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330" r:id="rId2"/>
    <p:sldId id="266" r:id="rId3"/>
    <p:sldId id="267" r:id="rId4"/>
    <p:sldId id="259" r:id="rId5"/>
    <p:sldId id="378" r:id="rId6"/>
    <p:sldId id="481" r:id="rId7"/>
    <p:sldId id="345" r:id="rId8"/>
    <p:sldId id="341" r:id="rId9"/>
    <p:sldId id="353" r:id="rId10"/>
    <p:sldId id="452" r:id="rId11"/>
    <p:sldId id="482" r:id="rId12"/>
    <p:sldId id="484" r:id="rId13"/>
    <p:sldId id="494" r:id="rId14"/>
    <p:sldId id="485" r:id="rId15"/>
    <p:sldId id="441" r:id="rId16"/>
    <p:sldId id="486" r:id="rId17"/>
    <p:sldId id="487" r:id="rId18"/>
    <p:sldId id="488" r:id="rId19"/>
    <p:sldId id="453" r:id="rId20"/>
    <p:sldId id="495" r:id="rId21"/>
    <p:sldId id="496" r:id="rId22"/>
    <p:sldId id="497" r:id="rId23"/>
    <p:sldId id="489" r:id="rId24"/>
    <p:sldId id="442" r:id="rId25"/>
    <p:sldId id="490" r:id="rId26"/>
    <p:sldId id="498" r:id="rId27"/>
    <p:sldId id="447" r:id="rId28"/>
    <p:sldId id="491" r:id="rId29"/>
    <p:sldId id="492" r:id="rId30"/>
    <p:sldId id="493" r:id="rId31"/>
    <p:sldId id="265" r:id="rId3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C92A"/>
    <a:srgbClr val="FF8A00"/>
    <a:srgbClr val="D24A43"/>
    <a:srgbClr val="58585A"/>
    <a:srgbClr val="7F8890"/>
    <a:srgbClr val="40C4F4"/>
    <a:srgbClr val="0E2A47"/>
    <a:srgbClr val="1D0F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5041" autoAdjust="0"/>
    <p:restoredTop sz="95905"/>
  </p:normalViewPr>
  <p:slideViewPr>
    <p:cSldViewPr showGuides="1">
      <p:cViewPr varScale="1">
        <p:scale>
          <a:sx n="119" d="100"/>
          <a:sy n="119" d="100"/>
        </p:scale>
        <p:origin x="208" y="122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5D9028-4E61-4004-ADA5-303918B347E5}" type="datetimeFigureOut">
              <a:rPr lang="ru-RU" smtClean="0"/>
              <a:pPr/>
              <a:t>13.05.2025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630F7-650A-4B07-AE3F-B0F174D684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163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5BDA2-CF5C-44BE-8054-6E7420213EE7}" type="datetimeFigureOut">
              <a:rPr lang="ru-RU" smtClean="0"/>
              <a:pPr/>
              <a:t>13.05.2025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4F622-5E93-4339-909E-3BAA022E46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742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5BDA2-CF5C-44BE-8054-6E7420213EE7}" type="datetimeFigureOut">
              <a:rPr lang="ru-RU" smtClean="0"/>
              <a:pPr/>
              <a:t>13.05.2025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4F622-5E93-4339-909E-3BAA022E46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630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5BDA2-CF5C-44BE-8054-6E7420213EE7}" type="datetimeFigureOut">
              <a:rPr lang="ru-RU" smtClean="0"/>
              <a:pPr/>
              <a:t>13.05.2025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4F622-5E93-4339-909E-3BAA022E46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199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5BDA2-CF5C-44BE-8054-6E7420213EE7}" type="datetimeFigureOut">
              <a:rPr lang="ru-RU" smtClean="0"/>
              <a:pPr/>
              <a:t>13.05.2025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4F622-5E93-4339-909E-3BAA022E46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510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5BDA2-CF5C-44BE-8054-6E7420213EE7}" type="datetimeFigureOut">
              <a:rPr lang="ru-RU" smtClean="0"/>
              <a:pPr/>
              <a:t>13.05.2025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4F622-5E93-4339-909E-3BAA022E46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0747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5BDA2-CF5C-44BE-8054-6E7420213EE7}" type="datetimeFigureOut">
              <a:rPr lang="ru-RU" smtClean="0"/>
              <a:pPr/>
              <a:t>13.05.2025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4F622-5E93-4339-909E-3BAA022E46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308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5BDA2-CF5C-44BE-8054-6E7420213EE7}" type="datetimeFigureOut">
              <a:rPr lang="ru-RU" smtClean="0"/>
              <a:pPr/>
              <a:t>13.05.2025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4F622-5E93-4339-909E-3BAA022E46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710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5BDA2-CF5C-44BE-8054-6E7420213EE7}" type="datetimeFigureOut">
              <a:rPr lang="ru-RU" smtClean="0"/>
              <a:pPr/>
              <a:t>13.05.2025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4F622-5E93-4339-909E-3BAA022E46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889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5BDA2-CF5C-44BE-8054-6E7420213EE7}" type="datetimeFigureOut">
              <a:rPr lang="ru-RU" smtClean="0"/>
              <a:pPr/>
              <a:t>13.05.2025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4F622-5E93-4339-909E-3BAA022E46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446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5BDA2-CF5C-44BE-8054-6E7420213EE7}" type="datetimeFigureOut">
              <a:rPr lang="ru-RU" smtClean="0"/>
              <a:pPr/>
              <a:t>13.05.2025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4F622-5E93-4339-909E-3BAA022E46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626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5BDA2-CF5C-44BE-8054-6E7420213EE7}" type="datetimeFigureOut">
              <a:rPr lang="ru-RU" smtClean="0"/>
              <a:pPr/>
              <a:t>13.05.2025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4F622-5E93-4339-909E-3BAA022E46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093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858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05BDA2-CF5C-44BE-8054-6E7420213EE7}" type="datetimeFigureOut">
              <a:rPr lang="ru-RU" smtClean="0"/>
              <a:pPr/>
              <a:t>13.05.2025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34F622-5E93-4339-909E-3BAA022E46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975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: фигура 4">
            <a:extLst>
              <a:ext uri="{FF2B5EF4-FFF2-40B4-BE49-F238E27FC236}">
                <a16:creationId xmlns:a16="http://schemas.microsoft.com/office/drawing/2014/main" id="{6883C3EA-729C-494B-8A04-8BBF14EEC521}"/>
              </a:ext>
            </a:extLst>
          </p:cNvPr>
          <p:cNvSpPr/>
          <p:nvPr/>
        </p:nvSpPr>
        <p:spPr>
          <a:xfrm>
            <a:off x="7883683" y="318133"/>
            <a:ext cx="940723" cy="4507235"/>
          </a:xfrm>
          <a:custGeom>
            <a:avLst/>
            <a:gdLst>
              <a:gd name="connsiteX0" fmla="*/ 1144927 w 1209734"/>
              <a:gd name="connsiteY0" fmla="*/ 5731327 h 5796134"/>
              <a:gd name="connsiteX1" fmla="*/ 1209734 w 1209734"/>
              <a:gd name="connsiteY1" fmla="*/ 5731327 h 5796134"/>
              <a:gd name="connsiteX2" fmla="*/ 1209734 w 1209734"/>
              <a:gd name="connsiteY2" fmla="*/ 5796134 h 5796134"/>
              <a:gd name="connsiteX3" fmla="*/ 1144927 w 1209734"/>
              <a:gd name="connsiteY3" fmla="*/ 5796134 h 5796134"/>
              <a:gd name="connsiteX4" fmla="*/ 572463 w 1209734"/>
              <a:gd name="connsiteY4" fmla="*/ 5731327 h 5796134"/>
              <a:gd name="connsiteX5" fmla="*/ 637270 w 1209734"/>
              <a:gd name="connsiteY5" fmla="*/ 5731327 h 5796134"/>
              <a:gd name="connsiteX6" fmla="*/ 637270 w 1209734"/>
              <a:gd name="connsiteY6" fmla="*/ 5796134 h 5796134"/>
              <a:gd name="connsiteX7" fmla="*/ 572463 w 1209734"/>
              <a:gd name="connsiteY7" fmla="*/ 5796134 h 5796134"/>
              <a:gd name="connsiteX8" fmla="*/ 0 w 1209734"/>
              <a:gd name="connsiteY8" fmla="*/ 5731327 h 5796134"/>
              <a:gd name="connsiteX9" fmla="*/ 64807 w 1209734"/>
              <a:gd name="connsiteY9" fmla="*/ 5731327 h 5796134"/>
              <a:gd name="connsiteX10" fmla="*/ 64807 w 1209734"/>
              <a:gd name="connsiteY10" fmla="*/ 5796134 h 5796134"/>
              <a:gd name="connsiteX11" fmla="*/ 0 w 1209734"/>
              <a:gd name="connsiteY11" fmla="*/ 5796134 h 5796134"/>
              <a:gd name="connsiteX12" fmla="*/ 1144927 w 1209734"/>
              <a:gd name="connsiteY12" fmla="*/ 5158196 h 5796134"/>
              <a:gd name="connsiteX13" fmla="*/ 1209734 w 1209734"/>
              <a:gd name="connsiteY13" fmla="*/ 5158196 h 5796134"/>
              <a:gd name="connsiteX14" fmla="*/ 1209734 w 1209734"/>
              <a:gd name="connsiteY14" fmla="*/ 5223003 h 5796134"/>
              <a:gd name="connsiteX15" fmla="*/ 1144927 w 1209734"/>
              <a:gd name="connsiteY15" fmla="*/ 5223003 h 5796134"/>
              <a:gd name="connsiteX16" fmla="*/ 572463 w 1209734"/>
              <a:gd name="connsiteY16" fmla="*/ 5158196 h 5796134"/>
              <a:gd name="connsiteX17" fmla="*/ 637270 w 1209734"/>
              <a:gd name="connsiteY17" fmla="*/ 5158196 h 5796134"/>
              <a:gd name="connsiteX18" fmla="*/ 637270 w 1209734"/>
              <a:gd name="connsiteY18" fmla="*/ 5223003 h 5796134"/>
              <a:gd name="connsiteX19" fmla="*/ 572463 w 1209734"/>
              <a:gd name="connsiteY19" fmla="*/ 5223003 h 5796134"/>
              <a:gd name="connsiteX20" fmla="*/ 0 w 1209734"/>
              <a:gd name="connsiteY20" fmla="*/ 5158196 h 5796134"/>
              <a:gd name="connsiteX21" fmla="*/ 64807 w 1209734"/>
              <a:gd name="connsiteY21" fmla="*/ 5158196 h 5796134"/>
              <a:gd name="connsiteX22" fmla="*/ 64807 w 1209734"/>
              <a:gd name="connsiteY22" fmla="*/ 5223003 h 5796134"/>
              <a:gd name="connsiteX23" fmla="*/ 0 w 1209734"/>
              <a:gd name="connsiteY23" fmla="*/ 5223003 h 5796134"/>
              <a:gd name="connsiteX24" fmla="*/ 1144927 w 1209734"/>
              <a:gd name="connsiteY24" fmla="*/ 4585063 h 5796134"/>
              <a:gd name="connsiteX25" fmla="*/ 1209734 w 1209734"/>
              <a:gd name="connsiteY25" fmla="*/ 4585063 h 5796134"/>
              <a:gd name="connsiteX26" fmla="*/ 1209734 w 1209734"/>
              <a:gd name="connsiteY26" fmla="*/ 4649870 h 5796134"/>
              <a:gd name="connsiteX27" fmla="*/ 1144927 w 1209734"/>
              <a:gd name="connsiteY27" fmla="*/ 4649870 h 5796134"/>
              <a:gd name="connsiteX28" fmla="*/ 572463 w 1209734"/>
              <a:gd name="connsiteY28" fmla="*/ 4585063 h 5796134"/>
              <a:gd name="connsiteX29" fmla="*/ 637270 w 1209734"/>
              <a:gd name="connsiteY29" fmla="*/ 4585063 h 5796134"/>
              <a:gd name="connsiteX30" fmla="*/ 637270 w 1209734"/>
              <a:gd name="connsiteY30" fmla="*/ 4649870 h 5796134"/>
              <a:gd name="connsiteX31" fmla="*/ 572463 w 1209734"/>
              <a:gd name="connsiteY31" fmla="*/ 4649870 h 5796134"/>
              <a:gd name="connsiteX32" fmla="*/ 0 w 1209734"/>
              <a:gd name="connsiteY32" fmla="*/ 4585063 h 5796134"/>
              <a:gd name="connsiteX33" fmla="*/ 64807 w 1209734"/>
              <a:gd name="connsiteY33" fmla="*/ 4585063 h 5796134"/>
              <a:gd name="connsiteX34" fmla="*/ 64807 w 1209734"/>
              <a:gd name="connsiteY34" fmla="*/ 4649870 h 5796134"/>
              <a:gd name="connsiteX35" fmla="*/ 0 w 1209734"/>
              <a:gd name="connsiteY35" fmla="*/ 4649870 h 5796134"/>
              <a:gd name="connsiteX36" fmla="*/ 1144927 w 1209734"/>
              <a:gd name="connsiteY36" fmla="*/ 4011930 h 5796134"/>
              <a:gd name="connsiteX37" fmla="*/ 1209734 w 1209734"/>
              <a:gd name="connsiteY37" fmla="*/ 4011930 h 5796134"/>
              <a:gd name="connsiteX38" fmla="*/ 1209734 w 1209734"/>
              <a:gd name="connsiteY38" fmla="*/ 4076737 h 5796134"/>
              <a:gd name="connsiteX39" fmla="*/ 1144927 w 1209734"/>
              <a:gd name="connsiteY39" fmla="*/ 4076737 h 5796134"/>
              <a:gd name="connsiteX40" fmla="*/ 572463 w 1209734"/>
              <a:gd name="connsiteY40" fmla="*/ 4011930 h 5796134"/>
              <a:gd name="connsiteX41" fmla="*/ 637270 w 1209734"/>
              <a:gd name="connsiteY41" fmla="*/ 4011930 h 5796134"/>
              <a:gd name="connsiteX42" fmla="*/ 637270 w 1209734"/>
              <a:gd name="connsiteY42" fmla="*/ 4076737 h 5796134"/>
              <a:gd name="connsiteX43" fmla="*/ 572463 w 1209734"/>
              <a:gd name="connsiteY43" fmla="*/ 4076737 h 5796134"/>
              <a:gd name="connsiteX44" fmla="*/ 0 w 1209734"/>
              <a:gd name="connsiteY44" fmla="*/ 4011930 h 5796134"/>
              <a:gd name="connsiteX45" fmla="*/ 64807 w 1209734"/>
              <a:gd name="connsiteY45" fmla="*/ 4011930 h 5796134"/>
              <a:gd name="connsiteX46" fmla="*/ 64807 w 1209734"/>
              <a:gd name="connsiteY46" fmla="*/ 4076737 h 5796134"/>
              <a:gd name="connsiteX47" fmla="*/ 0 w 1209734"/>
              <a:gd name="connsiteY47" fmla="*/ 4076737 h 5796134"/>
              <a:gd name="connsiteX48" fmla="*/ 1144927 w 1209734"/>
              <a:gd name="connsiteY48" fmla="*/ 3438797 h 5796134"/>
              <a:gd name="connsiteX49" fmla="*/ 1209734 w 1209734"/>
              <a:gd name="connsiteY49" fmla="*/ 3438797 h 5796134"/>
              <a:gd name="connsiteX50" fmla="*/ 1209734 w 1209734"/>
              <a:gd name="connsiteY50" fmla="*/ 3503604 h 5796134"/>
              <a:gd name="connsiteX51" fmla="*/ 1144927 w 1209734"/>
              <a:gd name="connsiteY51" fmla="*/ 3503604 h 5796134"/>
              <a:gd name="connsiteX52" fmla="*/ 572463 w 1209734"/>
              <a:gd name="connsiteY52" fmla="*/ 3438797 h 5796134"/>
              <a:gd name="connsiteX53" fmla="*/ 637270 w 1209734"/>
              <a:gd name="connsiteY53" fmla="*/ 3438797 h 5796134"/>
              <a:gd name="connsiteX54" fmla="*/ 637270 w 1209734"/>
              <a:gd name="connsiteY54" fmla="*/ 3503604 h 5796134"/>
              <a:gd name="connsiteX55" fmla="*/ 572463 w 1209734"/>
              <a:gd name="connsiteY55" fmla="*/ 3503604 h 5796134"/>
              <a:gd name="connsiteX56" fmla="*/ 0 w 1209734"/>
              <a:gd name="connsiteY56" fmla="*/ 3438797 h 5796134"/>
              <a:gd name="connsiteX57" fmla="*/ 64807 w 1209734"/>
              <a:gd name="connsiteY57" fmla="*/ 3438797 h 5796134"/>
              <a:gd name="connsiteX58" fmla="*/ 64807 w 1209734"/>
              <a:gd name="connsiteY58" fmla="*/ 3503604 h 5796134"/>
              <a:gd name="connsiteX59" fmla="*/ 0 w 1209734"/>
              <a:gd name="connsiteY59" fmla="*/ 3503604 h 5796134"/>
              <a:gd name="connsiteX60" fmla="*/ 1144927 w 1209734"/>
              <a:gd name="connsiteY60" fmla="*/ 2865664 h 5796134"/>
              <a:gd name="connsiteX61" fmla="*/ 1209734 w 1209734"/>
              <a:gd name="connsiteY61" fmla="*/ 2865664 h 5796134"/>
              <a:gd name="connsiteX62" fmla="*/ 1209734 w 1209734"/>
              <a:gd name="connsiteY62" fmla="*/ 2930471 h 5796134"/>
              <a:gd name="connsiteX63" fmla="*/ 1144927 w 1209734"/>
              <a:gd name="connsiteY63" fmla="*/ 2930471 h 5796134"/>
              <a:gd name="connsiteX64" fmla="*/ 572463 w 1209734"/>
              <a:gd name="connsiteY64" fmla="*/ 2865664 h 5796134"/>
              <a:gd name="connsiteX65" fmla="*/ 637270 w 1209734"/>
              <a:gd name="connsiteY65" fmla="*/ 2865664 h 5796134"/>
              <a:gd name="connsiteX66" fmla="*/ 637270 w 1209734"/>
              <a:gd name="connsiteY66" fmla="*/ 2930471 h 5796134"/>
              <a:gd name="connsiteX67" fmla="*/ 572463 w 1209734"/>
              <a:gd name="connsiteY67" fmla="*/ 2930471 h 5796134"/>
              <a:gd name="connsiteX68" fmla="*/ 0 w 1209734"/>
              <a:gd name="connsiteY68" fmla="*/ 2865664 h 5796134"/>
              <a:gd name="connsiteX69" fmla="*/ 64807 w 1209734"/>
              <a:gd name="connsiteY69" fmla="*/ 2865664 h 5796134"/>
              <a:gd name="connsiteX70" fmla="*/ 64807 w 1209734"/>
              <a:gd name="connsiteY70" fmla="*/ 2930471 h 5796134"/>
              <a:gd name="connsiteX71" fmla="*/ 0 w 1209734"/>
              <a:gd name="connsiteY71" fmla="*/ 2930471 h 5796134"/>
              <a:gd name="connsiteX72" fmla="*/ 1144927 w 1209734"/>
              <a:gd name="connsiteY72" fmla="*/ 2292531 h 5796134"/>
              <a:gd name="connsiteX73" fmla="*/ 1209734 w 1209734"/>
              <a:gd name="connsiteY73" fmla="*/ 2292531 h 5796134"/>
              <a:gd name="connsiteX74" fmla="*/ 1209734 w 1209734"/>
              <a:gd name="connsiteY74" fmla="*/ 2357338 h 5796134"/>
              <a:gd name="connsiteX75" fmla="*/ 1144927 w 1209734"/>
              <a:gd name="connsiteY75" fmla="*/ 2357338 h 5796134"/>
              <a:gd name="connsiteX76" fmla="*/ 572463 w 1209734"/>
              <a:gd name="connsiteY76" fmla="*/ 2292531 h 5796134"/>
              <a:gd name="connsiteX77" fmla="*/ 637270 w 1209734"/>
              <a:gd name="connsiteY77" fmla="*/ 2292531 h 5796134"/>
              <a:gd name="connsiteX78" fmla="*/ 637270 w 1209734"/>
              <a:gd name="connsiteY78" fmla="*/ 2357338 h 5796134"/>
              <a:gd name="connsiteX79" fmla="*/ 572463 w 1209734"/>
              <a:gd name="connsiteY79" fmla="*/ 2357338 h 5796134"/>
              <a:gd name="connsiteX80" fmla="*/ 0 w 1209734"/>
              <a:gd name="connsiteY80" fmla="*/ 2292531 h 5796134"/>
              <a:gd name="connsiteX81" fmla="*/ 64807 w 1209734"/>
              <a:gd name="connsiteY81" fmla="*/ 2292531 h 5796134"/>
              <a:gd name="connsiteX82" fmla="*/ 64807 w 1209734"/>
              <a:gd name="connsiteY82" fmla="*/ 2357338 h 5796134"/>
              <a:gd name="connsiteX83" fmla="*/ 0 w 1209734"/>
              <a:gd name="connsiteY83" fmla="*/ 2357338 h 5796134"/>
              <a:gd name="connsiteX84" fmla="*/ 1144927 w 1209734"/>
              <a:gd name="connsiteY84" fmla="*/ 1719398 h 5796134"/>
              <a:gd name="connsiteX85" fmla="*/ 1209734 w 1209734"/>
              <a:gd name="connsiteY85" fmla="*/ 1719398 h 5796134"/>
              <a:gd name="connsiteX86" fmla="*/ 1209734 w 1209734"/>
              <a:gd name="connsiteY86" fmla="*/ 1784205 h 5796134"/>
              <a:gd name="connsiteX87" fmla="*/ 1144927 w 1209734"/>
              <a:gd name="connsiteY87" fmla="*/ 1784205 h 5796134"/>
              <a:gd name="connsiteX88" fmla="*/ 572463 w 1209734"/>
              <a:gd name="connsiteY88" fmla="*/ 1719398 h 5796134"/>
              <a:gd name="connsiteX89" fmla="*/ 637270 w 1209734"/>
              <a:gd name="connsiteY89" fmla="*/ 1719398 h 5796134"/>
              <a:gd name="connsiteX90" fmla="*/ 637270 w 1209734"/>
              <a:gd name="connsiteY90" fmla="*/ 1784205 h 5796134"/>
              <a:gd name="connsiteX91" fmla="*/ 572463 w 1209734"/>
              <a:gd name="connsiteY91" fmla="*/ 1784205 h 5796134"/>
              <a:gd name="connsiteX92" fmla="*/ 0 w 1209734"/>
              <a:gd name="connsiteY92" fmla="*/ 1719398 h 5796134"/>
              <a:gd name="connsiteX93" fmla="*/ 64807 w 1209734"/>
              <a:gd name="connsiteY93" fmla="*/ 1719398 h 5796134"/>
              <a:gd name="connsiteX94" fmla="*/ 64807 w 1209734"/>
              <a:gd name="connsiteY94" fmla="*/ 1784205 h 5796134"/>
              <a:gd name="connsiteX95" fmla="*/ 0 w 1209734"/>
              <a:gd name="connsiteY95" fmla="*/ 1784205 h 5796134"/>
              <a:gd name="connsiteX96" fmla="*/ 1144927 w 1209734"/>
              <a:gd name="connsiteY96" fmla="*/ 1146266 h 5796134"/>
              <a:gd name="connsiteX97" fmla="*/ 1209734 w 1209734"/>
              <a:gd name="connsiteY97" fmla="*/ 1146266 h 5796134"/>
              <a:gd name="connsiteX98" fmla="*/ 1209734 w 1209734"/>
              <a:gd name="connsiteY98" fmla="*/ 1211072 h 5796134"/>
              <a:gd name="connsiteX99" fmla="*/ 1144927 w 1209734"/>
              <a:gd name="connsiteY99" fmla="*/ 1211072 h 5796134"/>
              <a:gd name="connsiteX100" fmla="*/ 572463 w 1209734"/>
              <a:gd name="connsiteY100" fmla="*/ 1146266 h 5796134"/>
              <a:gd name="connsiteX101" fmla="*/ 637270 w 1209734"/>
              <a:gd name="connsiteY101" fmla="*/ 1146266 h 5796134"/>
              <a:gd name="connsiteX102" fmla="*/ 637270 w 1209734"/>
              <a:gd name="connsiteY102" fmla="*/ 1211072 h 5796134"/>
              <a:gd name="connsiteX103" fmla="*/ 572463 w 1209734"/>
              <a:gd name="connsiteY103" fmla="*/ 1211072 h 5796134"/>
              <a:gd name="connsiteX104" fmla="*/ 0 w 1209734"/>
              <a:gd name="connsiteY104" fmla="*/ 1146266 h 5796134"/>
              <a:gd name="connsiteX105" fmla="*/ 64807 w 1209734"/>
              <a:gd name="connsiteY105" fmla="*/ 1146266 h 5796134"/>
              <a:gd name="connsiteX106" fmla="*/ 64807 w 1209734"/>
              <a:gd name="connsiteY106" fmla="*/ 1211072 h 5796134"/>
              <a:gd name="connsiteX107" fmla="*/ 0 w 1209734"/>
              <a:gd name="connsiteY107" fmla="*/ 1211072 h 5796134"/>
              <a:gd name="connsiteX108" fmla="*/ 1144927 w 1209734"/>
              <a:gd name="connsiteY108" fmla="*/ 573133 h 5796134"/>
              <a:gd name="connsiteX109" fmla="*/ 1209734 w 1209734"/>
              <a:gd name="connsiteY109" fmla="*/ 573133 h 5796134"/>
              <a:gd name="connsiteX110" fmla="*/ 1209734 w 1209734"/>
              <a:gd name="connsiteY110" fmla="*/ 637940 h 5796134"/>
              <a:gd name="connsiteX111" fmla="*/ 1144927 w 1209734"/>
              <a:gd name="connsiteY111" fmla="*/ 637940 h 5796134"/>
              <a:gd name="connsiteX112" fmla="*/ 572463 w 1209734"/>
              <a:gd name="connsiteY112" fmla="*/ 573133 h 5796134"/>
              <a:gd name="connsiteX113" fmla="*/ 637270 w 1209734"/>
              <a:gd name="connsiteY113" fmla="*/ 573133 h 5796134"/>
              <a:gd name="connsiteX114" fmla="*/ 637270 w 1209734"/>
              <a:gd name="connsiteY114" fmla="*/ 637940 h 5796134"/>
              <a:gd name="connsiteX115" fmla="*/ 572463 w 1209734"/>
              <a:gd name="connsiteY115" fmla="*/ 637940 h 5796134"/>
              <a:gd name="connsiteX116" fmla="*/ 0 w 1209734"/>
              <a:gd name="connsiteY116" fmla="*/ 573133 h 5796134"/>
              <a:gd name="connsiteX117" fmla="*/ 64807 w 1209734"/>
              <a:gd name="connsiteY117" fmla="*/ 573133 h 5796134"/>
              <a:gd name="connsiteX118" fmla="*/ 64807 w 1209734"/>
              <a:gd name="connsiteY118" fmla="*/ 637940 h 5796134"/>
              <a:gd name="connsiteX119" fmla="*/ 0 w 1209734"/>
              <a:gd name="connsiteY119" fmla="*/ 637940 h 5796134"/>
              <a:gd name="connsiteX120" fmla="*/ 1144927 w 1209734"/>
              <a:gd name="connsiteY120" fmla="*/ 0 h 5796134"/>
              <a:gd name="connsiteX121" fmla="*/ 1209734 w 1209734"/>
              <a:gd name="connsiteY121" fmla="*/ 0 h 5796134"/>
              <a:gd name="connsiteX122" fmla="*/ 1209734 w 1209734"/>
              <a:gd name="connsiteY122" fmla="*/ 64807 h 5796134"/>
              <a:gd name="connsiteX123" fmla="*/ 1144927 w 1209734"/>
              <a:gd name="connsiteY123" fmla="*/ 64807 h 5796134"/>
              <a:gd name="connsiteX124" fmla="*/ 572463 w 1209734"/>
              <a:gd name="connsiteY124" fmla="*/ 0 h 5796134"/>
              <a:gd name="connsiteX125" fmla="*/ 637270 w 1209734"/>
              <a:gd name="connsiteY125" fmla="*/ 0 h 5796134"/>
              <a:gd name="connsiteX126" fmla="*/ 637270 w 1209734"/>
              <a:gd name="connsiteY126" fmla="*/ 64807 h 5796134"/>
              <a:gd name="connsiteX127" fmla="*/ 572463 w 1209734"/>
              <a:gd name="connsiteY127" fmla="*/ 64807 h 5796134"/>
              <a:gd name="connsiteX128" fmla="*/ 0 w 1209734"/>
              <a:gd name="connsiteY128" fmla="*/ 0 h 5796134"/>
              <a:gd name="connsiteX129" fmla="*/ 64807 w 1209734"/>
              <a:gd name="connsiteY129" fmla="*/ 0 h 5796134"/>
              <a:gd name="connsiteX130" fmla="*/ 64807 w 1209734"/>
              <a:gd name="connsiteY130" fmla="*/ 64807 h 5796134"/>
              <a:gd name="connsiteX131" fmla="*/ 0 w 1209734"/>
              <a:gd name="connsiteY131" fmla="*/ 64807 h 5796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1209734" h="5796134">
                <a:moveTo>
                  <a:pt x="1144927" y="5731327"/>
                </a:moveTo>
                <a:lnTo>
                  <a:pt x="1209734" y="5731327"/>
                </a:lnTo>
                <a:lnTo>
                  <a:pt x="1209734" y="5796134"/>
                </a:lnTo>
                <a:lnTo>
                  <a:pt x="1144927" y="5796134"/>
                </a:lnTo>
                <a:close/>
                <a:moveTo>
                  <a:pt x="572463" y="5731327"/>
                </a:moveTo>
                <a:lnTo>
                  <a:pt x="637270" y="5731327"/>
                </a:lnTo>
                <a:lnTo>
                  <a:pt x="637270" y="5796134"/>
                </a:lnTo>
                <a:lnTo>
                  <a:pt x="572463" y="5796134"/>
                </a:lnTo>
                <a:close/>
                <a:moveTo>
                  <a:pt x="0" y="5731327"/>
                </a:moveTo>
                <a:lnTo>
                  <a:pt x="64807" y="5731327"/>
                </a:lnTo>
                <a:lnTo>
                  <a:pt x="64807" y="5796134"/>
                </a:lnTo>
                <a:lnTo>
                  <a:pt x="0" y="5796134"/>
                </a:lnTo>
                <a:close/>
                <a:moveTo>
                  <a:pt x="1144927" y="5158196"/>
                </a:moveTo>
                <a:lnTo>
                  <a:pt x="1209734" y="5158196"/>
                </a:lnTo>
                <a:lnTo>
                  <a:pt x="1209734" y="5223003"/>
                </a:lnTo>
                <a:lnTo>
                  <a:pt x="1144927" y="5223003"/>
                </a:lnTo>
                <a:close/>
                <a:moveTo>
                  <a:pt x="572463" y="5158196"/>
                </a:moveTo>
                <a:lnTo>
                  <a:pt x="637270" y="5158196"/>
                </a:lnTo>
                <a:lnTo>
                  <a:pt x="637270" y="5223003"/>
                </a:lnTo>
                <a:lnTo>
                  <a:pt x="572463" y="5223003"/>
                </a:lnTo>
                <a:close/>
                <a:moveTo>
                  <a:pt x="0" y="5158196"/>
                </a:moveTo>
                <a:lnTo>
                  <a:pt x="64807" y="5158196"/>
                </a:lnTo>
                <a:lnTo>
                  <a:pt x="64807" y="5223003"/>
                </a:lnTo>
                <a:lnTo>
                  <a:pt x="0" y="5223003"/>
                </a:lnTo>
                <a:close/>
                <a:moveTo>
                  <a:pt x="1144927" y="4585063"/>
                </a:moveTo>
                <a:lnTo>
                  <a:pt x="1209734" y="4585063"/>
                </a:lnTo>
                <a:lnTo>
                  <a:pt x="1209734" y="4649870"/>
                </a:lnTo>
                <a:lnTo>
                  <a:pt x="1144927" y="4649870"/>
                </a:lnTo>
                <a:close/>
                <a:moveTo>
                  <a:pt x="572463" y="4585063"/>
                </a:moveTo>
                <a:lnTo>
                  <a:pt x="637270" y="4585063"/>
                </a:lnTo>
                <a:lnTo>
                  <a:pt x="637270" y="4649870"/>
                </a:lnTo>
                <a:lnTo>
                  <a:pt x="572463" y="4649870"/>
                </a:lnTo>
                <a:close/>
                <a:moveTo>
                  <a:pt x="0" y="4585063"/>
                </a:moveTo>
                <a:lnTo>
                  <a:pt x="64807" y="4585063"/>
                </a:lnTo>
                <a:lnTo>
                  <a:pt x="64807" y="4649870"/>
                </a:lnTo>
                <a:lnTo>
                  <a:pt x="0" y="4649870"/>
                </a:lnTo>
                <a:close/>
                <a:moveTo>
                  <a:pt x="1144927" y="4011930"/>
                </a:moveTo>
                <a:lnTo>
                  <a:pt x="1209734" y="4011930"/>
                </a:lnTo>
                <a:lnTo>
                  <a:pt x="1209734" y="4076737"/>
                </a:lnTo>
                <a:lnTo>
                  <a:pt x="1144927" y="4076737"/>
                </a:lnTo>
                <a:close/>
                <a:moveTo>
                  <a:pt x="572463" y="4011930"/>
                </a:moveTo>
                <a:lnTo>
                  <a:pt x="637270" y="4011930"/>
                </a:lnTo>
                <a:lnTo>
                  <a:pt x="637270" y="4076737"/>
                </a:lnTo>
                <a:lnTo>
                  <a:pt x="572463" y="4076737"/>
                </a:lnTo>
                <a:close/>
                <a:moveTo>
                  <a:pt x="0" y="4011930"/>
                </a:moveTo>
                <a:lnTo>
                  <a:pt x="64807" y="4011930"/>
                </a:lnTo>
                <a:lnTo>
                  <a:pt x="64807" y="4076737"/>
                </a:lnTo>
                <a:lnTo>
                  <a:pt x="0" y="4076737"/>
                </a:lnTo>
                <a:close/>
                <a:moveTo>
                  <a:pt x="1144927" y="3438797"/>
                </a:moveTo>
                <a:lnTo>
                  <a:pt x="1209734" y="3438797"/>
                </a:lnTo>
                <a:lnTo>
                  <a:pt x="1209734" y="3503604"/>
                </a:lnTo>
                <a:lnTo>
                  <a:pt x="1144927" y="3503604"/>
                </a:lnTo>
                <a:close/>
                <a:moveTo>
                  <a:pt x="572463" y="3438797"/>
                </a:moveTo>
                <a:lnTo>
                  <a:pt x="637270" y="3438797"/>
                </a:lnTo>
                <a:lnTo>
                  <a:pt x="637270" y="3503604"/>
                </a:lnTo>
                <a:lnTo>
                  <a:pt x="572463" y="3503604"/>
                </a:lnTo>
                <a:close/>
                <a:moveTo>
                  <a:pt x="0" y="3438797"/>
                </a:moveTo>
                <a:lnTo>
                  <a:pt x="64807" y="3438797"/>
                </a:lnTo>
                <a:lnTo>
                  <a:pt x="64807" y="3503604"/>
                </a:lnTo>
                <a:lnTo>
                  <a:pt x="0" y="3503604"/>
                </a:lnTo>
                <a:close/>
                <a:moveTo>
                  <a:pt x="1144927" y="2865664"/>
                </a:moveTo>
                <a:lnTo>
                  <a:pt x="1209734" y="2865664"/>
                </a:lnTo>
                <a:lnTo>
                  <a:pt x="1209734" y="2930471"/>
                </a:lnTo>
                <a:lnTo>
                  <a:pt x="1144927" y="2930471"/>
                </a:lnTo>
                <a:close/>
                <a:moveTo>
                  <a:pt x="572463" y="2865664"/>
                </a:moveTo>
                <a:lnTo>
                  <a:pt x="637270" y="2865664"/>
                </a:lnTo>
                <a:lnTo>
                  <a:pt x="637270" y="2930471"/>
                </a:lnTo>
                <a:lnTo>
                  <a:pt x="572463" y="2930471"/>
                </a:lnTo>
                <a:close/>
                <a:moveTo>
                  <a:pt x="0" y="2865664"/>
                </a:moveTo>
                <a:lnTo>
                  <a:pt x="64807" y="2865664"/>
                </a:lnTo>
                <a:lnTo>
                  <a:pt x="64807" y="2930471"/>
                </a:lnTo>
                <a:lnTo>
                  <a:pt x="0" y="2930471"/>
                </a:lnTo>
                <a:close/>
                <a:moveTo>
                  <a:pt x="1144927" y="2292531"/>
                </a:moveTo>
                <a:lnTo>
                  <a:pt x="1209734" y="2292531"/>
                </a:lnTo>
                <a:lnTo>
                  <a:pt x="1209734" y="2357338"/>
                </a:lnTo>
                <a:lnTo>
                  <a:pt x="1144927" y="2357338"/>
                </a:lnTo>
                <a:close/>
                <a:moveTo>
                  <a:pt x="572463" y="2292531"/>
                </a:moveTo>
                <a:lnTo>
                  <a:pt x="637270" y="2292531"/>
                </a:lnTo>
                <a:lnTo>
                  <a:pt x="637270" y="2357338"/>
                </a:lnTo>
                <a:lnTo>
                  <a:pt x="572463" y="2357338"/>
                </a:lnTo>
                <a:close/>
                <a:moveTo>
                  <a:pt x="0" y="2292531"/>
                </a:moveTo>
                <a:lnTo>
                  <a:pt x="64807" y="2292531"/>
                </a:lnTo>
                <a:lnTo>
                  <a:pt x="64807" y="2357338"/>
                </a:lnTo>
                <a:lnTo>
                  <a:pt x="0" y="2357338"/>
                </a:lnTo>
                <a:close/>
                <a:moveTo>
                  <a:pt x="1144927" y="1719398"/>
                </a:moveTo>
                <a:lnTo>
                  <a:pt x="1209734" y="1719398"/>
                </a:lnTo>
                <a:lnTo>
                  <a:pt x="1209734" y="1784205"/>
                </a:lnTo>
                <a:lnTo>
                  <a:pt x="1144927" y="1784205"/>
                </a:lnTo>
                <a:close/>
                <a:moveTo>
                  <a:pt x="572463" y="1719398"/>
                </a:moveTo>
                <a:lnTo>
                  <a:pt x="637270" y="1719398"/>
                </a:lnTo>
                <a:lnTo>
                  <a:pt x="637270" y="1784205"/>
                </a:lnTo>
                <a:lnTo>
                  <a:pt x="572463" y="1784205"/>
                </a:lnTo>
                <a:close/>
                <a:moveTo>
                  <a:pt x="0" y="1719398"/>
                </a:moveTo>
                <a:lnTo>
                  <a:pt x="64807" y="1719398"/>
                </a:lnTo>
                <a:lnTo>
                  <a:pt x="64807" y="1784205"/>
                </a:lnTo>
                <a:lnTo>
                  <a:pt x="0" y="1784205"/>
                </a:lnTo>
                <a:close/>
                <a:moveTo>
                  <a:pt x="1144927" y="1146266"/>
                </a:moveTo>
                <a:lnTo>
                  <a:pt x="1209734" y="1146266"/>
                </a:lnTo>
                <a:lnTo>
                  <a:pt x="1209734" y="1211072"/>
                </a:lnTo>
                <a:lnTo>
                  <a:pt x="1144927" y="1211072"/>
                </a:lnTo>
                <a:close/>
                <a:moveTo>
                  <a:pt x="572463" y="1146266"/>
                </a:moveTo>
                <a:lnTo>
                  <a:pt x="637270" y="1146266"/>
                </a:lnTo>
                <a:lnTo>
                  <a:pt x="637270" y="1211072"/>
                </a:lnTo>
                <a:lnTo>
                  <a:pt x="572463" y="1211072"/>
                </a:lnTo>
                <a:close/>
                <a:moveTo>
                  <a:pt x="0" y="1146266"/>
                </a:moveTo>
                <a:lnTo>
                  <a:pt x="64807" y="1146266"/>
                </a:lnTo>
                <a:lnTo>
                  <a:pt x="64807" y="1211072"/>
                </a:lnTo>
                <a:lnTo>
                  <a:pt x="0" y="1211072"/>
                </a:lnTo>
                <a:close/>
                <a:moveTo>
                  <a:pt x="1144927" y="573133"/>
                </a:moveTo>
                <a:lnTo>
                  <a:pt x="1209734" y="573133"/>
                </a:lnTo>
                <a:lnTo>
                  <a:pt x="1209734" y="637940"/>
                </a:lnTo>
                <a:lnTo>
                  <a:pt x="1144927" y="637940"/>
                </a:lnTo>
                <a:close/>
                <a:moveTo>
                  <a:pt x="572463" y="573133"/>
                </a:moveTo>
                <a:lnTo>
                  <a:pt x="637270" y="573133"/>
                </a:lnTo>
                <a:lnTo>
                  <a:pt x="637270" y="637940"/>
                </a:lnTo>
                <a:lnTo>
                  <a:pt x="572463" y="637940"/>
                </a:lnTo>
                <a:close/>
                <a:moveTo>
                  <a:pt x="0" y="573133"/>
                </a:moveTo>
                <a:lnTo>
                  <a:pt x="64807" y="573133"/>
                </a:lnTo>
                <a:lnTo>
                  <a:pt x="64807" y="637940"/>
                </a:lnTo>
                <a:lnTo>
                  <a:pt x="0" y="637940"/>
                </a:lnTo>
                <a:close/>
                <a:moveTo>
                  <a:pt x="1144927" y="0"/>
                </a:moveTo>
                <a:lnTo>
                  <a:pt x="1209734" y="0"/>
                </a:lnTo>
                <a:lnTo>
                  <a:pt x="1209734" y="64807"/>
                </a:lnTo>
                <a:lnTo>
                  <a:pt x="1144927" y="64807"/>
                </a:lnTo>
                <a:close/>
                <a:moveTo>
                  <a:pt x="572463" y="0"/>
                </a:moveTo>
                <a:lnTo>
                  <a:pt x="637270" y="0"/>
                </a:lnTo>
                <a:lnTo>
                  <a:pt x="637270" y="64807"/>
                </a:lnTo>
                <a:lnTo>
                  <a:pt x="572463" y="64807"/>
                </a:lnTo>
                <a:close/>
                <a:moveTo>
                  <a:pt x="0" y="0"/>
                </a:moveTo>
                <a:lnTo>
                  <a:pt x="64807" y="0"/>
                </a:lnTo>
                <a:lnTo>
                  <a:pt x="64807" y="64807"/>
                </a:lnTo>
                <a:lnTo>
                  <a:pt x="0" y="64807"/>
                </a:lnTo>
                <a:close/>
              </a:path>
            </a:pathLst>
          </a:cu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344412-087F-4673-8539-A318166D0C52}"/>
              </a:ext>
            </a:extLst>
          </p:cNvPr>
          <p:cNvSpPr txBox="1"/>
          <p:nvPr/>
        </p:nvSpPr>
        <p:spPr>
          <a:xfrm>
            <a:off x="352402" y="1563782"/>
            <a:ext cx="4207362" cy="2336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i="0" cap="all" dirty="0">
                <a:solidFill>
                  <a:schemeClr val="bg1"/>
                </a:solidFill>
                <a:effectLst/>
                <a:latin typeface="Roboto" panose="02000000000000000000" pitchFamily="2" charset="0"/>
              </a:rPr>
              <a:t>Новые функции коммутаторов </a:t>
            </a:r>
            <a:r>
              <a:rPr lang="en" sz="3200" b="1" i="0" cap="all" dirty="0" err="1">
                <a:solidFill>
                  <a:schemeClr val="bg1"/>
                </a:solidFill>
                <a:effectLst/>
                <a:latin typeface="Roboto" panose="02000000000000000000" pitchFamily="2" charset="0"/>
              </a:rPr>
              <a:t>Mikrotik</a:t>
            </a:r>
            <a:r>
              <a:rPr lang="en" sz="3200" b="1" i="0" cap="all" dirty="0">
                <a:solidFill>
                  <a:schemeClr val="bg1"/>
                </a:solidFill>
                <a:effectLst/>
                <a:latin typeface="Roboto" panose="02000000000000000000" pitchFamily="2" charset="0"/>
              </a:rPr>
              <a:t> - </a:t>
            </a:r>
            <a:r>
              <a:rPr lang="en" sz="3200" b="1" i="0" cap="all" dirty="0" err="1">
                <a:solidFill>
                  <a:schemeClr val="bg1"/>
                </a:solidFill>
                <a:effectLst/>
                <a:latin typeface="Roboto" panose="02000000000000000000" pitchFamily="2" charset="0"/>
              </a:rPr>
              <a:t>vxlan</a:t>
            </a:r>
            <a:r>
              <a:rPr lang="en" sz="3200" b="1" i="0" cap="all" dirty="0">
                <a:solidFill>
                  <a:schemeClr val="bg1"/>
                </a:solidFill>
                <a:effectLst/>
                <a:latin typeface="Roboto" panose="02000000000000000000" pitchFamily="2" charset="0"/>
              </a:rPr>
              <a:t>, </a:t>
            </a:r>
            <a:r>
              <a:rPr lang="en" sz="3200" b="1" i="0" cap="all" dirty="0" err="1">
                <a:solidFill>
                  <a:schemeClr val="bg1"/>
                </a:solidFill>
                <a:effectLst/>
                <a:latin typeface="Roboto" panose="02000000000000000000" pitchFamily="2" charset="0"/>
              </a:rPr>
              <a:t>qos</a:t>
            </a:r>
            <a:r>
              <a:rPr lang="en" sz="3200" b="1" i="0" cap="all" dirty="0">
                <a:solidFill>
                  <a:schemeClr val="bg1"/>
                </a:solidFill>
                <a:effectLst/>
                <a:latin typeface="Roboto" panose="02000000000000000000" pitchFamily="2" charset="0"/>
              </a:rPr>
              <a:t>, l3hw, </a:t>
            </a:r>
            <a:r>
              <a:rPr lang="en" sz="3200" b="1" i="0" cap="all" dirty="0" err="1">
                <a:solidFill>
                  <a:schemeClr val="bg1"/>
                </a:solidFill>
                <a:effectLst/>
                <a:latin typeface="Roboto" panose="02000000000000000000" pitchFamily="2" charset="0"/>
              </a:rPr>
              <a:t>hw</a:t>
            </a:r>
            <a:r>
              <a:rPr lang="en" sz="3200" b="1" i="0" cap="all" dirty="0">
                <a:solidFill>
                  <a:schemeClr val="bg1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" sz="3200" b="1" i="0" cap="all" dirty="0" err="1">
                <a:solidFill>
                  <a:schemeClr val="bg1"/>
                </a:solidFill>
                <a:effectLst/>
                <a:latin typeface="Roboto" panose="02000000000000000000" pitchFamily="2" charset="0"/>
              </a:rPr>
              <a:t>fastrack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T Sans" panose="020B0503020203020204" pitchFamily="34" charset="-52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0184FF3-F5CB-45C8-BAD1-B071AC791BF4}"/>
              </a:ext>
            </a:extLst>
          </p:cNvPr>
          <p:cNvSpPr/>
          <p:nvPr/>
        </p:nvSpPr>
        <p:spPr>
          <a:xfrm>
            <a:off x="0" y="771550"/>
            <a:ext cx="143496" cy="3600400"/>
          </a:xfrm>
          <a:prstGeom prst="rect">
            <a:avLst/>
          </a:prstGeom>
          <a:solidFill>
            <a:srgbClr val="F5C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2" name="Группа 31">
            <a:extLst>
              <a:ext uri="{FF2B5EF4-FFF2-40B4-BE49-F238E27FC236}">
                <a16:creationId xmlns:a16="http://schemas.microsoft.com/office/drawing/2014/main" id="{46E56982-CE7F-4FAD-9EF9-DE3185ACB9F0}"/>
              </a:ext>
            </a:extLst>
          </p:cNvPr>
          <p:cNvGrpSpPr/>
          <p:nvPr/>
        </p:nvGrpSpPr>
        <p:grpSpPr>
          <a:xfrm>
            <a:off x="550382" y="582210"/>
            <a:ext cx="1173732" cy="282139"/>
            <a:chOff x="2123482" y="1344613"/>
            <a:chExt cx="1502346" cy="361131"/>
          </a:xfrm>
        </p:grpSpPr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CD35818C-7952-4C7E-BA8F-42B0E7F9E497}"/>
                </a:ext>
              </a:extLst>
            </p:cNvPr>
            <p:cNvSpPr/>
            <p:nvPr/>
          </p:nvSpPr>
          <p:spPr>
            <a:xfrm>
              <a:off x="3257061" y="1356069"/>
              <a:ext cx="109102" cy="337673"/>
            </a:xfrm>
            <a:custGeom>
              <a:avLst/>
              <a:gdLst>
                <a:gd name="connsiteX0" fmla="*/ 73917 w 109102"/>
                <a:gd name="connsiteY0" fmla="*/ 0 h 337673"/>
                <a:gd name="connsiteX1" fmla="*/ 0 w 109102"/>
                <a:gd name="connsiteY1" fmla="*/ 3273 h 337673"/>
                <a:gd name="connsiteX2" fmla="*/ 40641 w 109102"/>
                <a:gd name="connsiteY2" fmla="*/ 168837 h 337673"/>
                <a:gd name="connsiteX3" fmla="*/ 0 w 109102"/>
                <a:gd name="connsiteY3" fmla="*/ 334401 h 337673"/>
                <a:gd name="connsiteX4" fmla="*/ 73917 w 109102"/>
                <a:gd name="connsiteY4" fmla="*/ 337674 h 337673"/>
                <a:gd name="connsiteX5" fmla="*/ 109103 w 109102"/>
                <a:gd name="connsiteY5" fmla="*/ 168837 h 337673"/>
                <a:gd name="connsiteX6" fmla="*/ 73917 w 109102"/>
                <a:gd name="connsiteY6" fmla="*/ 0 h 337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102" h="337673">
                  <a:moveTo>
                    <a:pt x="73917" y="0"/>
                  </a:moveTo>
                  <a:lnTo>
                    <a:pt x="0" y="3273"/>
                  </a:lnTo>
                  <a:cubicBezTo>
                    <a:pt x="27003" y="55370"/>
                    <a:pt x="40641" y="110740"/>
                    <a:pt x="40641" y="168837"/>
                  </a:cubicBezTo>
                  <a:cubicBezTo>
                    <a:pt x="40641" y="227480"/>
                    <a:pt x="27003" y="282577"/>
                    <a:pt x="0" y="334401"/>
                  </a:cubicBezTo>
                  <a:lnTo>
                    <a:pt x="73917" y="337674"/>
                  </a:lnTo>
                  <a:cubicBezTo>
                    <a:pt x="97374" y="283941"/>
                    <a:pt x="108830" y="227480"/>
                    <a:pt x="109103" y="168837"/>
                  </a:cubicBezTo>
                  <a:cubicBezTo>
                    <a:pt x="108830" y="110467"/>
                    <a:pt x="97374" y="54279"/>
                    <a:pt x="73917" y="0"/>
                  </a:cubicBezTo>
                  <a:close/>
                </a:path>
              </a:pathLst>
            </a:custGeom>
            <a:solidFill>
              <a:srgbClr val="DA8344"/>
            </a:solidFill>
            <a:ln w="271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39BCE105-E1E7-41AA-B57F-82DDD2792D66}"/>
                </a:ext>
              </a:extLst>
            </p:cNvPr>
            <p:cNvSpPr/>
            <p:nvPr/>
          </p:nvSpPr>
          <p:spPr>
            <a:xfrm>
              <a:off x="3392894" y="1350614"/>
              <a:ext cx="99283" cy="349129"/>
            </a:xfrm>
            <a:custGeom>
              <a:avLst/>
              <a:gdLst>
                <a:gd name="connsiteX0" fmla="*/ 70917 w 99283"/>
                <a:gd name="connsiteY0" fmla="*/ 0 h 349129"/>
                <a:gd name="connsiteX1" fmla="*/ 0 w 99283"/>
                <a:gd name="connsiteY1" fmla="*/ 3000 h 349129"/>
                <a:gd name="connsiteX2" fmla="*/ 31640 w 99283"/>
                <a:gd name="connsiteY2" fmla="*/ 174292 h 349129"/>
                <a:gd name="connsiteX3" fmla="*/ 0 w 99283"/>
                <a:gd name="connsiteY3" fmla="*/ 345857 h 349129"/>
                <a:gd name="connsiteX4" fmla="*/ 70917 w 99283"/>
                <a:gd name="connsiteY4" fmla="*/ 349130 h 349129"/>
                <a:gd name="connsiteX5" fmla="*/ 99284 w 99283"/>
                <a:gd name="connsiteY5" fmla="*/ 174292 h 349129"/>
                <a:gd name="connsiteX6" fmla="*/ 70917 w 99283"/>
                <a:gd name="connsiteY6" fmla="*/ 0 h 349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283" h="349129">
                  <a:moveTo>
                    <a:pt x="70917" y="0"/>
                  </a:moveTo>
                  <a:lnTo>
                    <a:pt x="0" y="3000"/>
                  </a:lnTo>
                  <a:cubicBezTo>
                    <a:pt x="21275" y="58370"/>
                    <a:pt x="31640" y="115376"/>
                    <a:pt x="31640" y="174292"/>
                  </a:cubicBezTo>
                  <a:cubicBezTo>
                    <a:pt x="31640" y="234026"/>
                    <a:pt x="21275" y="291578"/>
                    <a:pt x="0" y="345857"/>
                  </a:cubicBezTo>
                  <a:lnTo>
                    <a:pt x="70917" y="349130"/>
                  </a:lnTo>
                  <a:cubicBezTo>
                    <a:pt x="89737" y="292123"/>
                    <a:pt x="99284" y="233753"/>
                    <a:pt x="99284" y="174292"/>
                  </a:cubicBezTo>
                  <a:cubicBezTo>
                    <a:pt x="99284" y="114831"/>
                    <a:pt x="89737" y="56461"/>
                    <a:pt x="70917" y="0"/>
                  </a:cubicBezTo>
                  <a:close/>
                </a:path>
              </a:pathLst>
            </a:custGeom>
            <a:solidFill>
              <a:srgbClr val="DA8344"/>
            </a:solidFill>
            <a:ln w="271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Полилиния: фигура 16">
              <a:extLst>
                <a:ext uri="{FF2B5EF4-FFF2-40B4-BE49-F238E27FC236}">
                  <a16:creationId xmlns:a16="http://schemas.microsoft.com/office/drawing/2014/main" id="{852B8C5B-238E-4755-8756-F28F5EEC83FB}"/>
                </a:ext>
              </a:extLst>
            </p:cNvPr>
            <p:cNvSpPr/>
            <p:nvPr/>
          </p:nvSpPr>
          <p:spPr>
            <a:xfrm>
              <a:off x="3528727" y="1344613"/>
              <a:ext cx="97101" cy="361131"/>
            </a:xfrm>
            <a:custGeom>
              <a:avLst/>
              <a:gdLst>
                <a:gd name="connsiteX0" fmla="*/ 97102 w 97101"/>
                <a:gd name="connsiteY0" fmla="*/ 180293 h 361131"/>
                <a:gd name="connsiteX1" fmla="*/ 73099 w 97101"/>
                <a:gd name="connsiteY1" fmla="*/ 0 h 361131"/>
                <a:gd name="connsiteX2" fmla="*/ 0 w 97101"/>
                <a:gd name="connsiteY2" fmla="*/ 3000 h 361131"/>
                <a:gd name="connsiteX3" fmla="*/ 26185 w 97101"/>
                <a:gd name="connsiteY3" fmla="*/ 180293 h 361131"/>
                <a:gd name="connsiteX4" fmla="*/ 0 w 97101"/>
                <a:gd name="connsiteY4" fmla="*/ 357858 h 361131"/>
                <a:gd name="connsiteX5" fmla="*/ 73099 w 97101"/>
                <a:gd name="connsiteY5" fmla="*/ 361131 h 361131"/>
                <a:gd name="connsiteX6" fmla="*/ 97102 w 97101"/>
                <a:gd name="connsiteY6" fmla="*/ 180293 h 361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101" h="361131">
                  <a:moveTo>
                    <a:pt x="97102" y="180293"/>
                  </a:moveTo>
                  <a:cubicBezTo>
                    <a:pt x="97102" y="118377"/>
                    <a:pt x="89192" y="58097"/>
                    <a:pt x="73099" y="0"/>
                  </a:cubicBezTo>
                  <a:lnTo>
                    <a:pt x="0" y="3000"/>
                  </a:lnTo>
                  <a:cubicBezTo>
                    <a:pt x="17457" y="60552"/>
                    <a:pt x="26185" y="119468"/>
                    <a:pt x="26185" y="180293"/>
                  </a:cubicBezTo>
                  <a:cubicBezTo>
                    <a:pt x="26185" y="241118"/>
                    <a:pt x="17457" y="300306"/>
                    <a:pt x="0" y="357858"/>
                  </a:cubicBezTo>
                  <a:lnTo>
                    <a:pt x="73099" y="361131"/>
                  </a:lnTo>
                  <a:cubicBezTo>
                    <a:pt x="89192" y="302761"/>
                    <a:pt x="97102" y="242482"/>
                    <a:pt x="97102" y="180293"/>
                  </a:cubicBezTo>
                  <a:close/>
                </a:path>
              </a:pathLst>
            </a:custGeom>
            <a:solidFill>
              <a:srgbClr val="DA8344"/>
            </a:solidFill>
            <a:ln w="271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Полилиния: фигура 17">
              <a:extLst>
                <a:ext uri="{FF2B5EF4-FFF2-40B4-BE49-F238E27FC236}">
                  <a16:creationId xmlns:a16="http://schemas.microsoft.com/office/drawing/2014/main" id="{296B1700-B1F7-4DC0-B60C-8E0B568F6D22}"/>
                </a:ext>
              </a:extLst>
            </p:cNvPr>
            <p:cNvSpPr/>
            <p:nvPr/>
          </p:nvSpPr>
          <p:spPr>
            <a:xfrm>
              <a:off x="3098044" y="1362070"/>
              <a:ext cx="146197" cy="325945"/>
            </a:xfrm>
            <a:custGeom>
              <a:avLst/>
              <a:gdLst>
                <a:gd name="connsiteX0" fmla="*/ 0 w 146197"/>
                <a:gd name="connsiteY0" fmla="*/ 4091 h 325945"/>
                <a:gd name="connsiteX1" fmla="*/ 66007 w 146197"/>
                <a:gd name="connsiteY1" fmla="*/ 162836 h 325945"/>
                <a:gd name="connsiteX2" fmla="*/ 0 w 146197"/>
                <a:gd name="connsiteY2" fmla="*/ 321581 h 325945"/>
                <a:gd name="connsiteX3" fmla="*/ 98738 w 146197"/>
                <a:gd name="connsiteY3" fmla="*/ 325945 h 325945"/>
                <a:gd name="connsiteX4" fmla="*/ 146198 w 146197"/>
                <a:gd name="connsiteY4" fmla="*/ 162836 h 325945"/>
                <a:gd name="connsiteX5" fmla="*/ 98738 w 146197"/>
                <a:gd name="connsiteY5" fmla="*/ 0 h 325945"/>
                <a:gd name="connsiteX6" fmla="*/ 0 w 146197"/>
                <a:gd name="connsiteY6" fmla="*/ 4091 h 325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197" h="325945">
                  <a:moveTo>
                    <a:pt x="0" y="4091"/>
                  </a:moveTo>
                  <a:cubicBezTo>
                    <a:pt x="43914" y="48005"/>
                    <a:pt x="66007" y="100920"/>
                    <a:pt x="66007" y="162836"/>
                  </a:cubicBezTo>
                  <a:cubicBezTo>
                    <a:pt x="66007" y="225025"/>
                    <a:pt x="43914" y="277667"/>
                    <a:pt x="0" y="321581"/>
                  </a:cubicBezTo>
                  <a:lnTo>
                    <a:pt x="98738" y="325945"/>
                  </a:lnTo>
                  <a:cubicBezTo>
                    <a:pt x="130378" y="275758"/>
                    <a:pt x="145925" y="221479"/>
                    <a:pt x="146198" y="162836"/>
                  </a:cubicBezTo>
                  <a:cubicBezTo>
                    <a:pt x="145925" y="104193"/>
                    <a:pt x="130378" y="49915"/>
                    <a:pt x="98738" y="0"/>
                  </a:cubicBezTo>
                  <a:lnTo>
                    <a:pt x="0" y="4091"/>
                  </a:lnTo>
                  <a:close/>
                </a:path>
              </a:pathLst>
            </a:custGeom>
            <a:solidFill>
              <a:srgbClr val="DA8344"/>
            </a:solidFill>
            <a:ln w="271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Полилиния: фигура 18">
              <a:extLst>
                <a:ext uri="{FF2B5EF4-FFF2-40B4-BE49-F238E27FC236}">
                  <a16:creationId xmlns:a16="http://schemas.microsoft.com/office/drawing/2014/main" id="{40FCBFA6-4FA7-4B2B-8286-AD79BF7AC9D6}"/>
                </a:ext>
              </a:extLst>
            </p:cNvPr>
            <p:cNvSpPr/>
            <p:nvPr/>
          </p:nvSpPr>
          <p:spPr>
            <a:xfrm>
              <a:off x="3257061" y="1356069"/>
              <a:ext cx="223061" cy="343674"/>
            </a:xfrm>
            <a:custGeom>
              <a:avLst/>
              <a:gdLst>
                <a:gd name="connsiteX0" fmla="*/ 201022 w 223061"/>
                <a:gd name="connsiteY0" fmla="*/ 154926 h 343674"/>
                <a:gd name="connsiteX1" fmla="*/ 73917 w 223061"/>
                <a:gd name="connsiteY1" fmla="*/ 0 h 343674"/>
                <a:gd name="connsiteX2" fmla="*/ 0 w 223061"/>
                <a:gd name="connsiteY2" fmla="*/ 3273 h 343674"/>
                <a:gd name="connsiteX3" fmla="*/ 131469 w 223061"/>
                <a:gd name="connsiteY3" fmla="*/ 159018 h 343674"/>
                <a:gd name="connsiteX4" fmla="*/ 136106 w 223061"/>
                <a:gd name="connsiteY4" fmla="*/ 340401 h 343674"/>
                <a:gd name="connsiteX5" fmla="*/ 207023 w 223061"/>
                <a:gd name="connsiteY5" fmla="*/ 343675 h 343674"/>
                <a:gd name="connsiteX6" fmla="*/ 201022 w 223061"/>
                <a:gd name="connsiteY6" fmla="*/ 154926 h 34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3061" h="343674">
                  <a:moveTo>
                    <a:pt x="201022" y="154926"/>
                  </a:moveTo>
                  <a:cubicBezTo>
                    <a:pt x="173474" y="82646"/>
                    <a:pt x="130923" y="30822"/>
                    <a:pt x="73917" y="0"/>
                  </a:cubicBezTo>
                  <a:lnTo>
                    <a:pt x="0" y="3273"/>
                  </a:lnTo>
                  <a:cubicBezTo>
                    <a:pt x="60825" y="40914"/>
                    <a:pt x="104466" y="93010"/>
                    <a:pt x="131469" y="159018"/>
                  </a:cubicBezTo>
                  <a:cubicBezTo>
                    <a:pt x="158745" y="225571"/>
                    <a:pt x="160381" y="285850"/>
                    <a:pt x="136106" y="340401"/>
                  </a:cubicBezTo>
                  <a:lnTo>
                    <a:pt x="207023" y="343675"/>
                  </a:lnTo>
                  <a:cubicBezTo>
                    <a:pt x="230207" y="289669"/>
                    <a:pt x="228298" y="226662"/>
                    <a:pt x="201022" y="154926"/>
                  </a:cubicBezTo>
                  <a:close/>
                </a:path>
              </a:pathLst>
            </a:custGeom>
            <a:solidFill>
              <a:srgbClr val="E5A97A"/>
            </a:solidFill>
            <a:ln w="271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:a16="http://schemas.microsoft.com/office/drawing/2014/main" id="{2B12D635-909D-427D-918D-A979850680F7}"/>
                </a:ext>
              </a:extLst>
            </p:cNvPr>
            <p:cNvSpPr/>
            <p:nvPr/>
          </p:nvSpPr>
          <p:spPr>
            <a:xfrm>
              <a:off x="3393167" y="1350341"/>
              <a:ext cx="218114" cy="355130"/>
            </a:xfrm>
            <a:custGeom>
              <a:avLst/>
              <a:gdLst>
                <a:gd name="connsiteX0" fmla="*/ 208659 w 218114"/>
                <a:gd name="connsiteY0" fmla="*/ 355130 h 355130"/>
                <a:gd name="connsiteX1" fmla="*/ 192021 w 218114"/>
                <a:gd name="connsiteY1" fmla="*/ 158472 h 355130"/>
                <a:gd name="connsiteX2" fmla="*/ 70917 w 218114"/>
                <a:gd name="connsiteY2" fmla="*/ 0 h 355130"/>
                <a:gd name="connsiteX3" fmla="*/ 0 w 218114"/>
                <a:gd name="connsiteY3" fmla="*/ 3273 h 355130"/>
                <a:gd name="connsiteX4" fmla="*/ 126559 w 218114"/>
                <a:gd name="connsiteY4" fmla="*/ 164746 h 355130"/>
                <a:gd name="connsiteX5" fmla="*/ 135560 w 218114"/>
                <a:gd name="connsiteY5" fmla="*/ 352130 h 355130"/>
                <a:gd name="connsiteX6" fmla="*/ 208659 w 218114"/>
                <a:gd name="connsiteY6" fmla="*/ 355130 h 355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8114" h="355130">
                  <a:moveTo>
                    <a:pt x="208659" y="355130"/>
                  </a:moveTo>
                  <a:cubicBezTo>
                    <a:pt x="225298" y="299488"/>
                    <a:pt x="220115" y="234026"/>
                    <a:pt x="192021" y="158472"/>
                  </a:cubicBezTo>
                  <a:cubicBezTo>
                    <a:pt x="163382" y="80463"/>
                    <a:pt x="122741" y="27549"/>
                    <a:pt x="70917" y="0"/>
                  </a:cubicBezTo>
                  <a:lnTo>
                    <a:pt x="0" y="3273"/>
                  </a:lnTo>
                  <a:cubicBezTo>
                    <a:pt x="58643" y="43914"/>
                    <a:pt x="100647" y="97647"/>
                    <a:pt x="126559" y="164746"/>
                  </a:cubicBezTo>
                  <a:cubicBezTo>
                    <a:pt x="151926" y="231571"/>
                    <a:pt x="155199" y="293760"/>
                    <a:pt x="135560" y="352130"/>
                  </a:cubicBezTo>
                  <a:lnTo>
                    <a:pt x="208659" y="355130"/>
                  </a:lnTo>
                  <a:close/>
                </a:path>
              </a:pathLst>
            </a:custGeom>
            <a:solidFill>
              <a:srgbClr val="E5A97A"/>
            </a:solidFill>
            <a:ln w="271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Полилиния: фигура 20">
              <a:extLst>
                <a:ext uri="{FF2B5EF4-FFF2-40B4-BE49-F238E27FC236}">
                  <a16:creationId xmlns:a16="http://schemas.microsoft.com/office/drawing/2014/main" id="{9CA2013D-3606-4BC1-B0A5-C442A7331C12}"/>
                </a:ext>
              </a:extLst>
            </p:cNvPr>
            <p:cNvSpPr/>
            <p:nvPr/>
          </p:nvSpPr>
          <p:spPr>
            <a:xfrm>
              <a:off x="3098044" y="1361524"/>
              <a:ext cx="250436" cy="332218"/>
            </a:xfrm>
            <a:custGeom>
              <a:avLst/>
              <a:gdLst>
                <a:gd name="connsiteX0" fmla="*/ 98738 w 250436"/>
                <a:gd name="connsiteY0" fmla="*/ 0 h 332218"/>
                <a:gd name="connsiteX1" fmla="*/ 0 w 250436"/>
                <a:gd name="connsiteY1" fmla="*/ 4364 h 332218"/>
                <a:gd name="connsiteX2" fmla="*/ 142925 w 250436"/>
                <a:gd name="connsiteY2" fmla="*/ 157108 h 332218"/>
                <a:gd name="connsiteX3" fmla="*/ 159018 w 250436"/>
                <a:gd name="connsiteY3" fmla="*/ 328946 h 332218"/>
                <a:gd name="connsiteX4" fmla="*/ 232935 w 250436"/>
                <a:gd name="connsiteY4" fmla="*/ 332219 h 332218"/>
                <a:gd name="connsiteX5" fmla="*/ 215751 w 250436"/>
                <a:gd name="connsiteY5" fmla="*/ 129287 h 332218"/>
                <a:gd name="connsiteX6" fmla="*/ 98738 w 250436"/>
                <a:gd name="connsiteY6" fmla="*/ 0 h 332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436" h="332218">
                  <a:moveTo>
                    <a:pt x="98738" y="0"/>
                  </a:moveTo>
                  <a:lnTo>
                    <a:pt x="0" y="4364"/>
                  </a:lnTo>
                  <a:cubicBezTo>
                    <a:pt x="60279" y="41732"/>
                    <a:pt x="107739" y="92738"/>
                    <a:pt x="142925" y="157108"/>
                  </a:cubicBezTo>
                  <a:cubicBezTo>
                    <a:pt x="181656" y="227207"/>
                    <a:pt x="187112" y="284486"/>
                    <a:pt x="159018" y="328946"/>
                  </a:cubicBezTo>
                  <a:lnTo>
                    <a:pt x="232935" y="332219"/>
                  </a:lnTo>
                  <a:cubicBezTo>
                    <a:pt x="261029" y="272485"/>
                    <a:pt x="255301" y="204841"/>
                    <a:pt x="215751" y="129287"/>
                  </a:cubicBezTo>
                  <a:cubicBezTo>
                    <a:pt x="181656" y="64371"/>
                    <a:pt x="142652" y="21275"/>
                    <a:pt x="98738" y="0"/>
                  </a:cubicBezTo>
                  <a:close/>
                </a:path>
              </a:pathLst>
            </a:custGeom>
            <a:solidFill>
              <a:srgbClr val="E5A97A"/>
            </a:solidFill>
            <a:ln w="271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22" name="Рисунок 12">
              <a:extLst>
                <a:ext uri="{FF2B5EF4-FFF2-40B4-BE49-F238E27FC236}">
                  <a16:creationId xmlns:a16="http://schemas.microsoft.com/office/drawing/2014/main" id="{E0DE84F4-E1D8-475D-8D27-5725097E8013}"/>
                </a:ext>
              </a:extLst>
            </p:cNvPr>
            <p:cNvGrpSpPr/>
            <p:nvPr/>
          </p:nvGrpSpPr>
          <p:grpSpPr>
            <a:xfrm>
              <a:off x="2123482" y="1396437"/>
              <a:ext cx="933102" cy="242481"/>
              <a:chOff x="2123482" y="1396437"/>
              <a:chExt cx="933102" cy="242481"/>
            </a:xfrm>
          </p:grpSpPr>
          <p:grpSp>
            <p:nvGrpSpPr>
              <p:cNvPr id="23" name="Рисунок 12">
                <a:extLst>
                  <a:ext uri="{FF2B5EF4-FFF2-40B4-BE49-F238E27FC236}">
                    <a16:creationId xmlns:a16="http://schemas.microsoft.com/office/drawing/2014/main" id="{7255517C-C440-40BA-9524-C5E91FED56D8}"/>
                  </a:ext>
                </a:extLst>
              </p:cNvPr>
              <p:cNvGrpSpPr/>
              <p:nvPr/>
            </p:nvGrpSpPr>
            <p:grpSpPr>
              <a:xfrm>
                <a:off x="2123482" y="1396437"/>
                <a:ext cx="535695" cy="242481"/>
                <a:chOff x="2123482" y="1396437"/>
                <a:chExt cx="535695" cy="242481"/>
              </a:xfrm>
              <a:solidFill>
                <a:srgbClr val="6A6B6D"/>
              </a:solidFill>
            </p:grpSpPr>
            <p:sp>
              <p:nvSpPr>
                <p:cNvPr id="24" name="Полилиния: фигура 23">
                  <a:extLst>
                    <a:ext uri="{FF2B5EF4-FFF2-40B4-BE49-F238E27FC236}">
                      <a16:creationId xmlns:a16="http://schemas.microsoft.com/office/drawing/2014/main" id="{B13D0AA4-02BA-47F0-A019-606C56E4B818}"/>
                    </a:ext>
                  </a:extLst>
                </p:cNvPr>
                <p:cNvSpPr/>
                <p:nvPr/>
              </p:nvSpPr>
              <p:spPr>
                <a:xfrm>
                  <a:off x="2123482" y="1474333"/>
                  <a:ext cx="136651" cy="162403"/>
                </a:xfrm>
                <a:custGeom>
                  <a:avLst/>
                  <a:gdLst>
                    <a:gd name="connsiteX0" fmla="*/ 116467 w 136651"/>
                    <a:gd name="connsiteY0" fmla="*/ 386 h 162403"/>
                    <a:gd name="connsiteX1" fmla="*/ 133924 w 136651"/>
                    <a:gd name="connsiteY1" fmla="*/ 5023 h 162403"/>
                    <a:gd name="connsiteX2" fmla="*/ 136106 w 136651"/>
                    <a:gd name="connsiteY2" fmla="*/ 6114 h 162403"/>
                    <a:gd name="connsiteX3" fmla="*/ 136651 w 136651"/>
                    <a:gd name="connsiteY3" fmla="*/ 7205 h 162403"/>
                    <a:gd name="connsiteX4" fmla="*/ 136106 w 136651"/>
                    <a:gd name="connsiteY4" fmla="*/ 8296 h 162403"/>
                    <a:gd name="connsiteX5" fmla="*/ 135833 w 136651"/>
                    <a:gd name="connsiteY5" fmla="*/ 9659 h 162403"/>
                    <a:gd name="connsiteX6" fmla="*/ 76645 w 136651"/>
                    <a:gd name="connsiteY6" fmla="*/ 159403 h 162403"/>
                    <a:gd name="connsiteX7" fmla="*/ 74735 w 136651"/>
                    <a:gd name="connsiteY7" fmla="*/ 161858 h 162403"/>
                    <a:gd name="connsiteX8" fmla="*/ 72553 w 136651"/>
                    <a:gd name="connsiteY8" fmla="*/ 162404 h 162403"/>
                    <a:gd name="connsiteX9" fmla="*/ 59461 w 136651"/>
                    <a:gd name="connsiteY9" fmla="*/ 162404 h 162403"/>
                    <a:gd name="connsiteX10" fmla="*/ 57279 w 136651"/>
                    <a:gd name="connsiteY10" fmla="*/ 162131 h 162403"/>
                    <a:gd name="connsiteX11" fmla="*/ 56188 w 136651"/>
                    <a:gd name="connsiteY11" fmla="*/ 161313 h 162403"/>
                    <a:gd name="connsiteX12" fmla="*/ 55642 w 136651"/>
                    <a:gd name="connsiteY12" fmla="*/ 159403 h 162403"/>
                    <a:gd name="connsiteX13" fmla="*/ 546 w 136651"/>
                    <a:gd name="connsiteY13" fmla="*/ 8568 h 162403"/>
                    <a:gd name="connsiteX14" fmla="*/ 0 w 136651"/>
                    <a:gd name="connsiteY14" fmla="*/ 7205 h 162403"/>
                    <a:gd name="connsiteX15" fmla="*/ 546 w 136651"/>
                    <a:gd name="connsiteY15" fmla="*/ 5841 h 162403"/>
                    <a:gd name="connsiteX16" fmla="*/ 3273 w 136651"/>
                    <a:gd name="connsiteY16" fmla="*/ 4750 h 162403"/>
                    <a:gd name="connsiteX17" fmla="*/ 14183 w 136651"/>
                    <a:gd name="connsiteY17" fmla="*/ 2022 h 162403"/>
                    <a:gd name="connsiteX18" fmla="*/ 20730 w 136651"/>
                    <a:gd name="connsiteY18" fmla="*/ 113 h 162403"/>
                    <a:gd name="connsiteX19" fmla="*/ 23457 w 136651"/>
                    <a:gd name="connsiteY19" fmla="*/ 386 h 162403"/>
                    <a:gd name="connsiteX20" fmla="*/ 25094 w 136651"/>
                    <a:gd name="connsiteY20" fmla="*/ 2295 h 162403"/>
                    <a:gd name="connsiteX21" fmla="*/ 61098 w 136651"/>
                    <a:gd name="connsiteY21" fmla="*/ 109489 h 162403"/>
                    <a:gd name="connsiteX22" fmla="*/ 64098 w 136651"/>
                    <a:gd name="connsiteY22" fmla="*/ 119854 h 162403"/>
                    <a:gd name="connsiteX23" fmla="*/ 67098 w 136651"/>
                    <a:gd name="connsiteY23" fmla="*/ 130218 h 162403"/>
                    <a:gd name="connsiteX24" fmla="*/ 67644 w 136651"/>
                    <a:gd name="connsiteY24" fmla="*/ 130218 h 162403"/>
                    <a:gd name="connsiteX25" fmla="*/ 69008 w 136651"/>
                    <a:gd name="connsiteY25" fmla="*/ 123399 h 162403"/>
                    <a:gd name="connsiteX26" fmla="*/ 73644 w 136651"/>
                    <a:gd name="connsiteY26" fmla="*/ 110034 h 162403"/>
                    <a:gd name="connsiteX27" fmla="*/ 112376 w 136651"/>
                    <a:gd name="connsiteY27" fmla="*/ 3113 h 162403"/>
                    <a:gd name="connsiteX28" fmla="*/ 112922 w 136651"/>
                    <a:gd name="connsiteY28" fmla="*/ 1750 h 162403"/>
                    <a:gd name="connsiteX29" fmla="*/ 113467 w 136651"/>
                    <a:gd name="connsiteY29" fmla="*/ 1204 h 162403"/>
                    <a:gd name="connsiteX30" fmla="*/ 114558 w 136651"/>
                    <a:gd name="connsiteY30" fmla="*/ 658 h 162403"/>
                    <a:gd name="connsiteX31" fmla="*/ 116467 w 136651"/>
                    <a:gd name="connsiteY31" fmla="*/ 386 h 162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36651" h="162403">
                      <a:moveTo>
                        <a:pt x="116467" y="386"/>
                      </a:moveTo>
                      <a:lnTo>
                        <a:pt x="133924" y="5023"/>
                      </a:lnTo>
                      <a:cubicBezTo>
                        <a:pt x="135015" y="5568"/>
                        <a:pt x="135833" y="5841"/>
                        <a:pt x="136106" y="6114"/>
                      </a:cubicBezTo>
                      <a:cubicBezTo>
                        <a:pt x="136651" y="6386"/>
                        <a:pt x="136651" y="6932"/>
                        <a:pt x="136651" y="7205"/>
                      </a:cubicBezTo>
                      <a:cubicBezTo>
                        <a:pt x="136379" y="7477"/>
                        <a:pt x="136379" y="7750"/>
                        <a:pt x="136106" y="8296"/>
                      </a:cubicBezTo>
                      <a:cubicBezTo>
                        <a:pt x="136106" y="8841"/>
                        <a:pt x="135833" y="9114"/>
                        <a:pt x="135833" y="9659"/>
                      </a:cubicBezTo>
                      <a:lnTo>
                        <a:pt x="76645" y="159403"/>
                      </a:lnTo>
                      <a:cubicBezTo>
                        <a:pt x="76099" y="161040"/>
                        <a:pt x="75281" y="161858"/>
                        <a:pt x="74735" y="161858"/>
                      </a:cubicBezTo>
                      <a:cubicBezTo>
                        <a:pt x="74190" y="161858"/>
                        <a:pt x="73372" y="162131"/>
                        <a:pt x="72553" y="162404"/>
                      </a:cubicBezTo>
                      <a:lnTo>
                        <a:pt x="59461" y="162404"/>
                      </a:lnTo>
                      <a:cubicBezTo>
                        <a:pt x="58643" y="162131"/>
                        <a:pt x="57825" y="162131"/>
                        <a:pt x="57279" y="162131"/>
                      </a:cubicBezTo>
                      <a:cubicBezTo>
                        <a:pt x="56734" y="161858"/>
                        <a:pt x="56461" y="161585"/>
                        <a:pt x="56188" y="161313"/>
                      </a:cubicBezTo>
                      <a:cubicBezTo>
                        <a:pt x="55915" y="161040"/>
                        <a:pt x="55642" y="160494"/>
                        <a:pt x="55642" y="159403"/>
                      </a:cubicBezTo>
                      <a:lnTo>
                        <a:pt x="546" y="8568"/>
                      </a:lnTo>
                      <a:cubicBezTo>
                        <a:pt x="273" y="8023"/>
                        <a:pt x="273" y="7750"/>
                        <a:pt x="0" y="7205"/>
                      </a:cubicBezTo>
                      <a:cubicBezTo>
                        <a:pt x="0" y="6659"/>
                        <a:pt x="0" y="6386"/>
                        <a:pt x="546" y="5841"/>
                      </a:cubicBezTo>
                      <a:cubicBezTo>
                        <a:pt x="1091" y="5568"/>
                        <a:pt x="1909" y="5295"/>
                        <a:pt x="3273" y="4750"/>
                      </a:cubicBezTo>
                      <a:lnTo>
                        <a:pt x="14183" y="2022"/>
                      </a:lnTo>
                      <a:lnTo>
                        <a:pt x="20730" y="113"/>
                      </a:lnTo>
                      <a:cubicBezTo>
                        <a:pt x="21821" y="-160"/>
                        <a:pt x="22639" y="113"/>
                        <a:pt x="23457" y="386"/>
                      </a:cubicBezTo>
                      <a:cubicBezTo>
                        <a:pt x="24003" y="931"/>
                        <a:pt x="24548" y="1477"/>
                        <a:pt x="25094" y="2295"/>
                      </a:cubicBezTo>
                      <a:lnTo>
                        <a:pt x="61098" y="109489"/>
                      </a:lnTo>
                      <a:cubicBezTo>
                        <a:pt x="61916" y="112489"/>
                        <a:pt x="63007" y="116035"/>
                        <a:pt x="64098" y="119854"/>
                      </a:cubicBezTo>
                      <a:cubicBezTo>
                        <a:pt x="65189" y="123672"/>
                        <a:pt x="66280" y="127218"/>
                        <a:pt x="67098" y="130218"/>
                      </a:cubicBezTo>
                      <a:lnTo>
                        <a:pt x="67644" y="130218"/>
                      </a:lnTo>
                      <a:cubicBezTo>
                        <a:pt x="67917" y="128036"/>
                        <a:pt x="68189" y="125854"/>
                        <a:pt x="69008" y="123399"/>
                      </a:cubicBezTo>
                      <a:cubicBezTo>
                        <a:pt x="69553" y="120945"/>
                        <a:pt x="71190" y="116580"/>
                        <a:pt x="73644" y="110034"/>
                      </a:cubicBezTo>
                      <a:lnTo>
                        <a:pt x="112376" y="3113"/>
                      </a:lnTo>
                      <a:cubicBezTo>
                        <a:pt x="112649" y="2295"/>
                        <a:pt x="112649" y="1750"/>
                        <a:pt x="112922" y="1750"/>
                      </a:cubicBezTo>
                      <a:cubicBezTo>
                        <a:pt x="112922" y="1750"/>
                        <a:pt x="113194" y="1477"/>
                        <a:pt x="113467" y="1204"/>
                      </a:cubicBezTo>
                      <a:cubicBezTo>
                        <a:pt x="113740" y="931"/>
                        <a:pt x="114013" y="931"/>
                        <a:pt x="114558" y="658"/>
                      </a:cubicBezTo>
                      <a:cubicBezTo>
                        <a:pt x="114831" y="113"/>
                        <a:pt x="115376" y="113"/>
                        <a:pt x="116467" y="38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7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5" name="Полилиния: фигура 24">
                  <a:extLst>
                    <a:ext uri="{FF2B5EF4-FFF2-40B4-BE49-F238E27FC236}">
                      <a16:creationId xmlns:a16="http://schemas.microsoft.com/office/drawing/2014/main" id="{0BF01CE5-9282-4DCC-BF93-4980A091772A}"/>
                    </a:ext>
                  </a:extLst>
                </p:cNvPr>
                <p:cNvSpPr/>
                <p:nvPr/>
              </p:nvSpPr>
              <p:spPr>
                <a:xfrm>
                  <a:off x="2278954" y="1471991"/>
                  <a:ext cx="130377" cy="166927"/>
                </a:xfrm>
                <a:custGeom>
                  <a:avLst/>
                  <a:gdLst>
                    <a:gd name="connsiteX0" fmla="*/ 65189 w 130377"/>
                    <a:gd name="connsiteY0" fmla="*/ 0 h 166927"/>
                    <a:gd name="connsiteX1" fmla="*/ 112103 w 130377"/>
                    <a:gd name="connsiteY1" fmla="*/ 21548 h 166927"/>
                    <a:gd name="connsiteX2" fmla="*/ 130378 w 130377"/>
                    <a:gd name="connsiteY2" fmla="*/ 83464 h 166927"/>
                    <a:gd name="connsiteX3" fmla="*/ 112103 w 130377"/>
                    <a:gd name="connsiteY3" fmla="*/ 145380 h 166927"/>
                    <a:gd name="connsiteX4" fmla="*/ 65189 w 130377"/>
                    <a:gd name="connsiteY4" fmla="*/ 166928 h 166927"/>
                    <a:gd name="connsiteX5" fmla="*/ 18002 w 130377"/>
                    <a:gd name="connsiteY5" fmla="*/ 145653 h 166927"/>
                    <a:gd name="connsiteX6" fmla="*/ 0 w 130377"/>
                    <a:gd name="connsiteY6" fmla="*/ 83737 h 166927"/>
                    <a:gd name="connsiteX7" fmla="*/ 18002 w 130377"/>
                    <a:gd name="connsiteY7" fmla="*/ 22093 h 166927"/>
                    <a:gd name="connsiteX8" fmla="*/ 65189 w 130377"/>
                    <a:gd name="connsiteY8" fmla="*/ 0 h 166927"/>
                    <a:gd name="connsiteX9" fmla="*/ 65189 w 130377"/>
                    <a:gd name="connsiteY9" fmla="*/ 20457 h 166927"/>
                    <a:gd name="connsiteX10" fmla="*/ 36004 w 130377"/>
                    <a:gd name="connsiteY10" fmla="*/ 37095 h 166927"/>
                    <a:gd name="connsiteX11" fmla="*/ 26730 w 130377"/>
                    <a:gd name="connsiteY11" fmla="*/ 83464 h 166927"/>
                    <a:gd name="connsiteX12" fmla="*/ 36004 w 130377"/>
                    <a:gd name="connsiteY12" fmla="*/ 130105 h 166927"/>
                    <a:gd name="connsiteX13" fmla="*/ 65189 w 130377"/>
                    <a:gd name="connsiteY13" fmla="*/ 146471 h 166927"/>
                    <a:gd name="connsiteX14" fmla="*/ 94101 w 130377"/>
                    <a:gd name="connsiteY14" fmla="*/ 130105 h 166927"/>
                    <a:gd name="connsiteX15" fmla="*/ 103375 w 130377"/>
                    <a:gd name="connsiteY15" fmla="*/ 83464 h 166927"/>
                    <a:gd name="connsiteX16" fmla="*/ 93829 w 130377"/>
                    <a:gd name="connsiteY16" fmla="*/ 37095 h 166927"/>
                    <a:gd name="connsiteX17" fmla="*/ 65189 w 130377"/>
                    <a:gd name="connsiteY17" fmla="*/ 20457 h 166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30377" h="166927">
                      <a:moveTo>
                        <a:pt x="65189" y="0"/>
                      </a:moveTo>
                      <a:cubicBezTo>
                        <a:pt x="84282" y="0"/>
                        <a:pt x="100102" y="7092"/>
                        <a:pt x="112103" y="21548"/>
                      </a:cubicBezTo>
                      <a:cubicBezTo>
                        <a:pt x="124105" y="36004"/>
                        <a:pt x="130105" y="56461"/>
                        <a:pt x="130378" y="83464"/>
                      </a:cubicBezTo>
                      <a:cubicBezTo>
                        <a:pt x="130378" y="110740"/>
                        <a:pt x="124377" y="131196"/>
                        <a:pt x="112103" y="145380"/>
                      </a:cubicBezTo>
                      <a:cubicBezTo>
                        <a:pt x="100102" y="159563"/>
                        <a:pt x="84282" y="166655"/>
                        <a:pt x="65189" y="166928"/>
                      </a:cubicBezTo>
                      <a:cubicBezTo>
                        <a:pt x="45823" y="166928"/>
                        <a:pt x="30003" y="159836"/>
                        <a:pt x="18002" y="145653"/>
                      </a:cubicBezTo>
                      <a:cubicBezTo>
                        <a:pt x="6001" y="131469"/>
                        <a:pt x="0" y="110740"/>
                        <a:pt x="0" y="83737"/>
                      </a:cubicBezTo>
                      <a:cubicBezTo>
                        <a:pt x="0" y="56734"/>
                        <a:pt x="6001" y="36277"/>
                        <a:pt x="18002" y="22093"/>
                      </a:cubicBezTo>
                      <a:cubicBezTo>
                        <a:pt x="30003" y="7637"/>
                        <a:pt x="45823" y="273"/>
                        <a:pt x="65189" y="0"/>
                      </a:cubicBezTo>
                      <a:close/>
                      <a:moveTo>
                        <a:pt x="65189" y="20457"/>
                      </a:moveTo>
                      <a:cubicBezTo>
                        <a:pt x="51824" y="20457"/>
                        <a:pt x="42277" y="25912"/>
                        <a:pt x="36004" y="37095"/>
                      </a:cubicBezTo>
                      <a:cubicBezTo>
                        <a:pt x="30003" y="48278"/>
                        <a:pt x="26730" y="63553"/>
                        <a:pt x="26730" y="83464"/>
                      </a:cubicBezTo>
                      <a:cubicBezTo>
                        <a:pt x="26730" y="103648"/>
                        <a:pt x="29731" y="119195"/>
                        <a:pt x="36004" y="130105"/>
                      </a:cubicBezTo>
                      <a:cubicBezTo>
                        <a:pt x="42005" y="141016"/>
                        <a:pt x="51824" y="146471"/>
                        <a:pt x="65189" y="146471"/>
                      </a:cubicBezTo>
                      <a:cubicBezTo>
                        <a:pt x="78281" y="146471"/>
                        <a:pt x="87828" y="141016"/>
                        <a:pt x="94101" y="130105"/>
                      </a:cubicBezTo>
                      <a:cubicBezTo>
                        <a:pt x="100375" y="119195"/>
                        <a:pt x="103375" y="103648"/>
                        <a:pt x="103375" y="83464"/>
                      </a:cubicBezTo>
                      <a:cubicBezTo>
                        <a:pt x="103102" y="63553"/>
                        <a:pt x="100102" y="48005"/>
                        <a:pt x="93829" y="37095"/>
                      </a:cubicBezTo>
                      <a:cubicBezTo>
                        <a:pt x="87828" y="25912"/>
                        <a:pt x="78281" y="20457"/>
                        <a:pt x="65189" y="2045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7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6" name="Полилиния: фигура 25">
                  <a:extLst>
                    <a:ext uri="{FF2B5EF4-FFF2-40B4-BE49-F238E27FC236}">
                      <a16:creationId xmlns:a16="http://schemas.microsoft.com/office/drawing/2014/main" id="{F2A6C215-D005-401D-B156-DA6A9936BFD4}"/>
                    </a:ext>
                  </a:extLst>
                </p:cNvPr>
                <p:cNvSpPr/>
                <p:nvPr/>
              </p:nvSpPr>
              <p:spPr>
                <a:xfrm>
                  <a:off x="2430129" y="1474719"/>
                  <a:ext cx="134128" cy="162290"/>
                </a:xfrm>
                <a:custGeom>
                  <a:avLst/>
                  <a:gdLst>
                    <a:gd name="connsiteX0" fmla="*/ 109853 w 134128"/>
                    <a:gd name="connsiteY0" fmla="*/ 159290 h 162290"/>
                    <a:gd name="connsiteX1" fmla="*/ 79304 w 134128"/>
                    <a:gd name="connsiteY1" fmla="*/ 113740 h 162290"/>
                    <a:gd name="connsiteX2" fmla="*/ 73576 w 134128"/>
                    <a:gd name="connsiteY2" fmla="*/ 105284 h 162290"/>
                    <a:gd name="connsiteX3" fmla="*/ 68939 w 134128"/>
                    <a:gd name="connsiteY3" fmla="*/ 96556 h 162290"/>
                    <a:gd name="connsiteX4" fmla="*/ 65939 w 134128"/>
                    <a:gd name="connsiteY4" fmla="*/ 101193 h 162290"/>
                    <a:gd name="connsiteX5" fmla="*/ 57211 w 134128"/>
                    <a:gd name="connsiteY5" fmla="*/ 114013 h 162290"/>
                    <a:gd name="connsiteX6" fmla="*/ 25025 w 134128"/>
                    <a:gd name="connsiteY6" fmla="*/ 159836 h 162290"/>
                    <a:gd name="connsiteX7" fmla="*/ 22025 w 134128"/>
                    <a:gd name="connsiteY7" fmla="*/ 162018 h 162290"/>
                    <a:gd name="connsiteX8" fmla="*/ 18207 w 134128"/>
                    <a:gd name="connsiteY8" fmla="*/ 161473 h 162290"/>
                    <a:gd name="connsiteX9" fmla="*/ 2387 w 134128"/>
                    <a:gd name="connsiteY9" fmla="*/ 154926 h 162290"/>
                    <a:gd name="connsiteX10" fmla="*/ 477 w 134128"/>
                    <a:gd name="connsiteY10" fmla="*/ 154108 h 162290"/>
                    <a:gd name="connsiteX11" fmla="*/ 205 w 134128"/>
                    <a:gd name="connsiteY11" fmla="*/ 153017 h 162290"/>
                    <a:gd name="connsiteX12" fmla="*/ 205 w 134128"/>
                    <a:gd name="connsiteY12" fmla="*/ 151926 h 162290"/>
                    <a:gd name="connsiteX13" fmla="*/ 1568 w 134128"/>
                    <a:gd name="connsiteY13" fmla="*/ 150017 h 162290"/>
                    <a:gd name="connsiteX14" fmla="*/ 55847 w 134128"/>
                    <a:gd name="connsiteY14" fmla="*/ 79372 h 162290"/>
                    <a:gd name="connsiteX15" fmla="*/ 8387 w 134128"/>
                    <a:gd name="connsiteY15" fmla="*/ 12001 h 162290"/>
                    <a:gd name="connsiteX16" fmla="*/ 7296 w 134128"/>
                    <a:gd name="connsiteY16" fmla="*/ 10638 h 162290"/>
                    <a:gd name="connsiteX17" fmla="*/ 7023 w 134128"/>
                    <a:gd name="connsiteY17" fmla="*/ 9547 h 162290"/>
                    <a:gd name="connsiteX18" fmla="*/ 7569 w 134128"/>
                    <a:gd name="connsiteY18" fmla="*/ 8455 h 162290"/>
                    <a:gd name="connsiteX19" fmla="*/ 9478 w 134128"/>
                    <a:gd name="connsiteY19" fmla="*/ 7092 h 162290"/>
                    <a:gd name="connsiteX20" fmla="*/ 20934 w 134128"/>
                    <a:gd name="connsiteY20" fmla="*/ 2455 h 162290"/>
                    <a:gd name="connsiteX21" fmla="*/ 24753 w 134128"/>
                    <a:gd name="connsiteY21" fmla="*/ 818 h 162290"/>
                    <a:gd name="connsiteX22" fmla="*/ 28299 w 134128"/>
                    <a:gd name="connsiteY22" fmla="*/ 546 h 162290"/>
                    <a:gd name="connsiteX23" fmla="*/ 31299 w 134128"/>
                    <a:gd name="connsiteY23" fmla="*/ 2728 h 162290"/>
                    <a:gd name="connsiteX24" fmla="*/ 68394 w 134128"/>
                    <a:gd name="connsiteY24" fmla="*/ 60825 h 162290"/>
                    <a:gd name="connsiteX25" fmla="*/ 107398 w 134128"/>
                    <a:gd name="connsiteY25" fmla="*/ 2728 h 162290"/>
                    <a:gd name="connsiteX26" fmla="*/ 109307 w 134128"/>
                    <a:gd name="connsiteY26" fmla="*/ 818 h 162290"/>
                    <a:gd name="connsiteX27" fmla="*/ 111490 w 134128"/>
                    <a:gd name="connsiteY27" fmla="*/ 0 h 162290"/>
                    <a:gd name="connsiteX28" fmla="*/ 112581 w 134128"/>
                    <a:gd name="connsiteY28" fmla="*/ 273 h 162290"/>
                    <a:gd name="connsiteX29" fmla="*/ 114490 w 134128"/>
                    <a:gd name="connsiteY29" fmla="*/ 818 h 162290"/>
                    <a:gd name="connsiteX30" fmla="*/ 129492 w 134128"/>
                    <a:gd name="connsiteY30" fmla="*/ 7092 h 162290"/>
                    <a:gd name="connsiteX31" fmla="*/ 131946 w 134128"/>
                    <a:gd name="connsiteY31" fmla="*/ 9274 h 162290"/>
                    <a:gd name="connsiteX32" fmla="*/ 130855 w 134128"/>
                    <a:gd name="connsiteY32" fmla="*/ 12274 h 162290"/>
                    <a:gd name="connsiteX33" fmla="*/ 81759 w 134128"/>
                    <a:gd name="connsiteY33" fmla="*/ 76918 h 162290"/>
                    <a:gd name="connsiteX34" fmla="*/ 132765 w 134128"/>
                    <a:gd name="connsiteY34" fmla="*/ 150017 h 162290"/>
                    <a:gd name="connsiteX35" fmla="*/ 133856 w 134128"/>
                    <a:gd name="connsiteY35" fmla="*/ 151926 h 162290"/>
                    <a:gd name="connsiteX36" fmla="*/ 134128 w 134128"/>
                    <a:gd name="connsiteY36" fmla="*/ 152744 h 162290"/>
                    <a:gd name="connsiteX37" fmla="*/ 133583 w 134128"/>
                    <a:gd name="connsiteY37" fmla="*/ 154108 h 162290"/>
                    <a:gd name="connsiteX38" fmla="*/ 132219 w 134128"/>
                    <a:gd name="connsiteY38" fmla="*/ 155199 h 162290"/>
                    <a:gd name="connsiteX39" fmla="*/ 116126 w 134128"/>
                    <a:gd name="connsiteY39" fmla="*/ 161745 h 162290"/>
                    <a:gd name="connsiteX40" fmla="*/ 114490 w 134128"/>
                    <a:gd name="connsiteY40" fmla="*/ 162018 h 162290"/>
                    <a:gd name="connsiteX41" fmla="*/ 113399 w 134128"/>
                    <a:gd name="connsiteY41" fmla="*/ 162291 h 162290"/>
                    <a:gd name="connsiteX42" fmla="*/ 111217 w 134128"/>
                    <a:gd name="connsiteY42" fmla="*/ 161745 h 162290"/>
                    <a:gd name="connsiteX43" fmla="*/ 109853 w 134128"/>
                    <a:gd name="connsiteY43" fmla="*/ 159290 h 162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134128" h="162290">
                      <a:moveTo>
                        <a:pt x="109853" y="159290"/>
                      </a:moveTo>
                      <a:lnTo>
                        <a:pt x="79304" y="113740"/>
                      </a:lnTo>
                      <a:cubicBezTo>
                        <a:pt x="77122" y="111012"/>
                        <a:pt x="75213" y="108012"/>
                        <a:pt x="73576" y="105284"/>
                      </a:cubicBezTo>
                      <a:cubicBezTo>
                        <a:pt x="71940" y="102557"/>
                        <a:pt x="70303" y="99557"/>
                        <a:pt x="68939" y="96556"/>
                      </a:cubicBezTo>
                      <a:cubicBezTo>
                        <a:pt x="67848" y="98193"/>
                        <a:pt x="66757" y="99829"/>
                        <a:pt x="65939" y="101193"/>
                      </a:cubicBezTo>
                      <a:cubicBezTo>
                        <a:pt x="65121" y="102557"/>
                        <a:pt x="62120" y="106648"/>
                        <a:pt x="57211" y="114013"/>
                      </a:cubicBezTo>
                      <a:lnTo>
                        <a:pt x="25025" y="159836"/>
                      </a:lnTo>
                      <a:cubicBezTo>
                        <a:pt x="23934" y="161200"/>
                        <a:pt x="22843" y="162018"/>
                        <a:pt x="22025" y="162018"/>
                      </a:cubicBezTo>
                      <a:cubicBezTo>
                        <a:pt x="21207" y="162291"/>
                        <a:pt x="19843" y="162018"/>
                        <a:pt x="18207" y="161473"/>
                      </a:cubicBezTo>
                      <a:lnTo>
                        <a:pt x="2387" y="154926"/>
                      </a:lnTo>
                      <a:cubicBezTo>
                        <a:pt x="1296" y="154654"/>
                        <a:pt x="750" y="154381"/>
                        <a:pt x="477" y="154108"/>
                      </a:cubicBezTo>
                      <a:cubicBezTo>
                        <a:pt x="477" y="153835"/>
                        <a:pt x="205" y="153290"/>
                        <a:pt x="205" y="153017"/>
                      </a:cubicBezTo>
                      <a:cubicBezTo>
                        <a:pt x="-68" y="152744"/>
                        <a:pt x="-68" y="152471"/>
                        <a:pt x="205" y="151926"/>
                      </a:cubicBezTo>
                      <a:cubicBezTo>
                        <a:pt x="477" y="151380"/>
                        <a:pt x="750" y="150835"/>
                        <a:pt x="1568" y="150017"/>
                      </a:cubicBezTo>
                      <a:lnTo>
                        <a:pt x="55847" y="79372"/>
                      </a:lnTo>
                      <a:lnTo>
                        <a:pt x="8387" y="12001"/>
                      </a:lnTo>
                      <a:cubicBezTo>
                        <a:pt x="7842" y="11456"/>
                        <a:pt x="7296" y="10910"/>
                        <a:pt x="7296" y="10638"/>
                      </a:cubicBezTo>
                      <a:cubicBezTo>
                        <a:pt x="7296" y="10365"/>
                        <a:pt x="7023" y="9819"/>
                        <a:pt x="7023" y="9547"/>
                      </a:cubicBezTo>
                      <a:cubicBezTo>
                        <a:pt x="7023" y="9274"/>
                        <a:pt x="7296" y="9001"/>
                        <a:pt x="7569" y="8455"/>
                      </a:cubicBezTo>
                      <a:cubicBezTo>
                        <a:pt x="8115" y="7910"/>
                        <a:pt x="8660" y="7364"/>
                        <a:pt x="9478" y="7092"/>
                      </a:cubicBezTo>
                      <a:lnTo>
                        <a:pt x="20934" y="2455"/>
                      </a:lnTo>
                      <a:lnTo>
                        <a:pt x="24753" y="818"/>
                      </a:lnTo>
                      <a:cubicBezTo>
                        <a:pt x="26117" y="273"/>
                        <a:pt x="27208" y="273"/>
                        <a:pt x="28299" y="546"/>
                      </a:cubicBezTo>
                      <a:cubicBezTo>
                        <a:pt x="29390" y="818"/>
                        <a:pt x="30481" y="1637"/>
                        <a:pt x="31299" y="2728"/>
                      </a:cubicBezTo>
                      <a:lnTo>
                        <a:pt x="68394" y="60825"/>
                      </a:lnTo>
                      <a:lnTo>
                        <a:pt x="107398" y="2728"/>
                      </a:lnTo>
                      <a:cubicBezTo>
                        <a:pt x="107944" y="1909"/>
                        <a:pt x="108762" y="1364"/>
                        <a:pt x="109307" y="818"/>
                      </a:cubicBezTo>
                      <a:cubicBezTo>
                        <a:pt x="109853" y="546"/>
                        <a:pt x="110671" y="273"/>
                        <a:pt x="111490" y="0"/>
                      </a:cubicBezTo>
                      <a:cubicBezTo>
                        <a:pt x="112035" y="0"/>
                        <a:pt x="112308" y="0"/>
                        <a:pt x="112581" y="273"/>
                      </a:cubicBezTo>
                      <a:cubicBezTo>
                        <a:pt x="112853" y="273"/>
                        <a:pt x="113399" y="546"/>
                        <a:pt x="114490" y="818"/>
                      </a:cubicBezTo>
                      <a:lnTo>
                        <a:pt x="129492" y="7092"/>
                      </a:lnTo>
                      <a:cubicBezTo>
                        <a:pt x="131128" y="7637"/>
                        <a:pt x="131946" y="8455"/>
                        <a:pt x="131946" y="9274"/>
                      </a:cubicBezTo>
                      <a:cubicBezTo>
                        <a:pt x="131946" y="10092"/>
                        <a:pt x="131674" y="11183"/>
                        <a:pt x="130855" y="12274"/>
                      </a:cubicBezTo>
                      <a:lnTo>
                        <a:pt x="81759" y="76918"/>
                      </a:lnTo>
                      <a:lnTo>
                        <a:pt x="132765" y="150017"/>
                      </a:lnTo>
                      <a:cubicBezTo>
                        <a:pt x="133310" y="150835"/>
                        <a:pt x="133583" y="151380"/>
                        <a:pt x="133856" y="151926"/>
                      </a:cubicBezTo>
                      <a:cubicBezTo>
                        <a:pt x="134128" y="152199"/>
                        <a:pt x="134128" y="152471"/>
                        <a:pt x="134128" y="152744"/>
                      </a:cubicBezTo>
                      <a:cubicBezTo>
                        <a:pt x="134128" y="153290"/>
                        <a:pt x="133856" y="153563"/>
                        <a:pt x="133583" y="154108"/>
                      </a:cubicBezTo>
                      <a:cubicBezTo>
                        <a:pt x="133037" y="154654"/>
                        <a:pt x="132765" y="154926"/>
                        <a:pt x="132219" y="155199"/>
                      </a:cubicBezTo>
                      <a:lnTo>
                        <a:pt x="116126" y="161745"/>
                      </a:lnTo>
                      <a:cubicBezTo>
                        <a:pt x="115581" y="161745"/>
                        <a:pt x="115035" y="161745"/>
                        <a:pt x="114490" y="162018"/>
                      </a:cubicBezTo>
                      <a:cubicBezTo>
                        <a:pt x="113944" y="162291"/>
                        <a:pt x="113672" y="162291"/>
                        <a:pt x="113399" y="162291"/>
                      </a:cubicBezTo>
                      <a:cubicBezTo>
                        <a:pt x="112581" y="162291"/>
                        <a:pt x="111762" y="162018"/>
                        <a:pt x="111217" y="161745"/>
                      </a:cubicBezTo>
                      <a:cubicBezTo>
                        <a:pt x="110944" y="160654"/>
                        <a:pt x="110399" y="160109"/>
                        <a:pt x="109853" y="15929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7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7" name="Полилиния: фигура 26">
                  <a:extLst>
                    <a:ext uri="{FF2B5EF4-FFF2-40B4-BE49-F238E27FC236}">
                      <a16:creationId xmlns:a16="http://schemas.microsoft.com/office/drawing/2014/main" id="{73AF740D-139D-4F1C-AF26-11A609572989}"/>
                    </a:ext>
                  </a:extLst>
                </p:cNvPr>
                <p:cNvSpPr/>
                <p:nvPr/>
              </p:nvSpPr>
              <p:spPr>
                <a:xfrm>
                  <a:off x="2596170" y="1396437"/>
                  <a:ext cx="63006" cy="242208"/>
                </a:xfrm>
                <a:custGeom>
                  <a:avLst/>
                  <a:gdLst>
                    <a:gd name="connsiteX0" fmla="*/ 58097 w 63006"/>
                    <a:gd name="connsiteY0" fmla="*/ 219843 h 242208"/>
                    <a:gd name="connsiteX1" fmla="*/ 62734 w 63006"/>
                    <a:gd name="connsiteY1" fmla="*/ 232662 h 242208"/>
                    <a:gd name="connsiteX2" fmla="*/ 63007 w 63006"/>
                    <a:gd name="connsiteY2" fmla="*/ 235117 h 242208"/>
                    <a:gd name="connsiteX3" fmla="*/ 61643 w 63006"/>
                    <a:gd name="connsiteY3" fmla="*/ 236481 h 242208"/>
                    <a:gd name="connsiteX4" fmla="*/ 49096 w 63006"/>
                    <a:gd name="connsiteY4" fmla="*/ 240299 h 242208"/>
                    <a:gd name="connsiteX5" fmla="*/ 35458 w 63006"/>
                    <a:gd name="connsiteY5" fmla="*/ 242209 h 242208"/>
                    <a:gd name="connsiteX6" fmla="*/ 21275 w 63006"/>
                    <a:gd name="connsiteY6" fmla="*/ 240027 h 242208"/>
                    <a:gd name="connsiteX7" fmla="*/ 10092 w 63006"/>
                    <a:gd name="connsiteY7" fmla="*/ 234026 h 242208"/>
                    <a:gd name="connsiteX8" fmla="*/ 4637 w 63006"/>
                    <a:gd name="connsiteY8" fmla="*/ 226934 h 242208"/>
                    <a:gd name="connsiteX9" fmla="*/ 1364 w 63006"/>
                    <a:gd name="connsiteY9" fmla="*/ 216297 h 242208"/>
                    <a:gd name="connsiteX10" fmla="*/ 273 w 63006"/>
                    <a:gd name="connsiteY10" fmla="*/ 205659 h 242208"/>
                    <a:gd name="connsiteX11" fmla="*/ 0 w 63006"/>
                    <a:gd name="connsiteY11" fmla="*/ 188748 h 242208"/>
                    <a:gd name="connsiteX12" fmla="*/ 0 w 63006"/>
                    <a:gd name="connsiteY12" fmla="*/ 8728 h 242208"/>
                    <a:gd name="connsiteX13" fmla="*/ 546 w 63006"/>
                    <a:gd name="connsiteY13" fmla="*/ 6273 h 242208"/>
                    <a:gd name="connsiteX14" fmla="*/ 2455 w 63006"/>
                    <a:gd name="connsiteY14" fmla="*/ 4910 h 242208"/>
                    <a:gd name="connsiteX15" fmla="*/ 19366 w 63006"/>
                    <a:gd name="connsiteY15" fmla="*/ 546 h 242208"/>
                    <a:gd name="connsiteX16" fmla="*/ 20457 w 63006"/>
                    <a:gd name="connsiteY16" fmla="*/ 273 h 242208"/>
                    <a:gd name="connsiteX17" fmla="*/ 22366 w 63006"/>
                    <a:gd name="connsiteY17" fmla="*/ 0 h 242208"/>
                    <a:gd name="connsiteX18" fmla="*/ 24003 w 63006"/>
                    <a:gd name="connsiteY18" fmla="*/ 1091 h 242208"/>
                    <a:gd name="connsiteX19" fmla="*/ 24548 w 63006"/>
                    <a:gd name="connsiteY19" fmla="*/ 4364 h 242208"/>
                    <a:gd name="connsiteX20" fmla="*/ 24548 w 63006"/>
                    <a:gd name="connsiteY20" fmla="*/ 191203 h 242208"/>
                    <a:gd name="connsiteX21" fmla="*/ 24548 w 63006"/>
                    <a:gd name="connsiteY21" fmla="*/ 206750 h 242208"/>
                    <a:gd name="connsiteX22" fmla="*/ 25639 w 63006"/>
                    <a:gd name="connsiteY22" fmla="*/ 212205 h 242208"/>
                    <a:gd name="connsiteX23" fmla="*/ 30276 w 63006"/>
                    <a:gd name="connsiteY23" fmla="*/ 219843 h 242208"/>
                    <a:gd name="connsiteX24" fmla="*/ 39550 w 63006"/>
                    <a:gd name="connsiteY24" fmla="*/ 222025 h 242208"/>
                    <a:gd name="connsiteX25" fmla="*/ 45823 w 63006"/>
                    <a:gd name="connsiteY25" fmla="*/ 221206 h 242208"/>
                    <a:gd name="connsiteX26" fmla="*/ 52369 w 63006"/>
                    <a:gd name="connsiteY26" fmla="*/ 219024 h 242208"/>
                    <a:gd name="connsiteX27" fmla="*/ 54551 w 63006"/>
                    <a:gd name="connsiteY27" fmla="*/ 218479 h 242208"/>
                    <a:gd name="connsiteX28" fmla="*/ 56734 w 63006"/>
                    <a:gd name="connsiteY28" fmla="*/ 217933 h 242208"/>
                    <a:gd name="connsiteX29" fmla="*/ 57006 w 63006"/>
                    <a:gd name="connsiteY29" fmla="*/ 218479 h 242208"/>
                    <a:gd name="connsiteX30" fmla="*/ 58097 w 63006"/>
                    <a:gd name="connsiteY30" fmla="*/ 219843 h 242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63006" h="242208">
                      <a:moveTo>
                        <a:pt x="58097" y="219843"/>
                      </a:moveTo>
                      <a:lnTo>
                        <a:pt x="62734" y="232662"/>
                      </a:lnTo>
                      <a:cubicBezTo>
                        <a:pt x="63007" y="233753"/>
                        <a:pt x="63007" y="234572"/>
                        <a:pt x="63007" y="235117"/>
                      </a:cubicBezTo>
                      <a:cubicBezTo>
                        <a:pt x="63007" y="235663"/>
                        <a:pt x="62461" y="236208"/>
                        <a:pt x="61643" y="236481"/>
                      </a:cubicBezTo>
                      <a:cubicBezTo>
                        <a:pt x="58370" y="238117"/>
                        <a:pt x="54279" y="239208"/>
                        <a:pt x="49096" y="240299"/>
                      </a:cubicBezTo>
                      <a:cubicBezTo>
                        <a:pt x="44187" y="241390"/>
                        <a:pt x="39550" y="241936"/>
                        <a:pt x="35458" y="242209"/>
                      </a:cubicBezTo>
                      <a:cubicBezTo>
                        <a:pt x="30549" y="241936"/>
                        <a:pt x="25912" y="241118"/>
                        <a:pt x="21275" y="240027"/>
                      </a:cubicBezTo>
                      <a:cubicBezTo>
                        <a:pt x="16638" y="238663"/>
                        <a:pt x="13092" y="236754"/>
                        <a:pt x="10092" y="234026"/>
                      </a:cubicBezTo>
                      <a:cubicBezTo>
                        <a:pt x="7910" y="232389"/>
                        <a:pt x="6001" y="229935"/>
                        <a:pt x="4637" y="226934"/>
                      </a:cubicBezTo>
                      <a:cubicBezTo>
                        <a:pt x="3000" y="223934"/>
                        <a:pt x="1909" y="220388"/>
                        <a:pt x="1364" y="216297"/>
                      </a:cubicBezTo>
                      <a:cubicBezTo>
                        <a:pt x="818" y="214115"/>
                        <a:pt x="546" y="210569"/>
                        <a:pt x="273" y="205659"/>
                      </a:cubicBezTo>
                      <a:cubicBezTo>
                        <a:pt x="0" y="200750"/>
                        <a:pt x="0" y="195022"/>
                        <a:pt x="0" y="188748"/>
                      </a:cubicBezTo>
                      <a:lnTo>
                        <a:pt x="0" y="8728"/>
                      </a:lnTo>
                      <a:cubicBezTo>
                        <a:pt x="0" y="7910"/>
                        <a:pt x="273" y="7092"/>
                        <a:pt x="546" y="6273"/>
                      </a:cubicBezTo>
                      <a:cubicBezTo>
                        <a:pt x="1091" y="5455"/>
                        <a:pt x="1637" y="4910"/>
                        <a:pt x="2455" y="4910"/>
                      </a:cubicBezTo>
                      <a:lnTo>
                        <a:pt x="19366" y="546"/>
                      </a:lnTo>
                      <a:cubicBezTo>
                        <a:pt x="19639" y="546"/>
                        <a:pt x="19911" y="546"/>
                        <a:pt x="20457" y="273"/>
                      </a:cubicBezTo>
                      <a:cubicBezTo>
                        <a:pt x="21002" y="273"/>
                        <a:pt x="21548" y="0"/>
                        <a:pt x="22366" y="0"/>
                      </a:cubicBezTo>
                      <a:cubicBezTo>
                        <a:pt x="22912" y="273"/>
                        <a:pt x="23457" y="546"/>
                        <a:pt x="24003" y="1091"/>
                      </a:cubicBezTo>
                      <a:cubicBezTo>
                        <a:pt x="24548" y="1637"/>
                        <a:pt x="24548" y="2728"/>
                        <a:pt x="24548" y="4364"/>
                      </a:cubicBezTo>
                      <a:lnTo>
                        <a:pt x="24548" y="191203"/>
                      </a:lnTo>
                      <a:cubicBezTo>
                        <a:pt x="24275" y="199113"/>
                        <a:pt x="24275" y="204295"/>
                        <a:pt x="24548" y="206750"/>
                      </a:cubicBezTo>
                      <a:cubicBezTo>
                        <a:pt x="24821" y="209205"/>
                        <a:pt x="25094" y="211114"/>
                        <a:pt x="25639" y="212205"/>
                      </a:cubicBezTo>
                      <a:cubicBezTo>
                        <a:pt x="26185" y="215751"/>
                        <a:pt x="27821" y="218206"/>
                        <a:pt x="30276" y="219843"/>
                      </a:cubicBezTo>
                      <a:cubicBezTo>
                        <a:pt x="32731" y="221479"/>
                        <a:pt x="35731" y="222025"/>
                        <a:pt x="39550" y="222025"/>
                      </a:cubicBezTo>
                      <a:cubicBezTo>
                        <a:pt x="41186" y="222025"/>
                        <a:pt x="43368" y="221752"/>
                        <a:pt x="45823" y="221206"/>
                      </a:cubicBezTo>
                      <a:cubicBezTo>
                        <a:pt x="48278" y="220661"/>
                        <a:pt x="50460" y="219843"/>
                        <a:pt x="52369" y="219024"/>
                      </a:cubicBezTo>
                      <a:cubicBezTo>
                        <a:pt x="52915" y="218752"/>
                        <a:pt x="53733" y="218479"/>
                        <a:pt x="54551" y="218479"/>
                      </a:cubicBezTo>
                      <a:cubicBezTo>
                        <a:pt x="55370" y="218206"/>
                        <a:pt x="56188" y="217933"/>
                        <a:pt x="56734" y="217933"/>
                      </a:cubicBezTo>
                      <a:cubicBezTo>
                        <a:pt x="56734" y="218206"/>
                        <a:pt x="56734" y="218479"/>
                        <a:pt x="57006" y="218479"/>
                      </a:cubicBezTo>
                      <a:cubicBezTo>
                        <a:pt x="57279" y="218752"/>
                        <a:pt x="57552" y="219024"/>
                        <a:pt x="58097" y="2198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7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8" name="Полилиния: фигура 27">
                <a:extLst>
                  <a:ext uri="{FF2B5EF4-FFF2-40B4-BE49-F238E27FC236}">
                    <a16:creationId xmlns:a16="http://schemas.microsoft.com/office/drawing/2014/main" id="{78CE5EB6-76CC-447F-BCA5-922E790A3148}"/>
                  </a:ext>
                </a:extLst>
              </p:cNvPr>
              <p:cNvSpPr/>
              <p:nvPr/>
            </p:nvSpPr>
            <p:spPr>
              <a:xfrm>
                <a:off x="2663980" y="1398619"/>
                <a:ext cx="60659" cy="235389"/>
              </a:xfrm>
              <a:custGeom>
                <a:avLst/>
                <a:gdLst>
                  <a:gd name="connsiteX0" fmla="*/ 54386 w 60659"/>
                  <a:gd name="connsiteY0" fmla="*/ 82918 h 235389"/>
                  <a:gd name="connsiteX1" fmla="*/ 54386 w 60659"/>
                  <a:gd name="connsiteY1" fmla="*/ 231571 h 235389"/>
                  <a:gd name="connsiteX2" fmla="*/ 53295 w 60659"/>
                  <a:gd name="connsiteY2" fmla="*/ 234572 h 235389"/>
                  <a:gd name="connsiteX3" fmla="*/ 50294 w 60659"/>
                  <a:gd name="connsiteY3" fmla="*/ 235390 h 235389"/>
                  <a:gd name="connsiteX4" fmla="*/ 33383 w 60659"/>
                  <a:gd name="connsiteY4" fmla="*/ 235390 h 235389"/>
                  <a:gd name="connsiteX5" fmla="*/ 30110 w 60659"/>
                  <a:gd name="connsiteY5" fmla="*/ 234572 h 235389"/>
                  <a:gd name="connsiteX6" fmla="*/ 29565 w 60659"/>
                  <a:gd name="connsiteY6" fmla="*/ 231571 h 235389"/>
                  <a:gd name="connsiteX7" fmla="*/ 29565 w 60659"/>
                  <a:gd name="connsiteY7" fmla="*/ 98465 h 235389"/>
                  <a:gd name="connsiteX8" fmla="*/ 3926 w 60659"/>
                  <a:gd name="connsiteY8" fmla="*/ 98465 h 235389"/>
                  <a:gd name="connsiteX9" fmla="*/ 653 w 60659"/>
                  <a:gd name="connsiteY9" fmla="*/ 97647 h 235389"/>
                  <a:gd name="connsiteX10" fmla="*/ 107 w 60659"/>
                  <a:gd name="connsiteY10" fmla="*/ 94647 h 235389"/>
                  <a:gd name="connsiteX11" fmla="*/ 107 w 60659"/>
                  <a:gd name="connsiteY11" fmla="*/ 82100 h 235389"/>
                  <a:gd name="connsiteX12" fmla="*/ 925 w 60659"/>
                  <a:gd name="connsiteY12" fmla="*/ 79372 h 235389"/>
                  <a:gd name="connsiteX13" fmla="*/ 3926 w 60659"/>
                  <a:gd name="connsiteY13" fmla="*/ 78281 h 235389"/>
                  <a:gd name="connsiteX14" fmla="*/ 50022 w 60659"/>
                  <a:gd name="connsiteY14" fmla="*/ 78281 h 235389"/>
                  <a:gd name="connsiteX15" fmla="*/ 53022 w 60659"/>
                  <a:gd name="connsiteY15" fmla="*/ 79645 h 235389"/>
                  <a:gd name="connsiteX16" fmla="*/ 54386 w 60659"/>
                  <a:gd name="connsiteY16" fmla="*/ 82918 h 235389"/>
                  <a:gd name="connsiteX17" fmla="*/ 60659 w 60659"/>
                  <a:gd name="connsiteY17" fmla="*/ 20184 h 235389"/>
                  <a:gd name="connsiteX18" fmla="*/ 54658 w 60659"/>
                  <a:gd name="connsiteY18" fmla="*/ 34913 h 235389"/>
                  <a:gd name="connsiteX19" fmla="*/ 40202 w 60659"/>
                  <a:gd name="connsiteY19" fmla="*/ 40641 h 235389"/>
                  <a:gd name="connsiteX20" fmla="*/ 25746 w 60659"/>
                  <a:gd name="connsiteY20" fmla="*/ 35186 h 235389"/>
                  <a:gd name="connsiteX21" fmla="*/ 20018 w 60659"/>
                  <a:gd name="connsiteY21" fmla="*/ 20457 h 235389"/>
                  <a:gd name="connsiteX22" fmla="*/ 25746 w 60659"/>
                  <a:gd name="connsiteY22" fmla="*/ 6001 h 235389"/>
                  <a:gd name="connsiteX23" fmla="*/ 40202 w 60659"/>
                  <a:gd name="connsiteY23" fmla="*/ 0 h 235389"/>
                  <a:gd name="connsiteX24" fmla="*/ 54386 w 60659"/>
                  <a:gd name="connsiteY24" fmla="*/ 6001 h 235389"/>
                  <a:gd name="connsiteX25" fmla="*/ 60659 w 60659"/>
                  <a:gd name="connsiteY25" fmla="*/ 20184 h 235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0659" h="235389">
                    <a:moveTo>
                      <a:pt x="54386" y="82918"/>
                    </a:moveTo>
                    <a:lnTo>
                      <a:pt x="54386" y="231571"/>
                    </a:lnTo>
                    <a:cubicBezTo>
                      <a:pt x="54386" y="233208"/>
                      <a:pt x="54113" y="234026"/>
                      <a:pt x="53295" y="234572"/>
                    </a:cubicBezTo>
                    <a:cubicBezTo>
                      <a:pt x="52749" y="235117"/>
                      <a:pt x="51658" y="235390"/>
                      <a:pt x="50294" y="235390"/>
                    </a:cubicBezTo>
                    <a:lnTo>
                      <a:pt x="33383" y="235390"/>
                    </a:lnTo>
                    <a:cubicBezTo>
                      <a:pt x="31747" y="235390"/>
                      <a:pt x="30656" y="235117"/>
                      <a:pt x="30110" y="234572"/>
                    </a:cubicBezTo>
                    <a:cubicBezTo>
                      <a:pt x="29565" y="234026"/>
                      <a:pt x="29292" y="232935"/>
                      <a:pt x="29565" y="231571"/>
                    </a:cubicBezTo>
                    <a:lnTo>
                      <a:pt x="29565" y="98465"/>
                    </a:lnTo>
                    <a:lnTo>
                      <a:pt x="3926" y="98465"/>
                    </a:lnTo>
                    <a:cubicBezTo>
                      <a:pt x="2289" y="98465"/>
                      <a:pt x="1198" y="98193"/>
                      <a:pt x="653" y="97647"/>
                    </a:cubicBezTo>
                    <a:cubicBezTo>
                      <a:pt x="107" y="97102"/>
                      <a:pt x="-166" y="96011"/>
                      <a:pt x="107" y="94647"/>
                    </a:cubicBezTo>
                    <a:lnTo>
                      <a:pt x="107" y="82100"/>
                    </a:lnTo>
                    <a:cubicBezTo>
                      <a:pt x="107" y="80736"/>
                      <a:pt x="380" y="79918"/>
                      <a:pt x="925" y="79372"/>
                    </a:cubicBezTo>
                    <a:cubicBezTo>
                      <a:pt x="1471" y="78827"/>
                      <a:pt x="2562" y="78554"/>
                      <a:pt x="3926" y="78281"/>
                    </a:cubicBezTo>
                    <a:lnTo>
                      <a:pt x="50022" y="78281"/>
                    </a:lnTo>
                    <a:cubicBezTo>
                      <a:pt x="51385" y="78554"/>
                      <a:pt x="52476" y="79100"/>
                      <a:pt x="53022" y="79645"/>
                    </a:cubicBezTo>
                    <a:cubicBezTo>
                      <a:pt x="54113" y="80191"/>
                      <a:pt x="54386" y="81555"/>
                      <a:pt x="54386" y="82918"/>
                    </a:cubicBezTo>
                    <a:close/>
                    <a:moveTo>
                      <a:pt x="60659" y="20184"/>
                    </a:moveTo>
                    <a:cubicBezTo>
                      <a:pt x="60659" y="26185"/>
                      <a:pt x="58750" y="31094"/>
                      <a:pt x="54658" y="34913"/>
                    </a:cubicBezTo>
                    <a:cubicBezTo>
                      <a:pt x="50840" y="38732"/>
                      <a:pt x="45930" y="40641"/>
                      <a:pt x="40202" y="40641"/>
                    </a:cubicBezTo>
                    <a:cubicBezTo>
                      <a:pt x="34202" y="40914"/>
                      <a:pt x="29565" y="39004"/>
                      <a:pt x="25746" y="35186"/>
                    </a:cubicBezTo>
                    <a:cubicBezTo>
                      <a:pt x="21928" y="31367"/>
                      <a:pt x="20018" y="26457"/>
                      <a:pt x="20018" y="20457"/>
                    </a:cubicBezTo>
                    <a:cubicBezTo>
                      <a:pt x="20018" y="14729"/>
                      <a:pt x="21928" y="9819"/>
                      <a:pt x="25746" y="6001"/>
                    </a:cubicBezTo>
                    <a:cubicBezTo>
                      <a:pt x="29565" y="2182"/>
                      <a:pt x="34474" y="0"/>
                      <a:pt x="40202" y="0"/>
                    </a:cubicBezTo>
                    <a:cubicBezTo>
                      <a:pt x="45930" y="0"/>
                      <a:pt x="50567" y="1909"/>
                      <a:pt x="54386" y="6001"/>
                    </a:cubicBezTo>
                    <a:cubicBezTo>
                      <a:pt x="58477" y="9819"/>
                      <a:pt x="60386" y="14729"/>
                      <a:pt x="60659" y="20184"/>
                    </a:cubicBezTo>
                    <a:close/>
                  </a:path>
                </a:pathLst>
              </a:custGeom>
              <a:solidFill>
                <a:srgbClr val="D97243"/>
              </a:solidFill>
              <a:ln w="2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29" name="Рисунок 12">
                <a:extLst>
                  <a:ext uri="{FF2B5EF4-FFF2-40B4-BE49-F238E27FC236}">
                    <a16:creationId xmlns:a16="http://schemas.microsoft.com/office/drawing/2014/main" id="{5D8FFF05-772B-4F58-B0B0-AB834BFE2F58}"/>
                  </a:ext>
                </a:extLst>
              </p:cNvPr>
              <p:cNvGrpSpPr/>
              <p:nvPr/>
            </p:nvGrpSpPr>
            <p:grpSpPr>
              <a:xfrm>
                <a:off x="2769371" y="1396710"/>
                <a:ext cx="287213" cy="242208"/>
                <a:chOff x="2769371" y="1396710"/>
                <a:chExt cx="287213" cy="242208"/>
              </a:xfrm>
              <a:solidFill>
                <a:srgbClr val="6A6B6D"/>
              </a:solidFill>
            </p:grpSpPr>
            <p:sp>
              <p:nvSpPr>
                <p:cNvPr id="30" name="Полилиния: фигура 29">
                  <a:extLst>
                    <a:ext uri="{FF2B5EF4-FFF2-40B4-BE49-F238E27FC236}">
                      <a16:creationId xmlns:a16="http://schemas.microsoft.com/office/drawing/2014/main" id="{634E0DE3-2521-4241-A5EC-8EB92ECB8844}"/>
                    </a:ext>
                  </a:extLst>
                </p:cNvPr>
                <p:cNvSpPr/>
                <p:nvPr/>
              </p:nvSpPr>
              <p:spPr>
                <a:xfrm>
                  <a:off x="2769371" y="1471991"/>
                  <a:ext cx="120558" cy="162290"/>
                </a:xfrm>
                <a:custGeom>
                  <a:avLst/>
                  <a:gdLst>
                    <a:gd name="connsiteX0" fmla="*/ 6546 w 120558"/>
                    <a:gd name="connsiteY0" fmla="*/ 158199 h 162290"/>
                    <a:gd name="connsiteX1" fmla="*/ 6546 w 120558"/>
                    <a:gd name="connsiteY1" fmla="*/ 40368 h 162290"/>
                    <a:gd name="connsiteX2" fmla="*/ 5728 w 120558"/>
                    <a:gd name="connsiteY2" fmla="*/ 28367 h 162290"/>
                    <a:gd name="connsiteX3" fmla="*/ 2728 w 120558"/>
                    <a:gd name="connsiteY3" fmla="*/ 18275 h 162290"/>
                    <a:gd name="connsiteX4" fmla="*/ 1637 w 120558"/>
                    <a:gd name="connsiteY4" fmla="*/ 16365 h 162290"/>
                    <a:gd name="connsiteX5" fmla="*/ 273 w 120558"/>
                    <a:gd name="connsiteY5" fmla="*/ 13638 h 162290"/>
                    <a:gd name="connsiteX6" fmla="*/ 0 w 120558"/>
                    <a:gd name="connsiteY6" fmla="*/ 11456 h 162290"/>
                    <a:gd name="connsiteX7" fmla="*/ 273 w 120558"/>
                    <a:gd name="connsiteY7" fmla="*/ 10638 h 162290"/>
                    <a:gd name="connsiteX8" fmla="*/ 1637 w 120558"/>
                    <a:gd name="connsiteY8" fmla="*/ 9547 h 162290"/>
                    <a:gd name="connsiteX9" fmla="*/ 16911 w 120558"/>
                    <a:gd name="connsiteY9" fmla="*/ 1091 h 162290"/>
                    <a:gd name="connsiteX10" fmla="*/ 20730 w 120558"/>
                    <a:gd name="connsiteY10" fmla="*/ 818 h 162290"/>
                    <a:gd name="connsiteX11" fmla="*/ 23730 w 120558"/>
                    <a:gd name="connsiteY11" fmla="*/ 4637 h 162290"/>
                    <a:gd name="connsiteX12" fmla="*/ 26730 w 120558"/>
                    <a:gd name="connsiteY12" fmla="*/ 13365 h 162290"/>
                    <a:gd name="connsiteX13" fmla="*/ 28912 w 120558"/>
                    <a:gd name="connsiteY13" fmla="*/ 22366 h 162290"/>
                    <a:gd name="connsiteX14" fmla="*/ 54824 w 120558"/>
                    <a:gd name="connsiteY14" fmla="*/ 6001 h 162290"/>
                    <a:gd name="connsiteX15" fmla="*/ 83191 w 120558"/>
                    <a:gd name="connsiteY15" fmla="*/ 0 h 162290"/>
                    <a:gd name="connsiteX16" fmla="*/ 110467 w 120558"/>
                    <a:gd name="connsiteY16" fmla="*/ 10092 h 162290"/>
                    <a:gd name="connsiteX17" fmla="*/ 120559 w 120558"/>
                    <a:gd name="connsiteY17" fmla="*/ 49096 h 162290"/>
                    <a:gd name="connsiteX18" fmla="*/ 120559 w 120558"/>
                    <a:gd name="connsiteY18" fmla="*/ 158199 h 162290"/>
                    <a:gd name="connsiteX19" fmla="*/ 119468 w 120558"/>
                    <a:gd name="connsiteY19" fmla="*/ 161200 h 162290"/>
                    <a:gd name="connsiteX20" fmla="*/ 116467 w 120558"/>
                    <a:gd name="connsiteY20" fmla="*/ 162018 h 162290"/>
                    <a:gd name="connsiteX21" fmla="*/ 99829 w 120558"/>
                    <a:gd name="connsiteY21" fmla="*/ 162018 h 162290"/>
                    <a:gd name="connsiteX22" fmla="*/ 96556 w 120558"/>
                    <a:gd name="connsiteY22" fmla="*/ 161200 h 162290"/>
                    <a:gd name="connsiteX23" fmla="*/ 96011 w 120558"/>
                    <a:gd name="connsiteY23" fmla="*/ 158199 h 162290"/>
                    <a:gd name="connsiteX24" fmla="*/ 96011 w 120558"/>
                    <a:gd name="connsiteY24" fmla="*/ 48824 h 162290"/>
                    <a:gd name="connsiteX25" fmla="*/ 90828 w 120558"/>
                    <a:gd name="connsiteY25" fmla="*/ 28640 h 162290"/>
                    <a:gd name="connsiteX26" fmla="*/ 74735 w 120558"/>
                    <a:gd name="connsiteY26" fmla="*/ 22366 h 162290"/>
                    <a:gd name="connsiteX27" fmla="*/ 52642 w 120558"/>
                    <a:gd name="connsiteY27" fmla="*/ 27821 h 162290"/>
                    <a:gd name="connsiteX28" fmla="*/ 31640 w 120558"/>
                    <a:gd name="connsiteY28" fmla="*/ 42277 h 162290"/>
                    <a:gd name="connsiteX29" fmla="*/ 31640 w 120558"/>
                    <a:gd name="connsiteY29" fmla="*/ 158472 h 162290"/>
                    <a:gd name="connsiteX30" fmla="*/ 30549 w 120558"/>
                    <a:gd name="connsiteY30" fmla="*/ 161473 h 162290"/>
                    <a:gd name="connsiteX31" fmla="*/ 27821 w 120558"/>
                    <a:gd name="connsiteY31" fmla="*/ 162291 h 162290"/>
                    <a:gd name="connsiteX32" fmla="*/ 10910 w 120558"/>
                    <a:gd name="connsiteY32" fmla="*/ 162291 h 162290"/>
                    <a:gd name="connsiteX33" fmla="*/ 7637 w 120558"/>
                    <a:gd name="connsiteY33" fmla="*/ 161473 h 162290"/>
                    <a:gd name="connsiteX34" fmla="*/ 6546 w 120558"/>
                    <a:gd name="connsiteY34" fmla="*/ 158199 h 162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120558" h="162290">
                      <a:moveTo>
                        <a:pt x="6546" y="158199"/>
                      </a:moveTo>
                      <a:lnTo>
                        <a:pt x="6546" y="40368"/>
                      </a:lnTo>
                      <a:cubicBezTo>
                        <a:pt x="6546" y="35458"/>
                        <a:pt x="6273" y="31640"/>
                        <a:pt x="5728" y="28367"/>
                      </a:cubicBezTo>
                      <a:cubicBezTo>
                        <a:pt x="5182" y="25094"/>
                        <a:pt x="4091" y="21821"/>
                        <a:pt x="2728" y="18275"/>
                      </a:cubicBezTo>
                      <a:lnTo>
                        <a:pt x="1637" y="16365"/>
                      </a:lnTo>
                      <a:cubicBezTo>
                        <a:pt x="1091" y="15274"/>
                        <a:pt x="546" y="14456"/>
                        <a:pt x="273" y="13638"/>
                      </a:cubicBezTo>
                      <a:cubicBezTo>
                        <a:pt x="0" y="12820"/>
                        <a:pt x="0" y="12274"/>
                        <a:pt x="0" y="11456"/>
                      </a:cubicBezTo>
                      <a:cubicBezTo>
                        <a:pt x="0" y="11183"/>
                        <a:pt x="0" y="10910"/>
                        <a:pt x="273" y="10638"/>
                      </a:cubicBezTo>
                      <a:cubicBezTo>
                        <a:pt x="273" y="10365"/>
                        <a:pt x="818" y="9819"/>
                        <a:pt x="1637" y="9547"/>
                      </a:cubicBezTo>
                      <a:lnTo>
                        <a:pt x="16911" y="1091"/>
                      </a:lnTo>
                      <a:cubicBezTo>
                        <a:pt x="18548" y="273"/>
                        <a:pt x="19639" y="0"/>
                        <a:pt x="20730" y="818"/>
                      </a:cubicBezTo>
                      <a:cubicBezTo>
                        <a:pt x="21821" y="1364"/>
                        <a:pt x="22639" y="2728"/>
                        <a:pt x="23730" y="4637"/>
                      </a:cubicBezTo>
                      <a:cubicBezTo>
                        <a:pt x="24821" y="7092"/>
                        <a:pt x="25912" y="9819"/>
                        <a:pt x="26730" y="13365"/>
                      </a:cubicBezTo>
                      <a:cubicBezTo>
                        <a:pt x="27821" y="16638"/>
                        <a:pt x="28367" y="19639"/>
                        <a:pt x="28912" y="22366"/>
                      </a:cubicBezTo>
                      <a:cubicBezTo>
                        <a:pt x="37095" y="15274"/>
                        <a:pt x="45550" y="9819"/>
                        <a:pt x="54824" y="6001"/>
                      </a:cubicBezTo>
                      <a:cubicBezTo>
                        <a:pt x="64098" y="2182"/>
                        <a:pt x="73644" y="0"/>
                        <a:pt x="83191" y="0"/>
                      </a:cubicBezTo>
                      <a:cubicBezTo>
                        <a:pt x="94920" y="0"/>
                        <a:pt x="104193" y="3273"/>
                        <a:pt x="110467" y="10092"/>
                      </a:cubicBezTo>
                      <a:cubicBezTo>
                        <a:pt x="117013" y="16911"/>
                        <a:pt x="120286" y="30003"/>
                        <a:pt x="120559" y="49096"/>
                      </a:cubicBezTo>
                      <a:lnTo>
                        <a:pt x="120559" y="158199"/>
                      </a:lnTo>
                      <a:cubicBezTo>
                        <a:pt x="120559" y="159836"/>
                        <a:pt x="120286" y="160654"/>
                        <a:pt x="119468" y="161200"/>
                      </a:cubicBezTo>
                      <a:cubicBezTo>
                        <a:pt x="118922" y="161745"/>
                        <a:pt x="117831" y="162018"/>
                        <a:pt x="116467" y="162018"/>
                      </a:cubicBezTo>
                      <a:lnTo>
                        <a:pt x="99829" y="162018"/>
                      </a:lnTo>
                      <a:cubicBezTo>
                        <a:pt x="98193" y="162018"/>
                        <a:pt x="97102" y="161745"/>
                        <a:pt x="96556" y="161200"/>
                      </a:cubicBezTo>
                      <a:cubicBezTo>
                        <a:pt x="96011" y="160654"/>
                        <a:pt x="95738" y="159563"/>
                        <a:pt x="96011" y="158199"/>
                      </a:cubicBezTo>
                      <a:lnTo>
                        <a:pt x="96011" y="48824"/>
                      </a:lnTo>
                      <a:cubicBezTo>
                        <a:pt x="96011" y="39550"/>
                        <a:pt x="94374" y="33004"/>
                        <a:pt x="90828" y="28640"/>
                      </a:cubicBezTo>
                      <a:cubicBezTo>
                        <a:pt x="87282" y="24275"/>
                        <a:pt x="82100" y="22366"/>
                        <a:pt x="74735" y="22366"/>
                      </a:cubicBezTo>
                      <a:cubicBezTo>
                        <a:pt x="67644" y="22366"/>
                        <a:pt x="60279" y="24275"/>
                        <a:pt x="52642" y="27821"/>
                      </a:cubicBezTo>
                      <a:cubicBezTo>
                        <a:pt x="45005" y="31640"/>
                        <a:pt x="37913" y="36277"/>
                        <a:pt x="31640" y="42277"/>
                      </a:cubicBezTo>
                      <a:lnTo>
                        <a:pt x="31640" y="158472"/>
                      </a:lnTo>
                      <a:cubicBezTo>
                        <a:pt x="31367" y="160109"/>
                        <a:pt x="31094" y="160927"/>
                        <a:pt x="30549" y="161473"/>
                      </a:cubicBezTo>
                      <a:cubicBezTo>
                        <a:pt x="30003" y="162018"/>
                        <a:pt x="29185" y="162291"/>
                        <a:pt x="27821" y="162291"/>
                      </a:cubicBezTo>
                      <a:lnTo>
                        <a:pt x="10910" y="162291"/>
                      </a:lnTo>
                      <a:cubicBezTo>
                        <a:pt x="9274" y="162291"/>
                        <a:pt x="8183" y="162018"/>
                        <a:pt x="7637" y="161473"/>
                      </a:cubicBezTo>
                      <a:cubicBezTo>
                        <a:pt x="6546" y="160927"/>
                        <a:pt x="6546" y="159836"/>
                        <a:pt x="6546" y="15819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7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1" name="Полилиния: фигура 30">
                  <a:extLst>
                    <a:ext uri="{FF2B5EF4-FFF2-40B4-BE49-F238E27FC236}">
                      <a16:creationId xmlns:a16="http://schemas.microsoft.com/office/drawing/2014/main" id="{3C4B32C5-F35D-45E6-8D5E-1102D74B847C}"/>
                    </a:ext>
                  </a:extLst>
                </p:cNvPr>
                <p:cNvSpPr/>
                <p:nvPr/>
              </p:nvSpPr>
              <p:spPr>
                <a:xfrm>
                  <a:off x="2943663" y="1396710"/>
                  <a:ext cx="112921" cy="242208"/>
                </a:xfrm>
                <a:custGeom>
                  <a:avLst/>
                  <a:gdLst>
                    <a:gd name="connsiteX0" fmla="*/ 52915 w 112921"/>
                    <a:gd name="connsiteY0" fmla="*/ 152744 h 242208"/>
                    <a:gd name="connsiteX1" fmla="*/ 111285 w 112921"/>
                    <a:gd name="connsiteY1" fmla="*/ 226934 h 242208"/>
                    <a:gd name="connsiteX2" fmla="*/ 112376 w 112921"/>
                    <a:gd name="connsiteY2" fmla="*/ 228844 h 242208"/>
                    <a:gd name="connsiteX3" fmla="*/ 112922 w 112921"/>
                    <a:gd name="connsiteY3" fmla="*/ 229935 h 242208"/>
                    <a:gd name="connsiteX4" fmla="*/ 112649 w 112921"/>
                    <a:gd name="connsiteY4" fmla="*/ 231026 h 242208"/>
                    <a:gd name="connsiteX5" fmla="*/ 112103 w 112921"/>
                    <a:gd name="connsiteY5" fmla="*/ 231571 h 242208"/>
                    <a:gd name="connsiteX6" fmla="*/ 98738 w 112921"/>
                    <a:gd name="connsiteY6" fmla="*/ 240845 h 242208"/>
                    <a:gd name="connsiteX7" fmla="*/ 96829 w 112921"/>
                    <a:gd name="connsiteY7" fmla="*/ 241936 h 242208"/>
                    <a:gd name="connsiteX8" fmla="*/ 95738 w 112921"/>
                    <a:gd name="connsiteY8" fmla="*/ 242209 h 242208"/>
                    <a:gd name="connsiteX9" fmla="*/ 94101 w 112921"/>
                    <a:gd name="connsiteY9" fmla="*/ 241936 h 242208"/>
                    <a:gd name="connsiteX10" fmla="*/ 92192 w 112921"/>
                    <a:gd name="connsiteY10" fmla="*/ 239754 h 242208"/>
                    <a:gd name="connsiteX11" fmla="*/ 25366 w 112921"/>
                    <a:gd name="connsiteY11" fmla="*/ 157108 h 242208"/>
                    <a:gd name="connsiteX12" fmla="*/ 24821 w 112921"/>
                    <a:gd name="connsiteY12" fmla="*/ 157108 h 242208"/>
                    <a:gd name="connsiteX13" fmla="*/ 24821 w 112921"/>
                    <a:gd name="connsiteY13" fmla="*/ 234026 h 242208"/>
                    <a:gd name="connsiteX14" fmla="*/ 23730 w 112921"/>
                    <a:gd name="connsiteY14" fmla="*/ 237026 h 242208"/>
                    <a:gd name="connsiteX15" fmla="*/ 20730 w 112921"/>
                    <a:gd name="connsiteY15" fmla="*/ 237845 h 242208"/>
                    <a:gd name="connsiteX16" fmla="*/ 3819 w 112921"/>
                    <a:gd name="connsiteY16" fmla="*/ 237845 h 242208"/>
                    <a:gd name="connsiteX17" fmla="*/ 818 w 112921"/>
                    <a:gd name="connsiteY17" fmla="*/ 237026 h 242208"/>
                    <a:gd name="connsiteX18" fmla="*/ 0 w 112921"/>
                    <a:gd name="connsiteY18" fmla="*/ 234026 h 242208"/>
                    <a:gd name="connsiteX19" fmla="*/ 0 w 112921"/>
                    <a:gd name="connsiteY19" fmla="*/ 8455 h 242208"/>
                    <a:gd name="connsiteX20" fmla="*/ 546 w 112921"/>
                    <a:gd name="connsiteY20" fmla="*/ 6001 h 242208"/>
                    <a:gd name="connsiteX21" fmla="*/ 2455 w 112921"/>
                    <a:gd name="connsiteY21" fmla="*/ 4637 h 242208"/>
                    <a:gd name="connsiteX22" fmla="*/ 19366 w 112921"/>
                    <a:gd name="connsiteY22" fmla="*/ 273 h 242208"/>
                    <a:gd name="connsiteX23" fmla="*/ 20457 w 112921"/>
                    <a:gd name="connsiteY23" fmla="*/ 273 h 242208"/>
                    <a:gd name="connsiteX24" fmla="*/ 22366 w 112921"/>
                    <a:gd name="connsiteY24" fmla="*/ 0 h 242208"/>
                    <a:gd name="connsiteX25" fmla="*/ 23730 w 112921"/>
                    <a:gd name="connsiteY25" fmla="*/ 818 h 242208"/>
                    <a:gd name="connsiteX26" fmla="*/ 24548 w 112921"/>
                    <a:gd name="connsiteY26" fmla="*/ 4364 h 242208"/>
                    <a:gd name="connsiteX27" fmla="*/ 24548 w 112921"/>
                    <a:gd name="connsiteY27" fmla="*/ 152471 h 242208"/>
                    <a:gd name="connsiteX28" fmla="*/ 90283 w 112921"/>
                    <a:gd name="connsiteY28" fmla="*/ 77736 h 242208"/>
                    <a:gd name="connsiteX29" fmla="*/ 91646 w 112921"/>
                    <a:gd name="connsiteY29" fmla="*/ 76372 h 242208"/>
                    <a:gd name="connsiteX30" fmla="*/ 93556 w 112921"/>
                    <a:gd name="connsiteY30" fmla="*/ 75827 h 242208"/>
                    <a:gd name="connsiteX31" fmla="*/ 94101 w 112921"/>
                    <a:gd name="connsiteY31" fmla="*/ 76099 h 242208"/>
                    <a:gd name="connsiteX32" fmla="*/ 95738 w 112921"/>
                    <a:gd name="connsiteY32" fmla="*/ 76918 h 242208"/>
                    <a:gd name="connsiteX33" fmla="*/ 108557 w 112921"/>
                    <a:gd name="connsiteY33" fmla="*/ 85646 h 242208"/>
                    <a:gd name="connsiteX34" fmla="*/ 109921 w 112921"/>
                    <a:gd name="connsiteY34" fmla="*/ 87010 h 242208"/>
                    <a:gd name="connsiteX35" fmla="*/ 110467 w 112921"/>
                    <a:gd name="connsiteY35" fmla="*/ 88101 h 242208"/>
                    <a:gd name="connsiteX36" fmla="*/ 109648 w 112921"/>
                    <a:gd name="connsiteY36" fmla="*/ 89737 h 242208"/>
                    <a:gd name="connsiteX37" fmla="*/ 108285 w 112921"/>
                    <a:gd name="connsiteY37" fmla="*/ 91647 h 242208"/>
                    <a:gd name="connsiteX38" fmla="*/ 52915 w 112921"/>
                    <a:gd name="connsiteY38" fmla="*/ 152744 h 242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112921" h="242208">
                      <a:moveTo>
                        <a:pt x="52915" y="152744"/>
                      </a:moveTo>
                      <a:lnTo>
                        <a:pt x="111285" y="226934"/>
                      </a:lnTo>
                      <a:cubicBezTo>
                        <a:pt x="111830" y="227753"/>
                        <a:pt x="112103" y="228571"/>
                        <a:pt x="112376" y="228844"/>
                      </a:cubicBezTo>
                      <a:cubicBezTo>
                        <a:pt x="112649" y="229389"/>
                        <a:pt x="112922" y="229662"/>
                        <a:pt x="112922" y="229935"/>
                      </a:cubicBezTo>
                      <a:cubicBezTo>
                        <a:pt x="112922" y="230480"/>
                        <a:pt x="112922" y="230753"/>
                        <a:pt x="112649" y="231026"/>
                      </a:cubicBezTo>
                      <a:cubicBezTo>
                        <a:pt x="112376" y="231298"/>
                        <a:pt x="112103" y="231571"/>
                        <a:pt x="112103" y="231571"/>
                      </a:cubicBezTo>
                      <a:lnTo>
                        <a:pt x="98738" y="240845"/>
                      </a:lnTo>
                      <a:cubicBezTo>
                        <a:pt x="97920" y="241390"/>
                        <a:pt x="97102" y="241663"/>
                        <a:pt x="96829" y="241936"/>
                      </a:cubicBezTo>
                      <a:cubicBezTo>
                        <a:pt x="96283" y="242209"/>
                        <a:pt x="96011" y="242209"/>
                        <a:pt x="95738" y="242209"/>
                      </a:cubicBezTo>
                      <a:cubicBezTo>
                        <a:pt x="95192" y="242209"/>
                        <a:pt x="94647" y="242209"/>
                        <a:pt x="94101" y="241936"/>
                      </a:cubicBezTo>
                      <a:cubicBezTo>
                        <a:pt x="93556" y="241663"/>
                        <a:pt x="93010" y="240845"/>
                        <a:pt x="92192" y="239754"/>
                      </a:cubicBezTo>
                      <a:lnTo>
                        <a:pt x="25366" y="157108"/>
                      </a:lnTo>
                      <a:lnTo>
                        <a:pt x="24821" y="157108"/>
                      </a:lnTo>
                      <a:lnTo>
                        <a:pt x="24821" y="234026"/>
                      </a:lnTo>
                      <a:cubicBezTo>
                        <a:pt x="24821" y="235663"/>
                        <a:pt x="24548" y="236481"/>
                        <a:pt x="23730" y="237026"/>
                      </a:cubicBezTo>
                      <a:cubicBezTo>
                        <a:pt x="23184" y="237572"/>
                        <a:pt x="22093" y="237845"/>
                        <a:pt x="20730" y="237845"/>
                      </a:cubicBezTo>
                      <a:lnTo>
                        <a:pt x="3819" y="237845"/>
                      </a:lnTo>
                      <a:cubicBezTo>
                        <a:pt x="2182" y="237845"/>
                        <a:pt x="1364" y="237572"/>
                        <a:pt x="818" y="237026"/>
                      </a:cubicBezTo>
                      <a:cubicBezTo>
                        <a:pt x="273" y="236481"/>
                        <a:pt x="0" y="235390"/>
                        <a:pt x="0" y="234026"/>
                      </a:cubicBezTo>
                      <a:lnTo>
                        <a:pt x="0" y="8455"/>
                      </a:lnTo>
                      <a:cubicBezTo>
                        <a:pt x="0" y="7637"/>
                        <a:pt x="273" y="6819"/>
                        <a:pt x="546" y="6001"/>
                      </a:cubicBezTo>
                      <a:cubicBezTo>
                        <a:pt x="1091" y="5182"/>
                        <a:pt x="1637" y="4637"/>
                        <a:pt x="2455" y="4637"/>
                      </a:cubicBezTo>
                      <a:lnTo>
                        <a:pt x="19366" y="273"/>
                      </a:lnTo>
                      <a:cubicBezTo>
                        <a:pt x="19639" y="273"/>
                        <a:pt x="19911" y="273"/>
                        <a:pt x="20457" y="273"/>
                      </a:cubicBezTo>
                      <a:cubicBezTo>
                        <a:pt x="21002" y="273"/>
                        <a:pt x="21548" y="273"/>
                        <a:pt x="22366" y="0"/>
                      </a:cubicBezTo>
                      <a:cubicBezTo>
                        <a:pt x="22912" y="0"/>
                        <a:pt x="23457" y="273"/>
                        <a:pt x="23730" y="818"/>
                      </a:cubicBezTo>
                      <a:cubicBezTo>
                        <a:pt x="24003" y="1364"/>
                        <a:pt x="24275" y="2455"/>
                        <a:pt x="24548" y="4364"/>
                      </a:cubicBezTo>
                      <a:lnTo>
                        <a:pt x="24548" y="152471"/>
                      </a:lnTo>
                      <a:lnTo>
                        <a:pt x="90283" y="77736"/>
                      </a:lnTo>
                      <a:cubicBezTo>
                        <a:pt x="90828" y="77190"/>
                        <a:pt x="91101" y="76645"/>
                        <a:pt x="91646" y="76372"/>
                      </a:cubicBezTo>
                      <a:cubicBezTo>
                        <a:pt x="92192" y="76099"/>
                        <a:pt x="92737" y="75827"/>
                        <a:pt x="93556" y="75827"/>
                      </a:cubicBezTo>
                      <a:cubicBezTo>
                        <a:pt x="93829" y="75827"/>
                        <a:pt x="94101" y="75827"/>
                        <a:pt x="94101" y="76099"/>
                      </a:cubicBezTo>
                      <a:cubicBezTo>
                        <a:pt x="94374" y="76099"/>
                        <a:pt x="94920" y="76372"/>
                        <a:pt x="95738" y="76918"/>
                      </a:cubicBezTo>
                      <a:lnTo>
                        <a:pt x="108557" y="85646"/>
                      </a:lnTo>
                      <a:cubicBezTo>
                        <a:pt x="109103" y="86191"/>
                        <a:pt x="109648" y="86737"/>
                        <a:pt x="109921" y="87010"/>
                      </a:cubicBezTo>
                      <a:cubicBezTo>
                        <a:pt x="110194" y="87282"/>
                        <a:pt x="110467" y="87828"/>
                        <a:pt x="110467" y="88101"/>
                      </a:cubicBezTo>
                      <a:cubicBezTo>
                        <a:pt x="110194" y="88646"/>
                        <a:pt x="109921" y="89192"/>
                        <a:pt x="109648" y="89737"/>
                      </a:cubicBezTo>
                      <a:cubicBezTo>
                        <a:pt x="109376" y="90283"/>
                        <a:pt x="108830" y="91101"/>
                        <a:pt x="108285" y="91647"/>
                      </a:cubicBezTo>
                      <a:lnTo>
                        <a:pt x="52915" y="15274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7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35" name="Рисунок 33">
            <a:extLst>
              <a:ext uri="{FF2B5EF4-FFF2-40B4-BE49-F238E27FC236}">
                <a16:creationId xmlns:a16="http://schemas.microsoft.com/office/drawing/2014/main" id="{92B0C550-2A61-4606-B17A-F755C6C1E1D6}"/>
              </a:ext>
            </a:extLst>
          </p:cNvPr>
          <p:cNvGrpSpPr/>
          <p:nvPr/>
        </p:nvGrpSpPr>
        <p:grpSpPr>
          <a:xfrm>
            <a:off x="1983859" y="399798"/>
            <a:ext cx="1331113" cy="515768"/>
            <a:chOff x="-527" y="803135"/>
            <a:chExt cx="9144000" cy="3543035"/>
          </a:xfrm>
          <a:solidFill>
            <a:schemeClr val="bg1"/>
          </a:solidFill>
        </p:grpSpPr>
        <p:sp>
          <p:nvSpPr>
            <p:cNvPr id="36" name="Полилиния: фигура 35">
              <a:extLst>
                <a:ext uri="{FF2B5EF4-FFF2-40B4-BE49-F238E27FC236}">
                  <a16:creationId xmlns:a16="http://schemas.microsoft.com/office/drawing/2014/main" id="{FDA57602-15E7-4C0E-A2D4-21A7AA8B32A5}"/>
                </a:ext>
              </a:extLst>
            </p:cNvPr>
            <p:cNvSpPr/>
            <p:nvPr/>
          </p:nvSpPr>
          <p:spPr>
            <a:xfrm>
              <a:off x="2467942" y="803135"/>
              <a:ext cx="761494" cy="726789"/>
            </a:xfrm>
            <a:custGeom>
              <a:avLst/>
              <a:gdLst>
                <a:gd name="connsiteX0" fmla="*/ 23428 w 761494"/>
                <a:gd name="connsiteY0" fmla="*/ 0 h 726789"/>
                <a:gd name="connsiteX1" fmla="*/ 24484 w 761494"/>
                <a:gd name="connsiteY1" fmla="*/ 0 h 726789"/>
                <a:gd name="connsiteX2" fmla="*/ 148023 w 761494"/>
                <a:gd name="connsiteY2" fmla="*/ 367449 h 726789"/>
                <a:gd name="connsiteX3" fmla="*/ 369232 w 761494"/>
                <a:gd name="connsiteY3" fmla="*/ 583907 h 726789"/>
                <a:gd name="connsiteX4" fmla="*/ 678079 w 761494"/>
                <a:gd name="connsiteY4" fmla="*/ 679993 h 726789"/>
                <a:gd name="connsiteX5" fmla="*/ 761494 w 761494"/>
                <a:gd name="connsiteY5" fmla="*/ 685800 h 726789"/>
                <a:gd name="connsiteX6" fmla="*/ 339667 w 761494"/>
                <a:gd name="connsiteY6" fmla="*/ 682104 h 726789"/>
                <a:gd name="connsiteX7" fmla="*/ 33987 w 761494"/>
                <a:gd name="connsiteY7" fmla="*/ 360586 h 726789"/>
                <a:gd name="connsiteX8" fmla="*/ 23428 w 761494"/>
                <a:gd name="connsiteY8" fmla="*/ 0 h 726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1494" h="726789">
                  <a:moveTo>
                    <a:pt x="23428" y="0"/>
                  </a:moveTo>
                  <a:lnTo>
                    <a:pt x="24484" y="0"/>
                  </a:lnTo>
                  <a:cubicBezTo>
                    <a:pt x="44018" y="128291"/>
                    <a:pt x="79918" y="256053"/>
                    <a:pt x="148023" y="367449"/>
                  </a:cubicBezTo>
                  <a:cubicBezTo>
                    <a:pt x="202401" y="456672"/>
                    <a:pt x="278425" y="532696"/>
                    <a:pt x="369232" y="583907"/>
                  </a:cubicBezTo>
                  <a:cubicBezTo>
                    <a:pt x="463734" y="637757"/>
                    <a:pt x="570378" y="668378"/>
                    <a:pt x="678079" y="679993"/>
                  </a:cubicBezTo>
                  <a:cubicBezTo>
                    <a:pt x="706060" y="683160"/>
                    <a:pt x="734041" y="679465"/>
                    <a:pt x="761494" y="685800"/>
                  </a:cubicBezTo>
                  <a:cubicBezTo>
                    <a:pt x="628452" y="743874"/>
                    <a:pt x="472181" y="738067"/>
                    <a:pt x="339667" y="682104"/>
                  </a:cubicBezTo>
                  <a:cubicBezTo>
                    <a:pt x="199761" y="621919"/>
                    <a:pt x="85725" y="503659"/>
                    <a:pt x="33987" y="360586"/>
                  </a:cubicBezTo>
                  <a:cubicBezTo>
                    <a:pt x="-8249" y="245494"/>
                    <a:pt x="-10361" y="117204"/>
                    <a:pt x="23428" y="0"/>
                  </a:cubicBezTo>
                  <a:close/>
                </a:path>
              </a:pathLst>
            </a:custGeom>
            <a:grpFill/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Полилиния: фигура 36">
              <a:extLst>
                <a:ext uri="{FF2B5EF4-FFF2-40B4-BE49-F238E27FC236}">
                  <a16:creationId xmlns:a16="http://schemas.microsoft.com/office/drawing/2014/main" id="{6B31A975-D5BB-4EC2-8DEB-1AC474AAEDFE}"/>
                </a:ext>
              </a:extLst>
            </p:cNvPr>
            <p:cNvSpPr/>
            <p:nvPr/>
          </p:nvSpPr>
          <p:spPr>
            <a:xfrm>
              <a:off x="2233483" y="874936"/>
              <a:ext cx="946327" cy="900855"/>
            </a:xfrm>
            <a:custGeom>
              <a:avLst/>
              <a:gdLst>
                <a:gd name="connsiteX0" fmla="*/ 10281 w 946327"/>
                <a:gd name="connsiteY0" fmla="*/ 329437 h 900855"/>
                <a:gd name="connsiteX1" fmla="*/ 29287 w 946327"/>
                <a:gd name="connsiteY1" fmla="*/ 0 h 900855"/>
                <a:gd name="connsiteX2" fmla="*/ 199813 w 946327"/>
                <a:gd name="connsiteY2" fmla="*/ 483597 h 900855"/>
                <a:gd name="connsiteX3" fmla="*/ 492823 w 946327"/>
                <a:gd name="connsiteY3" fmla="*/ 744930 h 900855"/>
                <a:gd name="connsiteX4" fmla="*/ 946327 w 946327"/>
                <a:gd name="connsiteY4" fmla="*/ 853686 h 900855"/>
                <a:gd name="connsiteX5" fmla="*/ 622697 w 946327"/>
                <a:gd name="connsiteY5" fmla="*/ 897506 h 900855"/>
                <a:gd name="connsiteX6" fmla="*/ 205093 w 946327"/>
                <a:gd name="connsiteY6" fmla="*/ 698999 h 900855"/>
                <a:gd name="connsiteX7" fmla="*/ 10281 w 946327"/>
                <a:gd name="connsiteY7" fmla="*/ 329437 h 90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6327" h="900855">
                  <a:moveTo>
                    <a:pt x="10281" y="329437"/>
                  </a:moveTo>
                  <a:cubicBezTo>
                    <a:pt x="-8725" y="220153"/>
                    <a:pt x="-806" y="106645"/>
                    <a:pt x="29287" y="0"/>
                  </a:cubicBezTo>
                  <a:cubicBezTo>
                    <a:pt x="55685" y="169470"/>
                    <a:pt x="104255" y="338940"/>
                    <a:pt x="199813" y="483597"/>
                  </a:cubicBezTo>
                  <a:cubicBezTo>
                    <a:pt x="272670" y="593938"/>
                    <a:pt x="374035" y="685800"/>
                    <a:pt x="492823" y="744930"/>
                  </a:cubicBezTo>
                  <a:cubicBezTo>
                    <a:pt x="633256" y="815674"/>
                    <a:pt x="790583" y="846295"/>
                    <a:pt x="946327" y="853686"/>
                  </a:cubicBezTo>
                  <a:cubicBezTo>
                    <a:pt x="843378" y="891698"/>
                    <a:pt x="731982" y="908593"/>
                    <a:pt x="622697" y="897506"/>
                  </a:cubicBezTo>
                  <a:cubicBezTo>
                    <a:pt x="465897" y="882195"/>
                    <a:pt x="315961" y="810395"/>
                    <a:pt x="205093" y="698999"/>
                  </a:cubicBezTo>
                  <a:cubicBezTo>
                    <a:pt x="103200" y="600273"/>
                    <a:pt x="34039" y="468815"/>
                    <a:pt x="10281" y="329437"/>
                  </a:cubicBezTo>
                  <a:close/>
                </a:path>
              </a:pathLst>
            </a:custGeom>
            <a:grpFill/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Полилиния: фигура 37">
              <a:extLst>
                <a:ext uri="{FF2B5EF4-FFF2-40B4-BE49-F238E27FC236}">
                  <a16:creationId xmlns:a16="http://schemas.microsoft.com/office/drawing/2014/main" id="{71335194-311A-4CA8-BACB-BAE4D6011FA5}"/>
                </a:ext>
              </a:extLst>
            </p:cNvPr>
            <p:cNvSpPr/>
            <p:nvPr/>
          </p:nvSpPr>
          <p:spPr>
            <a:xfrm>
              <a:off x="-527" y="1517444"/>
              <a:ext cx="2123393" cy="1472965"/>
            </a:xfrm>
            <a:custGeom>
              <a:avLst/>
              <a:gdLst>
                <a:gd name="connsiteX0" fmla="*/ 388567 w 2123393"/>
                <a:gd name="connsiteY0" fmla="*/ 0 h 1472965"/>
                <a:gd name="connsiteX1" fmla="*/ 633534 w 2123393"/>
                <a:gd name="connsiteY1" fmla="*/ 0 h 1472965"/>
                <a:gd name="connsiteX2" fmla="*/ 908593 w 2123393"/>
                <a:gd name="connsiteY2" fmla="*/ 1320917 h 1472965"/>
                <a:gd name="connsiteX3" fmla="*/ 1877899 w 2123393"/>
                <a:gd name="connsiteY3" fmla="*/ 528 h 1472965"/>
                <a:gd name="connsiteX4" fmla="*/ 2123393 w 2123393"/>
                <a:gd name="connsiteY4" fmla="*/ 528 h 1472965"/>
                <a:gd name="connsiteX5" fmla="*/ 1744857 w 2123393"/>
                <a:gd name="connsiteY5" fmla="*/ 1472965 h 1472965"/>
                <a:gd name="connsiteX6" fmla="*/ 1578554 w 2123393"/>
                <a:gd name="connsiteY6" fmla="*/ 1472965 h 1472965"/>
                <a:gd name="connsiteX7" fmla="*/ 1941780 w 2123393"/>
                <a:gd name="connsiteY7" fmla="*/ 138321 h 1472965"/>
                <a:gd name="connsiteX8" fmla="*/ 974586 w 2123393"/>
                <a:gd name="connsiteY8" fmla="*/ 1453431 h 1472965"/>
                <a:gd name="connsiteX9" fmla="*/ 950828 w 2123393"/>
                <a:gd name="connsiteY9" fmla="*/ 1471910 h 1472965"/>
                <a:gd name="connsiteX10" fmla="*/ 790333 w 2123393"/>
                <a:gd name="connsiteY10" fmla="*/ 1470854 h 1472965"/>
                <a:gd name="connsiteX11" fmla="*/ 505243 w 2123393"/>
                <a:gd name="connsiteY11" fmla="*/ 114564 h 1472965"/>
                <a:gd name="connsiteX12" fmla="*/ 188476 w 2123393"/>
                <a:gd name="connsiteY12" fmla="*/ 1391134 h 1472965"/>
                <a:gd name="connsiteX13" fmla="*/ 177917 w 2123393"/>
                <a:gd name="connsiteY13" fmla="*/ 1448152 h 1472965"/>
                <a:gd name="connsiteX14" fmla="*/ 153632 w 2123393"/>
                <a:gd name="connsiteY14" fmla="*/ 1470326 h 1472965"/>
                <a:gd name="connsiteX15" fmla="*/ 0 w 2123393"/>
                <a:gd name="connsiteY15" fmla="*/ 1469798 h 1472965"/>
                <a:gd name="connsiteX16" fmla="*/ 0 w 2123393"/>
                <a:gd name="connsiteY16" fmla="*/ 1469270 h 1472965"/>
                <a:gd name="connsiteX17" fmla="*/ 11615 w 2123393"/>
                <a:gd name="connsiteY17" fmla="*/ 1447096 h 1472965"/>
                <a:gd name="connsiteX18" fmla="*/ 388567 w 2123393"/>
                <a:gd name="connsiteY18" fmla="*/ 0 h 1472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23393" h="1472965">
                  <a:moveTo>
                    <a:pt x="388567" y="0"/>
                  </a:moveTo>
                  <a:cubicBezTo>
                    <a:pt x="470399" y="0"/>
                    <a:pt x="551702" y="0"/>
                    <a:pt x="633534" y="0"/>
                  </a:cubicBezTo>
                  <a:cubicBezTo>
                    <a:pt x="725924" y="440306"/>
                    <a:pt x="816730" y="880612"/>
                    <a:pt x="908593" y="1320917"/>
                  </a:cubicBezTo>
                  <a:cubicBezTo>
                    <a:pt x="1231695" y="880612"/>
                    <a:pt x="1554797" y="440306"/>
                    <a:pt x="1877899" y="528"/>
                  </a:cubicBezTo>
                  <a:cubicBezTo>
                    <a:pt x="1959730" y="528"/>
                    <a:pt x="2041562" y="528"/>
                    <a:pt x="2123393" y="528"/>
                  </a:cubicBezTo>
                  <a:cubicBezTo>
                    <a:pt x="1997214" y="491516"/>
                    <a:pt x="1871036" y="981977"/>
                    <a:pt x="1744857" y="1472965"/>
                  </a:cubicBezTo>
                  <a:cubicBezTo>
                    <a:pt x="1689423" y="1472965"/>
                    <a:pt x="1633988" y="1472965"/>
                    <a:pt x="1578554" y="1472965"/>
                  </a:cubicBezTo>
                  <a:cubicBezTo>
                    <a:pt x="1698926" y="1027908"/>
                    <a:pt x="1822993" y="583907"/>
                    <a:pt x="1941780" y="138321"/>
                  </a:cubicBezTo>
                  <a:cubicBezTo>
                    <a:pt x="1617622" y="574404"/>
                    <a:pt x="1297160" y="1014709"/>
                    <a:pt x="974586" y="1453431"/>
                  </a:cubicBezTo>
                  <a:cubicBezTo>
                    <a:pt x="967722" y="1460823"/>
                    <a:pt x="961915" y="1471910"/>
                    <a:pt x="950828" y="1471910"/>
                  </a:cubicBezTo>
                  <a:cubicBezTo>
                    <a:pt x="897506" y="1472965"/>
                    <a:pt x="844183" y="1472965"/>
                    <a:pt x="790333" y="1470854"/>
                  </a:cubicBezTo>
                  <a:cubicBezTo>
                    <a:pt x="696359" y="1018405"/>
                    <a:pt x="600801" y="566485"/>
                    <a:pt x="505243" y="114564"/>
                  </a:cubicBezTo>
                  <a:cubicBezTo>
                    <a:pt x="397014" y="539559"/>
                    <a:pt x="294593" y="965611"/>
                    <a:pt x="188476" y="1391134"/>
                  </a:cubicBezTo>
                  <a:cubicBezTo>
                    <a:pt x="183725" y="1410140"/>
                    <a:pt x="183197" y="1429674"/>
                    <a:pt x="177917" y="1448152"/>
                  </a:cubicBezTo>
                  <a:cubicBezTo>
                    <a:pt x="174750" y="1459239"/>
                    <a:pt x="166303" y="1470854"/>
                    <a:pt x="153632" y="1470326"/>
                  </a:cubicBezTo>
                  <a:cubicBezTo>
                    <a:pt x="102421" y="1474021"/>
                    <a:pt x="51211" y="1469798"/>
                    <a:pt x="0" y="1469798"/>
                  </a:cubicBezTo>
                  <a:lnTo>
                    <a:pt x="0" y="1469270"/>
                  </a:lnTo>
                  <a:cubicBezTo>
                    <a:pt x="4224" y="1461879"/>
                    <a:pt x="9503" y="1455543"/>
                    <a:pt x="11615" y="1447096"/>
                  </a:cubicBezTo>
                  <a:cubicBezTo>
                    <a:pt x="135154" y="964027"/>
                    <a:pt x="263444" y="482013"/>
                    <a:pt x="388567" y="0"/>
                  </a:cubicBezTo>
                  <a:close/>
                </a:path>
              </a:pathLst>
            </a:custGeom>
            <a:grpFill/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A4DFE17E-098D-4DC5-BD56-CEC74989FC4B}"/>
                </a:ext>
              </a:extLst>
            </p:cNvPr>
            <p:cNvSpPr/>
            <p:nvPr/>
          </p:nvSpPr>
          <p:spPr>
            <a:xfrm>
              <a:off x="5418295" y="1517444"/>
              <a:ext cx="1626069" cy="408893"/>
            </a:xfrm>
            <a:custGeom>
              <a:avLst/>
              <a:gdLst>
                <a:gd name="connsiteX0" fmla="*/ 100837 w 1626069"/>
                <a:gd name="connsiteY0" fmla="*/ 0 h 408893"/>
                <a:gd name="connsiteX1" fmla="*/ 1626069 w 1626069"/>
                <a:gd name="connsiteY1" fmla="*/ 528 h 408893"/>
                <a:gd name="connsiteX2" fmla="*/ 1524176 w 1626069"/>
                <a:gd name="connsiteY2" fmla="*/ 408101 h 408893"/>
                <a:gd name="connsiteX3" fmla="*/ 0 w 1626069"/>
                <a:gd name="connsiteY3" fmla="*/ 408101 h 408893"/>
                <a:gd name="connsiteX4" fmla="*/ 100837 w 1626069"/>
                <a:gd name="connsiteY4" fmla="*/ 0 h 408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6069" h="408893">
                  <a:moveTo>
                    <a:pt x="100837" y="0"/>
                  </a:moveTo>
                  <a:cubicBezTo>
                    <a:pt x="609248" y="528"/>
                    <a:pt x="1117658" y="-528"/>
                    <a:pt x="1626069" y="528"/>
                  </a:cubicBezTo>
                  <a:cubicBezTo>
                    <a:pt x="1591224" y="136210"/>
                    <a:pt x="1558492" y="272419"/>
                    <a:pt x="1524176" y="408101"/>
                  </a:cubicBezTo>
                  <a:cubicBezTo>
                    <a:pt x="1016293" y="409157"/>
                    <a:pt x="507882" y="409157"/>
                    <a:pt x="0" y="408101"/>
                  </a:cubicBezTo>
                  <a:cubicBezTo>
                    <a:pt x="33788" y="271891"/>
                    <a:pt x="67049" y="135682"/>
                    <a:pt x="100837" y="0"/>
                  </a:cubicBezTo>
                  <a:close/>
                </a:path>
              </a:pathLst>
            </a:custGeom>
            <a:grpFill/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Полилиния: фигура 39">
              <a:extLst>
                <a:ext uri="{FF2B5EF4-FFF2-40B4-BE49-F238E27FC236}">
                  <a16:creationId xmlns:a16="http://schemas.microsoft.com/office/drawing/2014/main" id="{30C724A6-15CF-4095-AC0E-80D150DC2019}"/>
                </a:ext>
              </a:extLst>
            </p:cNvPr>
            <p:cNvSpPr/>
            <p:nvPr/>
          </p:nvSpPr>
          <p:spPr>
            <a:xfrm>
              <a:off x="7077624" y="1517444"/>
              <a:ext cx="593409" cy="408629"/>
            </a:xfrm>
            <a:custGeom>
              <a:avLst/>
              <a:gdLst>
                <a:gd name="connsiteX0" fmla="*/ 102949 w 593409"/>
                <a:gd name="connsiteY0" fmla="*/ 0 h 408629"/>
                <a:gd name="connsiteX1" fmla="*/ 593410 w 593409"/>
                <a:gd name="connsiteY1" fmla="*/ 0 h 408629"/>
                <a:gd name="connsiteX2" fmla="*/ 491516 w 593409"/>
                <a:gd name="connsiteY2" fmla="*/ 408629 h 408629"/>
                <a:gd name="connsiteX3" fmla="*/ 0 w 593409"/>
                <a:gd name="connsiteY3" fmla="*/ 408629 h 408629"/>
                <a:gd name="connsiteX4" fmla="*/ 102949 w 593409"/>
                <a:gd name="connsiteY4" fmla="*/ 0 h 408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409" h="408629">
                  <a:moveTo>
                    <a:pt x="102949" y="0"/>
                  </a:moveTo>
                  <a:cubicBezTo>
                    <a:pt x="266612" y="0"/>
                    <a:pt x="429747" y="0"/>
                    <a:pt x="593410" y="0"/>
                  </a:cubicBezTo>
                  <a:cubicBezTo>
                    <a:pt x="559621" y="136210"/>
                    <a:pt x="525305" y="272419"/>
                    <a:pt x="491516" y="408629"/>
                  </a:cubicBezTo>
                  <a:cubicBezTo>
                    <a:pt x="327853" y="408629"/>
                    <a:pt x="163663" y="408629"/>
                    <a:pt x="0" y="408629"/>
                  </a:cubicBezTo>
                  <a:cubicBezTo>
                    <a:pt x="34844" y="271891"/>
                    <a:pt x="68105" y="135682"/>
                    <a:pt x="102949" y="0"/>
                  </a:cubicBezTo>
                  <a:close/>
                </a:path>
              </a:pathLst>
            </a:custGeom>
            <a:grpFill/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Полилиния: фигура 40">
              <a:extLst>
                <a:ext uri="{FF2B5EF4-FFF2-40B4-BE49-F238E27FC236}">
                  <a16:creationId xmlns:a16="http://schemas.microsoft.com/office/drawing/2014/main" id="{0CCEBB22-1383-46BB-9F53-833566EF7733}"/>
                </a:ext>
              </a:extLst>
            </p:cNvPr>
            <p:cNvSpPr/>
            <p:nvPr/>
          </p:nvSpPr>
          <p:spPr>
            <a:xfrm>
              <a:off x="7506316" y="1517444"/>
              <a:ext cx="1637155" cy="1472437"/>
            </a:xfrm>
            <a:custGeom>
              <a:avLst/>
              <a:gdLst>
                <a:gd name="connsiteX0" fmla="*/ 366921 w 1637155"/>
                <a:gd name="connsiteY0" fmla="*/ 0 h 1472437"/>
                <a:gd name="connsiteX1" fmla="*/ 857382 w 1637155"/>
                <a:gd name="connsiteY1" fmla="*/ 0 h 1472437"/>
                <a:gd name="connsiteX2" fmla="*/ 681576 w 1637155"/>
                <a:gd name="connsiteY2" fmla="*/ 718005 h 1472437"/>
                <a:gd name="connsiteX3" fmla="*/ 1048498 w 1637155"/>
                <a:gd name="connsiteY3" fmla="*/ 401238 h 1472437"/>
                <a:gd name="connsiteX4" fmla="*/ 1637156 w 1637155"/>
                <a:gd name="connsiteY4" fmla="*/ 401238 h 1472437"/>
                <a:gd name="connsiteX5" fmla="*/ 1637156 w 1637155"/>
                <a:gd name="connsiteY5" fmla="*/ 403350 h 1472437"/>
                <a:gd name="connsiteX6" fmla="*/ 1573803 w 1637155"/>
                <a:gd name="connsiteY6" fmla="*/ 447697 h 1472437"/>
                <a:gd name="connsiteX7" fmla="*/ 1058000 w 1637155"/>
                <a:gd name="connsiteY7" fmla="*/ 832569 h 1472437"/>
                <a:gd name="connsiteX8" fmla="*/ 1383743 w 1637155"/>
                <a:gd name="connsiteY8" fmla="*/ 1472437 h 1472437"/>
                <a:gd name="connsiteX9" fmla="*/ 851046 w 1637155"/>
                <a:gd name="connsiteY9" fmla="*/ 1472437 h 1472437"/>
                <a:gd name="connsiteX10" fmla="*/ 677880 w 1637155"/>
                <a:gd name="connsiteY10" fmla="*/ 1085454 h 1472437"/>
                <a:gd name="connsiteX11" fmla="*/ 567540 w 1637155"/>
                <a:gd name="connsiteY11" fmla="*/ 1173093 h 1472437"/>
                <a:gd name="connsiteX12" fmla="*/ 490988 w 1637155"/>
                <a:gd name="connsiteY12" fmla="*/ 1471910 h 1472437"/>
                <a:gd name="connsiteX13" fmla="*/ 0 w 1637155"/>
                <a:gd name="connsiteY13" fmla="*/ 1472437 h 1472437"/>
                <a:gd name="connsiteX14" fmla="*/ 366921 w 1637155"/>
                <a:gd name="connsiteY14" fmla="*/ 0 h 147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37155" h="1472437">
                  <a:moveTo>
                    <a:pt x="366921" y="0"/>
                  </a:moveTo>
                  <a:cubicBezTo>
                    <a:pt x="530584" y="0"/>
                    <a:pt x="693719" y="0"/>
                    <a:pt x="857382" y="0"/>
                  </a:cubicBezTo>
                  <a:cubicBezTo>
                    <a:pt x="799308" y="239159"/>
                    <a:pt x="739650" y="478318"/>
                    <a:pt x="681576" y="718005"/>
                  </a:cubicBezTo>
                  <a:cubicBezTo>
                    <a:pt x="805116" y="613472"/>
                    <a:pt x="925486" y="505771"/>
                    <a:pt x="1048498" y="401238"/>
                  </a:cubicBezTo>
                  <a:cubicBezTo>
                    <a:pt x="1244893" y="402294"/>
                    <a:pt x="1441289" y="402294"/>
                    <a:pt x="1637156" y="401238"/>
                  </a:cubicBezTo>
                  <a:lnTo>
                    <a:pt x="1637156" y="403350"/>
                  </a:lnTo>
                  <a:cubicBezTo>
                    <a:pt x="1614454" y="415492"/>
                    <a:pt x="1594920" y="432387"/>
                    <a:pt x="1573803" y="447697"/>
                  </a:cubicBezTo>
                  <a:cubicBezTo>
                    <a:pt x="1401693" y="575460"/>
                    <a:pt x="1230111" y="704806"/>
                    <a:pt x="1058000" y="832569"/>
                  </a:cubicBezTo>
                  <a:cubicBezTo>
                    <a:pt x="1165173" y="1046386"/>
                    <a:pt x="1276042" y="1258620"/>
                    <a:pt x="1383743" y="1472437"/>
                  </a:cubicBezTo>
                  <a:cubicBezTo>
                    <a:pt x="1206353" y="1472437"/>
                    <a:pt x="1028436" y="1472437"/>
                    <a:pt x="851046" y="1472437"/>
                  </a:cubicBezTo>
                  <a:cubicBezTo>
                    <a:pt x="792973" y="1343619"/>
                    <a:pt x="735954" y="1214272"/>
                    <a:pt x="677880" y="1085454"/>
                  </a:cubicBezTo>
                  <a:cubicBezTo>
                    <a:pt x="641453" y="1115019"/>
                    <a:pt x="597105" y="1136137"/>
                    <a:pt x="567540" y="1173093"/>
                  </a:cubicBezTo>
                  <a:cubicBezTo>
                    <a:pt x="538503" y="1271291"/>
                    <a:pt x="516329" y="1372128"/>
                    <a:pt x="490988" y="1471910"/>
                  </a:cubicBezTo>
                  <a:cubicBezTo>
                    <a:pt x="327326" y="1472965"/>
                    <a:pt x="163663" y="1471910"/>
                    <a:pt x="0" y="1472437"/>
                  </a:cubicBezTo>
                  <a:cubicBezTo>
                    <a:pt x="123011" y="981449"/>
                    <a:pt x="244966" y="490460"/>
                    <a:pt x="366921" y="0"/>
                  </a:cubicBezTo>
                  <a:close/>
                </a:path>
              </a:pathLst>
            </a:custGeom>
            <a:grpFill/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Полилиния: фигура 41">
              <a:extLst>
                <a:ext uri="{FF2B5EF4-FFF2-40B4-BE49-F238E27FC236}">
                  <a16:creationId xmlns:a16="http://schemas.microsoft.com/office/drawing/2014/main" id="{899ADB27-1853-4E5F-A38E-189AE2B3762D}"/>
                </a:ext>
              </a:extLst>
            </p:cNvPr>
            <p:cNvSpPr/>
            <p:nvPr/>
          </p:nvSpPr>
          <p:spPr>
            <a:xfrm>
              <a:off x="4228481" y="1895519"/>
              <a:ext cx="1216908" cy="1119904"/>
            </a:xfrm>
            <a:custGeom>
              <a:avLst/>
              <a:gdLst>
                <a:gd name="connsiteX0" fmla="*/ 620162 w 1216908"/>
                <a:gd name="connsiteY0" fmla="*/ 4685 h 1119904"/>
                <a:gd name="connsiteX1" fmla="*/ 945376 w 1216908"/>
                <a:gd name="connsiteY1" fmla="*/ 37418 h 1119904"/>
                <a:gd name="connsiteX2" fmla="*/ 1144939 w 1216908"/>
                <a:gd name="connsiteY2" fmla="*/ 181019 h 1119904"/>
                <a:gd name="connsiteX3" fmla="*/ 1215683 w 1216908"/>
                <a:gd name="connsiteY3" fmla="*/ 375830 h 1119904"/>
                <a:gd name="connsiteX4" fmla="*/ 1187175 w 1216908"/>
                <a:gd name="connsiteY4" fmla="*/ 633995 h 1119904"/>
                <a:gd name="connsiteX5" fmla="*/ 950655 w 1216908"/>
                <a:gd name="connsiteY5" fmla="*/ 988246 h 1119904"/>
                <a:gd name="connsiteX6" fmla="*/ 543610 w 1216908"/>
                <a:gd name="connsiteY6" fmla="*/ 1119704 h 1119904"/>
                <a:gd name="connsiteX7" fmla="*/ 344575 w 1216908"/>
                <a:gd name="connsiteY7" fmla="*/ 1108090 h 1119904"/>
                <a:gd name="connsiteX8" fmla="*/ 100664 w 1216908"/>
                <a:gd name="connsiteY8" fmla="*/ 972408 h 1119904"/>
                <a:gd name="connsiteX9" fmla="*/ 2467 w 1216908"/>
                <a:gd name="connsiteY9" fmla="*/ 735361 h 1119904"/>
                <a:gd name="connsiteX10" fmla="*/ 157154 w 1216908"/>
                <a:gd name="connsiteY10" fmla="*/ 242260 h 1119904"/>
                <a:gd name="connsiteX11" fmla="*/ 345103 w 1216908"/>
                <a:gd name="connsiteY11" fmla="*/ 87573 h 1119904"/>
                <a:gd name="connsiteX12" fmla="*/ 620162 w 1216908"/>
                <a:gd name="connsiteY12" fmla="*/ 4685 h 1119904"/>
                <a:gd name="connsiteX13" fmla="*/ 610131 w 1216908"/>
                <a:gd name="connsiteY13" fmla="*/ 115026 h 1119904"/>
                <a:gd name="connsiteX14" fmla="*/ 375196 w 1216908"/>
                <a:gd name="connsiteY14" fmla="*/ 216391 h 1119904"/>
                <a:gd name="connsiteX15" fmla="*/ 157154 w 1216908"/>
                <a:gd name="connsiteY15" fmla="*/ 686790 h 1119904"/>
                <a:gd name="connsiteX16" fmla="*/ 257992 w 1216908"/>
                <a:gd name="connsiteY16" fmla="*/ 925949 h 1119904"/>
                <a:gd name="connsiteX17" fmla="*/ 523020 w 1216908"/>
                <a:gd name="connsiteY17" fmla="*/ 1015171 h 1119904"/>
                <a:gd name="connsiteX18" fmla="*/ 788048 w 1216908"/>
                <a:gd name="connsiteY18" fmla="*/ 946539 h 1119904"/>
                <a:gd name="connsiteX19" fmla="*/ 1022984 w 1216908"/>
                <a:gd name="connsiteY19" fmla="*/ 648778 h 1119904"/>
                <a:gd name="connsiteX20" fmla="*/ 1057300 w 1216908"/>
                <a:gd name="connsiteY20" fmla="*/ 386389 h 1119904"/>
                <a:gd name="connsiteX21" fmla="*/ 889942 w 1216908"/>
                <a:gd name="connsiteY21" fmla="*/ 150398 h 1119904"/>
                <a:gd name="connsiteX22" fmla="*/ 610131 w 1216908"/>
                <a:gd name="connsiteY22" fmla="*/ 115026 h 111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16908" h="1119904">
                  <a:moveTo>
                    <a:pt x="620162" y="4685"/>
                  </a:moveTo>
                  <a:cubicBezTo>
                    <a:pt x="728918" y="-5873"/>
                    <a:pt x="841899" y="-66"/>
                    <a:pt x="945376" y="37418"/>
                  </a:cubicBezTo>
                  <a:cubicBezTo>
                    <a:pt x="1022984" y="65927"/>
                    <a:pt x="1096368" y="112914"/>
                    <a:pt x="1144939" y="181019"/>
                  </a:cubicBezTo>
                  <a:cubicBezTo>
                    <a:pt x="1186118" y="237509"/>
                    <a:pt x="1210932" y="306142"/>
                    <a:pt x="1215683" y="375830"/>
                  </a:cubicBezTo>
                  <a:cubicBezTo>
                    <a:pt x="1220435" y="462941"/>
                    <a:pt x="1211460" y="550580"/>
                    <a:pt x="1187175" y="633995"/>
                  </a:cubicBezTo>
                  <a:cubicBezTo>
                    <a:pt x="1147578" y="772845"/>
                    <a:pt x="1066803" y="901663"/>
                    <a:pt x="950655" y="988246"/>
                  </a:cubicBezTo>
                  <a:cubicBezTo>
                    <a:pt x="834507" y="1075885"/>
                    <a:pt x="688795" y="1123400"/>
                    <a:pt x="543610" y="1119704"/>
                  </a:cubicBezTo>
                  <a:cubicBezTo>
                    <a:pt x="477089" y="1118648"/>
                    <a:pt x="409512" y="1124456"/>
                    <a:pt x="344575" y="1108090"/>
                  </a:cubicBezTo>
                  <a:cubicBezTo>
                    <a:pt x="252185" y="1088556"/>
                    <a:pt x="163490" y="1043152"/>
                    <a:pt x="100664" y="972408"/>
                  </a:cubicBezTo>
                  <a:cubicBezTo>
                    <a:pt x="42590" y="907471"/>
                    <a:pt x="10386" y="821944"/>
                    <a:pt x="2467" y="735361"/>
                  </a:cubicBezTo>
                  <a:cubicBezTo>
                    <a:pt x="-12844" y="559027"/>
                    <a:pt x="43646" y="377942"/>
                    <a:pt x="157154" y="242260"/>
                  </a:cubicBezTo>
                  <a:cubicBezTo>
                    <a:pt x="209421" y="179435"/>
                    <a:pt x="273830" y="127696"/>
                    <a:pt x="345103" y="87573"/>
                  </a:cubicBezTo>
                  <a:cubicBezTo>
                    <a:pt x="430102" y="41642"/>
                    <a:pt x="524604" y="14188"/>
                    <a:pt x="620162" y="4685"/>
                  </a:cubicBezTo>
                  <a:close/>
                  <a:moveTo>
                    <a:pt x="610131" y="115026"/>
                  </a:moveTo>
                  <a:cubicBezTo>
                    <a:pt x="524604" y="126113"/>
                    <a:pt x="442245" y="162013"/>
                    <a:pt x="375196" y="216391"/>
                  </a:cubicBezTo>
                  <a:cubicBezTo>
                    <a:pt x="235290" y="328315"/>
                    <a:pt x="152931" y="507817"/>
                    <a:pt x="157154" y="686790"/>
                  </a:cubicBezTo>
                  <a:cubicBezTo>
                    <a:pt x="159794" y="774957"/>
                    <a:pt x="190415" y="866291"/>
                    <a:pt x="257992" y="925949"/>
                  </a:cubicBezTo>
                  <a:cubicBezTo>
                    <a:pt x="329792" y="990358"/>
                    <a:pt x="429046" y="1013587"/>
                    <a:pt x="523020" y="1015171"/>
                  </a:cubicBezTo>
                  <a:cubicBezTo>
                    <a:pt x="615410" y="1019395"/>
                    <a:pt x="709384" y="995637"/>
                    <a:pt x="788048" y="946539"/>
                  </a:cubicBezTo>
                  <a:cubicBezTo>
                    <a:pt x="899444" y="880018"/>
                    <a:pt x="978636" y="769149"/>
                    <a:pt x="1022984" y="648778"/>
                  </a:cubicBezTo>
                  <a:cubicBezTo>
                    <a:pt x="1054132" y="565363"/>
                    <a:pt x="1067331" y="475084"/>
                    <a:pt x="1057300" y="386389"/>
                  </a:cubicBezTo>
                  <a:cubicBezTo>
                    <a:pt x="1046741" y="286080"/>
                    <a:pt x="982332" y="192106"/>
                    <a:pt x="889942" y="150398"/>
                  </a:cubicBezTo>
                  <a:cubicBezTo>
                    <a:pt x="803358" y="111330"/>
                    <a:pt x="704633" y="101299"/>
                    <a:pt x="610131" y="115026"/>
                  </a:cubicBezTo>
                  <a:close/>
                </a:path>
              </a:pathLst>
            </a:custGeom>
            <a:grpFill/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Полилиния: фигура 42">
              <a:extLst>
                <a:ext uri="{FF2B5EF4-FFF2-40B4-BE49-F238E27FC236}">
                  <a16:creationId xmlns:a16="http://schemas.microsoft.com/office/drawing/2014/main" id="{876CC0C1-D0C3-4A87-A8E9-A27CCEAA227F}"/>
                </a:ext>
              </a:extLst>
            </p:cNvPr>
            <p:cNvSpPr/>
            <p:nvPr/>
          </p:nvSpPr>
          <p:spPr>
            <a:xfrm>
              <a:off x="3460676" y="1910666"/>
              <a:ext cx="904368" cy="1079257"/>
            </a:xfrm>
            <a:custGeom>
              <a:avLst/>
              <a:gdLst>
                <a:gd name="connsiteX0" fmla="*/ 539031 w 904368"/>
                <a:gd name="connsiteY0" fmla="*/ 72953 h 1079257"/>
                <a:gd name="connsiteX1" fmla="*/ 904369 w 904368"/>
                <a:gd name="connsiteY1" fmla="*/ 2737 h 1079257"/>
                <a:gd name="connsiteX2" fmla="*/ 869525 w 904368"/>
                <a:gd name="connsiteY2" fmla="*/ 133139 h 1079257"/>
                <a:gd name="connsiteX3" fmla="*/ 579683 w 904368"/>
                <a:gd name="connsiteY3" fmla="*/ 172207 h 1079257"/>
                <a:gd name="connsiteX4" fmla="*/ 352139 w 904368"/>
                <a:gd name="connsiteY4" fmla="*/ 388136 h 1079257"/>
                <a:gd name="connsiteX5" fmla="*/ 272947 w 904368"/>
                <a:gd name="connsiteY5" fmla="*/ 627295 h 1079257"/>
                <a:gd name="connsiteX6" fmla="*/ 157327 w 904368"/>
                <a:gd name="connsiteY6" fmla="*/ 1078160 h 1079257"/>
                <a:gd name="connsiteX7" fmla="*/ 0 w 904368"/>
                <a:gd name="connsiteY7" fmla="*/ 1078688 h 1079257"/>
                <a:gd name="connsiteX8" fmla="*/ 274531 w 904368"/>
                <a:gd name="connsiteY8" fmla="*/ 15935 h 1079257"/>
                <a:gd name="connsiteX9" fmla="*/ 416548 w 904368"/>
                <a:gd name="connsiteY9" fmla="*/ 15407 h 1079257"/>
                <a:gd name="connsiteX10" fmla="*/ 352667 w 904368"/>
                <a:gd name="connsiteY10" fmla="*/ 261957 h 1079257"/>
                <a:gd name="connsiteX11" fmla="*/ 539031 w 904368"/>
                <a:gd name="connsiteY11" fmla="*/ 72953 h 1079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4368" h="1079257">
                  <a:moveTo>
                    <a:pt x="539031" y="72953"/>
                  </a:moveTo>
                  <a:cubicBezTo>
                    <a:pt x="646732" y="4320"/>
                    <a:pt x="779774" y="-6238"/>
                    <a:pt x="904369" y="2737"/>
                  </a:cubicBezTo>
                  <a:cubicBezTo>
                    <a:pt x="893282" y="46028"/>
                    <a:pt x="881140" y="89320"/>
                    <a:pt x="869525" y="133139"/>
                  </a:cubicBezTo>
                  <a:cubicBezTo>
                    <a:pt x="771855" y="126276"/>
                    <a:pt x="671017" y="133667"/>
                    <a:pt x="579683" y="172207"/>
                  </a:cubicBezTo>
                  <a:cubicBezTo>
                    <a:pt x="480957" y="213914"/>
                    <a:pt x="402294" y="294162"/>
                    <a:pt x="352139" y="388136"/>
                  </a:cubicBezTo>
                  <a:cubicBezTo>
                    <a:pt x="310431" y="462048"/>
                    <a:pt x="294593" y="546519"/>
                    <a:pt x="272947" y="627295"/>
                  </a:cubicBezTo>
                  <a:cubicBezTo>
                    <a:pt x="233879" y="777231"/>
                    <a:pt x="194812" y="927696"/>
                    <a:pt x="157327" y="1078160"/>
                  </a:cubicBezTo>
                  <a:cubicBezTo>
                    <a:pt x="105061" y="1080271"/>
                    <a:pt x="52267" y="1078688"/>
                    <a:pt x="0" y="1078688"/>
                  </a:cubicBezTo>
                  <a:cubicBezTo>
                    <a:pt x="91334" y="724437"/>
                    <a:pt x="183197" y="370186"/>
                    <a:pt x="274531" y="15935"/>
                  </a:cubicBezTo>
                  <a:cubicBezTo>
                    <a:pt x="322046" y="14351"/>
                    <a:pt x="369033" y="15407"/>
                    <a:pt x="416548" y="15407"/>
                  </a:cubicBezTo>
                  <a:cubicBezTo>
                    <a:pt x="395958" y="97767"/>
                    <a:pt x="372729" y="179070"/>
                    <a:pt x="352667" y="261957"/>
                  </a:cubicBezTo>
                  <a:cubicBezTo>
                    <a:pt x="406517" y="191213"/>
                    <a:pt x="461424" y="118356"/>
                    <a:pt x="539031" y="72953"/>
                  </a:cubicBezTo>
                  <a:close/>
                </a:path>
              </a:pathLst>
            </a:custGeom>
            <a:grpFill/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Полилиния: фигура 43">
              <a:extLst>
                <a:ext uri="{FF2B5EF4-FFF2-40B4-BE49-F238E27FC236}">
                  <a16:creationId xmlns:a16="http://schemas.microsoft.com/office/drawing/2014/main" id="{A32B99D1-45E0-4E3F-BF0B-33AFBA8ED6BC}"/>
                </a:ext>
              </a:extLst>
            </p:cNvPr>
            <p:cNvSpPr/>
            <p:nvPr/>
          </p:nvSpPr>
          <p:spPr>
            <a:xfrm>
              <a:off x="2007245" y="1925017"/>
              <a:ext cx="430802" cy="1065392"/>
            </a:xfrm>
            <a:custGeom>
              <a:avLst/>
              <a:gdLst>
                <a:gd name="connsiteX0" fmla="*/ 275059 w 430802"/>
                <a:gd name="connsiteY0" fmla="*/ 0 h 1065392"/>
                <a:gd name="connsiteX1" fmla="*/ 430803 w 430802"/>
                <a:gd name="connsiteY1" fmla="*/ 528 h 1065392"/>
                <a:gd name="connsiteX2" fmla="*/ 154688 w 430802"/>
                <a:gd name="connsiteY2" fmla="*/ 1065392 h 1065392"/>
                <a:gd name="connsiteX3" fmla="*/ 0 w 430802"/>
                <a:gd name="connsiteY3" fmla="*/ 1064336 h 1065392"/>
                <a:gd name="connsiteX4" fmla="*/ 275059 w 430802"/>
                <a:gd name="connsiteY4" fmla="*/ 0 h 1065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0802" h="1065392">
                  <a:moveTo>
                    <a:pt x="275059" y="0"/>
                  </a:moveTo>
                  <a:cubicBezTo>
                    <a:pt x="326798" y="1056"/>
                    <a:pt x="378536" y="528"/>
                    <a:pt x="430803" y="528"/>
                  </a:cubicBezTo>
                  <a:cubicBezTo>
                    <a:pt x="338412" y="355307"/>
                    <a:pt x="249190" y="711141"/>
                    <a:pt x="154688" y="1065392"/>
                  </a:cubicBezTo>
                  <a:cubicBezTo>
                    <a:pt x="102949" y="1063808"/>
                    <a:pt x="51211" y="1064864"/>
                    <a:pt x="0" y="1064336"/>
                  </a:cubicBezTo>
                  <a:cubicBezTo>
                    <a:pt x="91334" y="709557"/>
                    <a:pt x="181613" y="354251"/>
                    <a:pt x="275059" y="0"/>
                  </a:cubicBezTo>
                  <a:close/>
                </a:path>
              </a:pathLst>
            </a:custGeom>
            <a:grpFill/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Полилиния: фигура 44">
              <a:extLst>
                <a:ext uri="{FF2B5EF4-FFF2-40B4-BE49-F238E27FC236}">
                  <a16:creationId xmlns:a16="http://schemas.microsoft.com/office/drawing/2014/main" id="{0C01BA4B-E16A-4F6F-8FA1-E085F366EBCB}"/>
                </a:ext>
              </a:extLst>
            </p:cNvPr>
            <p:cNvSpPr/>
            <p:nvPr/>
          </p:nvSpPr>
          <p:spPr>
            <a:xfrm>
              <a:off x="2389477" y="1925017"/>
              <a:ext cx="1258619" cy="1064864"/>
            </a:xfrm>
            <a:custGeom>
              <a:avLst/>
              <a:gdLst>
                <a:gd name="connsiteX0" fmla="*/ 271891 w 1258619"/>
                <a:gd name="connsiteY0" fmla="*/ 0 h 1064864"/>
                <a:gd name="connsiteX1" fmla="*/ 428691 w 1258619"/>
                <a:gd name="connsiteY1" fmla="*/ 0 h 1064864"/>
                <a:gd name="connsiteX2" fmla="*/ 295649 w 1258619"/>
                <a:gd name="connsiteY2" fmla="*/ 521081 h 1064864"/>
                <a:gd name="connsiteX3" fmla="*/ 1040579 w 1258619"/>
                <a:gd name="connsiteY3" fmla="*/ 6335 h 1064864"/>
                <a:gd name="connsiteX4" fmla="*/ 1073839 w 1258619"/>
                <a:gd name="connsiteY4" fmla="*/ 528 h 1064864"/>
                <a:gd name="connsiteX5" fmla="*/ 1258620 w 1258619"/>
                <a:gd name="connsiteY5" fmla="*/ 528 h 1064864"/>
                <a:gd name="connsiteX6" fmla="*/ 652011 w 1258619"/>
                <a:gd name="connsiteY6" fmla="*/ 410213 h 1064864"/>
                <a:gd name="connsiteX7" fmla="*/ 1037411 w 1258619"/>
                <a:gd name="connsiteY7" fmla="*/ 1064336 h 1064864"/>
                <a:gd name="connsiteX8" fmla="*/ 866357 w 1258619"/>
                <a:gd name="connsiteY8" fmla="*/ 1064336 h 1064864"/>
                <a:gd name="connsiteX9" fmla="*/ 527417 w 1258619"/>
                <a:gd name="connsiteY9" fmla="*/ 490460 h 1064864"/>
                <a:gd name="connsiteX10" fmla="*/ 268196 w 1258619"/>
                <a:gd name="connsiteY10" fmla="*/ 670490 h 1064864"/>
                <a:gd name="connsiteX11" fmla="*/ 250774 w 1258619"/>
                <a:gd name="connsiteY11" fmla="*/ 704806 h 1064864"/>
                <a:gd name="connsiteX12" fmla="*/ 156272 w 1258619"/>
                <a:gd name="connsiteY12" fmla="*/ 1064864 h 1064864"/>
                <a:gd name="connsiteX13" fmla="*/ 0 w 1258619"/>
                <a:gd name="connsiteY13" fmla="*/ 1064336 h 1064864"/>
                <a:gd name="connsiteX14" fmla="*/ 271891 w 1258619"/>
                <a:gd name="connsiteY14" fmla="*/ 0 h 1064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58619" h="1064864">
                  <a:moveTo>
                    <a:pt x="271891" y="0"/>
                  </a:moveTo>
                  <a:cubicBezTo>
                    <a:pt x="324158" y="0"/>
                    <a:pt x="376425" y="0"/>
                    <a:pt x="428691" y="0"/>
                  </a:cubicBezTo>
                  <a:cubicBezTo>
                    <a:pt x="384872" y="173694"/>
                    <a:pt x="336829" y="346860"/>
                    <a:pt x="295649" y="521081"/>
                  </a:cubicBezTo>
                  <a:cubicBezTo>
                    <a:pt x="545367" y="351083"/>
                    <a:pt x="790333" y="175278"/>
                    <a:pt x="1040579" y="6335"/>
                  </a:cubicBezTo>
                  <a:cubicBezTo>
                    <a:pt x="1050082" y="-528"/>
                    <a:pt x="1062753" y="1584"/>
                    <a:pt x="1073839" y="528"/>
                  </a:cubicBezTo>
                  <a:cubicBezTo>
                    <a:pt x="1135609" y="0"/>
                    <a:pt x="1196850" y="528"/>
                    <a:pt x="1258620" y="528"/>
                  </a:cubicBezTo>
                  <a:cubicBezTo>
                    <a:pt x="1054833" y="134626"/>
                    <a:pt x="854742" y="274531"/>
                    <a:pt x="652011" y="410213"/>
                  </a:cubicBezTo>
                  <a:cubicBezTo>
                    <a:pt x="779246" y="628782"/>
                    <a:pt x="909649" y="845767"/>
                    <a:pt x="1037411" y="1064336"/>
                  </a:cubicBezTo>
                  <a:cubicBezTo>
                    <a:pt x="980393" y="1064336"/>
                    <a:pt x="923375" y="1064336"/>
                    <a:pt x="866357" y="1064336"/>
                  </a:cubicBezTo>
                  <a:cubicBezTo>
                    <a:pt x="753377" y="873220"/>
                    <a:pt x="640925" y="681576"/>
                    <a:pt x="527417" y="490460"/>
                  </a:cubicBezTo>
                  <a:cubicBezTo>
                    <a:pt x="440306" y="550118"/>
                    <a:pt x="353723" y="609776"/>
                    <a:pt x="268196" y="670490"/>
                  </a:cubicBezTo>
                  <a:cubicBezTo>
                    <a:pt x="256053" y="677881"/>
                    <a:pt x="254997" y="693191"/>
                    <a:pt x="250774" y="704806"/>
                  </a:cubicBezTo>
                  <a:cubicBezTo>
                    <a:pt x="214873" y="823594"/>
                    <a:pt x="190060" y="945549"/>
                    <a:pt x="156272" y="1064864"/>
                  </a:cubicBezTo>
                  <a:cubicBezTo>
                    <a:pt x="104005" y="1063280"/>
                    <a:pt x="52266" y="1064864"/>
                    <a:pt x="0" y="1064336"/>
                  </a:cubicBezTo>
                  <a:cubicBezTo>
                    <a:pt x="90279" y="709557"/>
                    <a:pt x="181085" y="354779"/>
                    <a:pt x="271891" y="0"/>
                  </a:cubicBezTo>
                  <a:close/>
                </a:path>
              </a:pathLst>
            </a:custGeom>
            <a:grpFill/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:a16="http://schemas.microsoft.com/office/drawing/2014/main" id="{D64A933C-03E8-4FB4-9CF2-21654579B7EC}"/>
                </a:ext>
              </a:extLst>
            </p:cNvPr>
            <p:cNvSpPr/>
            <p:nvPr/>
          </p:nvSpPr>
          <p:spPr>
            <a:xfrm>
              <a:off x="5643199" y="2120225"/>
              <a:ext cx="761295" cy="869128"/>
            </a:xfrm>
            <a:custGeom>
              <a:avLst/>
              <a:gdLst>
                <a:gd name="connsiteX0" fmla="*/ 215929 w 761295"/>
                <a:gd name="connsiteY0" fmla="*/ 132 h 869128"/>
                <a:gd name="connsiteX1" fmla="*/ 761296 w 761295"/>
                <a:gd name="connsiteY1" fmla="*/ 660 h 869128"/>
                <a:gd name="connsiteX2" fmla="*/ 544839 w 761295"/>
                <a:gd name="connsiteY2" fmla="*/ 869129 h 869128"/>
                <a:gd name="connsiteX3" fmla="*/ 0 w 761295"/>
                <a:gd name="connsiteY3" fmla="*/ 869129 h 869128"/>
                <a:gd name="connsiteX4" fmla="*/ 215929 w 761295"/>
                <a:gd name="connsiteY4" fmla="*/ 132 h 869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1295" h="869128">
                  <a:moveTo>
                    <a:pt x="215929" y="132"/>
                  </a:moveTo>
                  <a:cubicBezTo>
                    <a:pt x="397542" y="132"/>
                    <a:pt x="579155" y="-396"/>
                    <a:pt x="761296" y="660"/>
                  </a:cubicBezTo>
                  <a:cubicBezTo>
                    <a:pt x="688968" y="289974"/>
                    <a:pt x="617167" y="579815"/>
                    <a:pt x="544839" y="869129"/>
                  </a:cubicBezTo>
                  <a:cubicBezTo>
                    <a:pt x="363225" y="869129"/>
                    <a:pt x="181613" y="869129"/>
                    <a:pt x="0" y="869129"/>
                  </a:cubicBezTo>
                  <a:cubicBezTo>
                    <a:pt x="71800" y="579287"/>
                    <a:pt x="143601" y="289974"/>
                    <a:pt x="215929" y="132"/>
                  </a:cubicBezTo>
                  <a:close/>
                </a:path>
              </a:pathLst>
            </a:custGeom>
            <a:grpFill/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Полилиния: фигура 46">
              <a:extLst>
                <a:ext uri="{FF2B5EF4-FFF2-40B4-BE49-F238E27FC236}">
                  <a16:creationId xmlns:a16="http://schemas.microsoft.com/office/drawing/2014/main" id="{19A62F8B-3ADC-4CF7-B869-B0E3082D6814}"/>
                </a:ext>
              </a:extLst>
            </p:cNvPr>
            <p:cNvSpPr/>
            <p:nvPr/>
          </p:nvSpPr>
          <p:spPr>
            <a:xfrm>
              <a:off x="6814180" y="2120195"/>
              <a:ext cx="705862" cy="869686"/>
            </a:xfrm>
            <a:custGeom>
              <a:avLst/>
              <a:gdLst>
                <a:gd name="connsiteX0" fmla="*/ 214874 w 705862"/>
                <a:gd name="connsiteY0" fmla="*/ 3329 h 869686"/>
                <a:gd name="connsiteX1" fmla="*/ 705862 w 705862"/>
                <a:gd name="connsiteY1" fmla="*/ 1218 h 869686"/>
                <a:gd name="connsiteX2" fmla="*/ 490461 w 705862"/>
                <a:gd name="connsiteY2" fmla="*/ 869686 h 869686"/>
                <a:gd name="connsiteX3" fmla="*/ 0 w 705862"/>
                <a:gd name="connsiteY3" fmla="*/ 869686 h 869686"/>
                <a:gd name="connsiteX4" fmla="*/ 214874 w 705862"/>
                <a:gd name="connsiteY4" fmla="*/ 3329 h 869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862" h="869686">
                  <a:moveTo>
                    <a:pt x="214874" y="3329"/>
                  </a:moveTo>
                  <a:cubicBezTo>
                    <a:pt x="378537" y="-3006"/>
                    <a:pt x="542199" y="1746"/>
                    <a:pt x="705862" y="1218"/>
                  </a:cubicBezTo>
                  <a:cubicBezTo>
                    <a:pt x="634062" y="290531"/>
                    <a:pt x="562789" y="580373"/>
                    <a:pt x="490461" y="869686"/>
                  </a:cubicBezTo>
                  <a:cubicBezTo>
                    <a:pt x="326798" y="869686"/>
                    <a:pt x="163663" y="869686"/>
                    <a:pt x="0" y="869686"/>
                  </a:cubicBezTo>
                  <a:cubicBezTo>
                    <a:pt x="71801" y="580373"/>
                    <a:pt x="142545" y="291587"/>
                    <a:pt x="214874" y="3329"/>
                  </a:cubicBezTo>
                  <a:close/>
                </a:path>
              </a:pathLst>
            </a:custGeom>
            <a:grpFill/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Полилиния: фигура 47">
              <a:extLst>
                <a:ext uri="{FF2B5EF4-FFF2-40B4-BE49-F238E27FC236}">
                  <a16:creationId xmlns:a16="http://schemas.microsoft.com/office/drawing/2014/main" id="{BD0BD3ED-9FA0-43C5-BACF-F252A0E148C6}"/>
                </a:ext>
              </a:extLst>
            </p:cNvPr>
            <p:cNvSpPr/>
            <p:nvPr/>
          </p:nvSpPr>
          <p:spPr>
            <a:xfrm>
              <a:off x="5916931" y="3386394"/>
              <a:ext cx="807609" cy="959776"/>
            </a:xfrm>
            <a:custGeom>
              <a:avLst/>
              <a:gdLst>
                <a:gd name="connsiteX0" fmla="*/ 174493 w 807609"/>
                <a:gd name="connsiteY0" fmla="*/ 129320 h 959776"/>
                <a:gd name="connsiteX1" fmla="*/ 465919 w 807609"/>
                <a:gd name="connsiteY1" fmla="*/ 502 h 959776"/>
                <a:gd name="connsiteX2" fmla="*/ 690295 w 807609"/>
                <a:gd name="connsiteY2" fmla="*/ 43265 h 959776"/>
                <a:gd name="connsiteX3" fmla="*/ 791660 w 807609"/>
                <a:gd name="connsiteY3" fmla="*/ 168388 h 959776"/>
                <a:gd name="connsiteX4" fmla="*/ 806971 w 807609"/>
                <a:gd name="connsiteY4" fmla="*/ 308293 h 959776"/>
                <a:gd name="connsiteX5" fmla="*/ 619550 w 807609"/>
                <a:gd name="connsiteY5" fmla="*/ 308293 h 959776"/>
                <a:gd name="connsiteX6" fmla="*/ 577843 w 807609"/>
                <a:gd name="connsiteY6" fmla="*/ 186866 h 959776"/>
                <a:gd name="connsiteX7" fmla="*/ 433714 w 807609"/>
                <a:gd name="connsiteY7" fmla="*/ 157301 h 959776"/>
                <a:gd name="connsiteX8" fmla="*/ 286417 w 807609"/>
                <a:gd name="connsiteY8" fmla="*/ 256555 h 959776"/>
                <a:gd name="connsiteX9" fmla="*/ 204058 w 807609"/>
                <a:gd name="connsiteY9" fmla="*/ 525807 h 959776"/>
                <a:gd name="connsiteX10" fmla="*/ 218312 w 807609"/>
                <a:gd name="connsiteY10" fmla="*/ 715867 h 959776"/>
                <a:gd name="connsiteX11" fmla="*/ 318094 w 807609"/>
                <a:gd name="connsiteY11" fmla="*/ 795586 h 959776"/>
                <a:gd name="connsiteX12" fmla="*/ 465391 w 807609"/>
                <a:gd name="connsiteY12" fmla="*/ 790307 h 959776"/>
                <a:gd name="connsiteX13" fmla="*/ 534024 w 807609"/>
                <a:gd name="connsiteY13" fmla="*/ 754407 h 959776"/>
                <a:gd name="connsiteX14" fmla="*/ 563061 w 807609"/>
                <a:gd name="connsiteY14" fmla="*/ 596023 h 959776"/>
                <a:gd name="connsiteX15" fmla="*/ 388839 w 807609"/>
                <a:gd name="connsiteY15" fmla="*/ 596023 h 959776"/>
                <a:gd name="connsiteX16" fmla="*/ 413652 w 807609"/>
                <a:gd name="connsiteY16" fmla="*/ 454006 h 959776"/>
                <a:gd name="connsiteX17" fmla="*/ 780573 w 807609"/>
                <a:gd name="connsiteY17" fmla="*/ 454006 h 959776"/>
                <a:gd name="connsiteX18" fmla="*/ 717748 w 807609"/>
                <a:gd name="connsiteY18" fmla="*/ 812480 h 959776"/>
                <a:gd name="connsiteX19" fmla="*/ 688183 w 807609"/>
                <a:gd name="connsiteY19" fmla="*/ 849964 h 959776"/>
                <a:gd name="connsiteX20" fmla="*/ 350826 w 807609"/>
                <a:gd name="connsiteY20" fmla="*/ 959777 h 959776"/>
                <a:gd name="connsiteX21" fmla="*/ 322846 w 807609"/>
                <a:gd name="connsiteY21" fmla="*/ 959777 h 959776"/>
                <a:gd name="connsiteX22" fmla="*/ 171854 w 807609"/>
                <a:gd name="connsiteY22" fmla="*/ 925460 h 959776"/>
                <a:gd name="connsiteX23" fmla="*/ 24029 w 807609"/>
                <a:gd name="connsiteY23" fmla="*/ 767077 h 959776"/>
                <a:gd name="connsiteX24" fmla="*/ 17166 w 807609"/>
                <a:gd name="connsiteY24" fmla="*/ 470372 h 959776"/>
                <a:gd name="connsiteX25" fmla="*/ 174493 w 807609"/>
                <a:gd name="connsiteY25" fmla="*/ 129320 h 95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07609" h="959776">
                  <a:moveTo>
                    <a:pt x="174493" y="129320"/>
                  </a:moveTo>
                  <a:cubicBezTo>
                    <a:pt x="249989" y="50656"/>
                    <a:pt x="357162" y="4725"/>
                    <a:pt x="465919" y="502"/>
                  </a:cubicBezTo>
                  <a:cubicBezTo>
                    <a:pt x="542471" y="-2138"/>
                    <a:pt x="622718" y="4725"/>
                    <a:pt x="690295" y="43265"/>
                  </a:cubicBezTo>
                  <a:cubicBezTo>
                    <a:pt x="738866" y="70190"/>
                    <a:pt x="775294" y="116121"/>
                    <a:pt x="791660" y="168388"/>
                  </a:cubicBezTo>
                  <a:cubicBezTo>
                    <a:pt x="806443" y="213263"/>
                    <a:pt x="809083" y="261306"/>
                    <a:pt x="806971" y="308293"/>
                  </a:cubicBezTo>
                  <a:cubicBezTo>
                    <a:pt x="744674" y="308821"/>
                    <a:pt x="682376" y="308293"/>
                    <a:pt x="619550" y="308293"/>
                  </a:cubicBezTo>
                  <a:cubicBezTo>
                    <a:pt x="619023" y="265002"/>
                    <a:pt x="613215" y="216431"/>
                    <a:pt x="577843" y="186866"/>
                  </a:cubicBezTo>
                  <a:cubicBezTo>
                    <a:pt x="538247" y="153606"/>
                    <a:pt x="482285" y="150966"/>
                    <a:pt x="433714" y="157301"/>
                  </a:cubicBezTo>
                  <a:cubicBezTo>
                    <a:pt x="372473" y="165748"/>
                    <a:pt x="319150" y="205344"/>
                    <a:pt x="286417" y="256555"/>
                  </a:cubicBezTo>
                  <a:cubicBezTo>
                    <a:pt x="233623" y="336274"/>
                    <a:pt x="219369" y="433416"/>
                    <a:pt x="204058" y="525807"/>
                  </a:cubicBezTo>
                  <a:cubicBezTo>
                    <a:pt x="195083" y="589160"/>
                    <a:pt x="191387" y="656737"/>
                    <a:pt x="218312" y="715867"/>
                  </a:cubicBezTo>
                  <a:cubicBezTo>
                    <a:pt x="236263" y="756518"/>
                    <a:pt x="274803" y="786083"/>
                    <a:pt x="318094" y="795586"/>
                  </a:cubicBezTo>
                  <a:cubicBezTo>
                    <a:pt x="366665" y="805617"/>
                    <a:pt x="417876" y="802449"/>
                    <a:pt x="465391" y="790307"/>
                  </a:cubicBezTo>
                  <a:cubicBezTo>
                    <a:pt x="489676" y="782388"/>
                    <a:pt x="516601" y="773941"/>
                    <a:pt x="534024" y="754407"/>
                  </a:cubicBezTo>
                  <a:cubicBezTo>
                    <a:pt x="546166" y="702140"/>
                    <a:pt x="553029" y="648289"/>
                    <a:pt x="563061" y="596023"/>
                  </a:cubicBezTo>
                  <a:cubicBezTo>
                    <a:pt x="504987" y="596023"/>
                    <a:pt x="446913" y="596023"/>
                    <a:pt x="388839" y="596023"/>
                  </a:cubicBezTo>
                  <a:cubicBezTo>
                    <a:pt x="397286" y="548508"/>
                    <a:pt x="405733" y="501521"/>
                    <a:pt x="413652" y="454006"/>
                  </a:cubicBezTo>
                  <a:cubicBezTo>
                    <a:pt x="536136" y="454006"/>
                    <a:pt x="658091" y="454006"/>
                    <a:pt x="780573" y="454006"/>
                  </a:cubicBezTo>
                  <a:cubicBezTo>
                    <a:pt x="759456" y="573322"/>
                    <a:pt x="738338" y="692637"/>
                    <a:pt x="717748" y="812480"/>
                  </a:cubicBezTo>
                  <a:cubicBezTo>
                    <a:pt x="716692" y="829903"/>
                    <a:pt x="700326" y="839405"/>
                    <a:pt x="688183" y="849964"/>
                  </a:cubicBezTo>
                  <a:cubicBezTo>
                    <a:pt x="593153" y="925460"/>
                    <a:pt x="469614" y="951330"/>
                    <a:pt x="350826" y="959777"/>
                  </a:cubicBezTo>
                  <a:lnTo>
                    <a:pt x="322846" y="959777"/>
                  </a:lnTo>
                  <a:cubicBezTo>
                    <a:pt x="271635" y="953969"/>
                    <a:pt x="219369" y="947106"/>
                    <a:pt x="171854" y="925460"/>
                  </a:cubicBezTo>
                  <a:cubicBezTo>
                    <a:pt x="103221" y="896423"/>
                    <a:pt x="49370" y="837294"/>
                    <a:pt x="24029" y="767077"/>
                  </a:cubicBezTo>
                  <a:cubicBezTo>
                    <a:pt x="-11343" y="672047"/>
                    <a:pt x="-2368" y="567514"/>
                    <a:pt x="17166" y="470372"/>
                  </a:cubicBezTo>
                  <a:cubicBezTo>
                    <a:pt x="36699" y="345249"/>
                    <a:pt x="84743" y="220654"/>
                    <a:pt x="174493" y="129320"/>
                  </a:cubicBezTo>
                  <a:close/>
                </a:path>
              </a:pathLst>
            </a:custGeom>
            <a:grpFill/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Полилиния: фигура 48">
              <a:extLst>
                <a:ext uri="{FF2B5EF4-FFF2-40B4-BE49-F238E27FC236}">
                  <a16:creationId xmlns:a16="http://schemas.microsoft.com/office/drawing/2014/main" id="{58D0BD07-FC10-4985-9534-816FBA447B29}"/>
                </a:ext>
              </a:extLst>
            </p:cNvPr>
            <p:cNvSpPr/>
            <p:nvPr/>
          </p:nvSpPr>
          <p:spPr>
            <a:xfrm>
              <a:off x="901201" y="3398511"/>
              <a:ext cx="786637" cy="155215"/>
            </a:xfrm>
            <a:custGeom>
              <a:avLst/>
              <a:gdLst>
                <a:gd name="connsiteX0" fmla="*/ 0 w 786637"/>
                <a:gd name="connsiteY0" fmla="*/ 155216 h 155215"/>
                <a:gd name="connsiteX1" fmla="*/ 27453 w 786637"/>
                <a:gd name="connsiteY1" fmla="*/ 0 h 155215"/>
                <a:gd name="connsiteX2" fmla="*/ 786638 w 786637"/>
                <a:gd name="connsiteY2" fmla="*/ 0 h 155215"/>
                <a:gd name="connsiteX3" fmla="*/ 759184 w 786637"/>
                <a:gd name="connsiteY3" fmla="*/ 155216 h 155215"/>
                <a:gd name="connsiteX4" fmla="*/ 0 w 786637"/>
                <a:gd name="connsiteY4" fmla="*/ 155216 h 155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6637" h="155215">
                  <a:moveTo>
                    <a:pt x="0" y="155216"/>
                  </a:moveTo>
                  <a:cubicBezTo>
                    <a:pt x="8975" y="103477"/>
                    <a:pt x="18478" y="51739"/>
                    <a:pt x="27453" y="0"/>
                  </a:cubicBezTo>
                  <a:cubicBezTo>
                    <a:pt x="280339" y="0"/>
                    <a:pt x="533224" y="0"/>
                    <a:pt x="786638" y="0"/>
                  </a:cubicBezTo>
                  <a:cubicBezTo>
                    <a:pt x="777662" y="51739"/>
                    <a:pt x="768687" y="103477"/>
                    <a:pt x="759184" y="155216"/>
                  </a:cubicBezTo>
                  <a:cubicBezTo>
                    <a:pt x="505771" y="155216"/>
                    <a:pt x="252886" y="155216"/>
                    <a:pt x="0" y="155216"/>
                  </a:cubicBezTo>
                  <a:close/>
                </a:path>
              </a:pathLst>
            </a:custGeom>
            <a:grpFill/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Полилиния: фигура 49">
              <a:extLst>
                <a:ext uri="{FF2B5EF4-FFF2-40B4-BE49-F238E27FC236}">
                  <a16:creationId xmlns:a16="http://schemas.microsoft.com/office/drawing/2014/main" id="{46FAC1A1-F110-4826-9595-9C6E1234F15E}"/>
                </a:ext>
              </a:extLst>
            </p:cNvPr>
            <p:cNvSpPr/>
            <p:nvPr/>
          </p:nvSpPr>
          <p:spPr>
            <a:xfrm>
              <a:off x="1618678" y="3398276"/>
              <a:ext cx="811526" cy="931001"/>
            </a:xfrm>
            <a:custGeom>
              <a:avLst/>
              <a:gdLst>
                <a:gd name="connsiteX0" fmla="*/ 137266 w 811526"/>
                <a:gd name="connsiteY0" fmla="*/ 155450 h 931001"/>
                <a:gd name="connsiteX1" fmla="*/ 164719 w 811526"/>
                <a:gd name="connsiteY1" fmla="*/ 235 h 931001"/>
                <a:gd name="connsiteX2" fmla="*/ 530056 w 811526"/>
                <a:gd name="connsiteY2" fmla="*/ 235 h 931001"/>
                <a:gd name="connsiteX3" fmla="*/ 742818 w 811526"/>
                <a:gd name="connsiteY3" fmla="*/ 64644 h 931001"/>
                <a:gd name="connsiteX4" fmla="*/ 811451 w 811526"/>
                <a:gd name="connsiteY4" fmla="*/ 224083 h 931001"/>
                <a:gd name="connsiteX5" fmla="*/ 741234 w 811526"/>
                <a:gd name="connsiteY5" fmla="*/ 435261 h 931001"/>
                <a:gd name="connsiteX6" fmla="*/ 593938 w 811526"/>
                <a:gd name="connsiteY6" fmla="*/ 542434 h 931001"/>
                <a:gd name="connsiteX7" fmla="*/ 711669 w 811526"/>
                <a:gd name="connsiteY7" fmla="*/ 875567 h 931001"/>
                <a:gd name="connsiteX8" fmla="*/ 728036 w 811526"/>
                <a:gd name="connsiteY8" fmla="*/ 931001 h 931001"/>
                <a:gd name="connsiteX9" fmla="*/ 519497 w 811526"/>
                <a:gd name="connsiteY9" fmla="*/ 931001 h 931001"/>
                <a:gd name="connsiteX10" fmla="*/ 404933 w 811526"/>
                <a:gd name="connsiteY10" fmla="*/ 590477 h 931001"/>
                <a:gd name="connsiteX11" fmla="*/ 252885 w 811526"/>
                <a:gd name="connsiteY11" fmla="*/ 590477 h 931001"/>
                <a:gd name="connsiteX12" fmla="*/ 192700 w 811526"/>
                <a:gd name="connsiteY12" fmla="*/ 931001 h 931001"/>
                <a:gd name="connsiteX13" fmla="*/ 0 w 811526"/>
                <a:gd name="connsiteY13" fmla="*/ 931001 h 931001"/>
                <a:gd name="connsiteX14" fmla="*/ 110868 w 811526"/>
                <a:gd name="connsiteY14" fmla="*/ 302747 h 931001"/>
                <a:gd name="connsiteX15" fmla="*/ 303568 w 811526"/>
                <a:gd name="connsiteY15" fmla="*/ 302747 h 931001"/>
                <a:gd name="connsiteX16" fmla="*/ 280339 w 811526"/>
                <a:gd name="connsiteY16" fmla="*/ 434733 h 931001"/>
                <a:gd name="connsiteX17" fmla="*/ 440306 w 811526"/>
                <a:gd name="connsiteY17" fmla="*/ 434733 h 931001"/>
                <a:gd name="connsiteX18" fmla="*/ 560149 w 811526"/>
                <a:gd name="connsiteY18" fmla="*/ 391442 h 931001"/>
                <a:gd name="connsiteX19" fmla="*/ 612944 w 811526"/>
                <a:gd name="connsiteY19" fmla="*/ 254704 h 931001"/>
                <a:gd name="connsiteX20" fmla="*/ 571764 w 811526"/>
                <a:gd name="connsiteY20" fmla="*/ 176568 h 931001"/>
                <a:gd name="connsiteX21" fmla="*/ 471454 w 811526"/>
                <a:gd name="connsiteY21" fmla="*/ 154923 h 931001"/>
                <a:gd name="connsiteX22" fmla="*/ 137266 w 811526"/>
                <a:gd name="connsiteY22" fmla="*/ 155450 h 931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11526" h="931001">
                  <a:moveTo>
                    <a:pt x="137266" y="155450"/>
                  </a:moveTo>
                  <a:cubicBezTo>
                    <a:pt x="146241" y="103712"/>
                    <a:pt x="155744" y="51973"/>
                    <a:pt x="164719" y="235"/>
                  </a:cubicBezTo>
                  <a:cubicBezTo>
                    <a:pt x="286674" y="235"/>
                    <a:pt x="408101" y="-293"/>
                    <a:pt x="530056" y="235"/>
                  </a:cubicBezTo>
                  <a:cubicBezTo>
                    <a:pt x="604497" y="2874"/>
                    <a:pt x="683688" y="16073"/>
                    <a:pt x="742818" y="64644"/>
                  </a:cubicBezTo>
                  <a:cubicBezTo>
                    <a:pt x="789805" y="102656"/>
                    <a:pt x="813035" y="164425"/>
                    <a:pt x="811451" y="224083"/>
                  </a:cubicBezTo>
                  <a:cubicBezTo>
                    <a:pt x="809339" y="299051"/>
                    <a:pt x="787693" y="375603"/>
                    <a:pt x="741234" y="435261"/>
                  </a:cubicBezTo>
                  <a:cubicBezTo>
                    <a:pt x="703750" y="484360"/>
                    <a:pt x="650428" y="518676"/>
                    <a:pt x="593938" y="542434"/>
                  </a:cubicBezTo>
                  <a:cubicBezTo>
                    <a:pt x="633006" y="653302"/>
                    <a:pt x="672601" y="764699"/>
                    <a:pt x="711669" y="875567"/>
                  </a:cubicBezTo>
                  <a:cubicBezTo>
                    <a:pt x="718005" y="893517"/>
                    <a:pt x="725924" y="911995"/>
                    <a:pt x="728036" y="931001"/>
                  </a:cubicBezTo>
                  <a:cubicBezTo>
                    <a:pt x="658347" y="931001"/>
                    <a:pt x="589186" y="931001"/>
                    <a:pt x="519497" y="931001"/>
                  </a:cubicBezTo>
                  <a:cubicBezTo>
                    <a:pt x="481485" y="817493"/>
                    <a:pt x="443473" y="703985"/>
                    <a:pt x="404933" y="590477"/>
                  </a:cubicBezTo>
                  <a:cubicBezTo>
                    <a:pt x="354251" y="590477"/>
                    <a:pt x="303568" y="590477"/>
                    <a:pt x="252885" y="590477"/>
                  </a:cubicBezTo>
                  <a:cubicBezTo>
                    <a:pt x="232824" y="703985"/>
                    <a:pt x="212762" y="817493"/>
                    <a:pt x="192700" y="931001"/>
                  </a:cubicBezTo>
                  <a:cubicBezTo>
                    <a:pt x="128290" y="931001"/>
                    <a:pt x="64409" y="931001"/>
                    <a:pt x="0" y="931001"/>
                  </a:cubicBezTo>
                  <a:cubicBezTo>
                    <a:pt x="36956" y="721407"/>
                    <a:pt x="73912" y="512341"/>
                    <a:pt x="110868" y="302747"/>
                  </a:cubicBezTo>
                  <a:cubicBezTo>
                    <a:pt x="174750" y="302747"/>
                    <a:pt x="239159" y="302747"/>
                    <a:pt x="303568" y="302747"/>
                  </a:cubicBezTo>
                  <a:cubicBezTo>
                    <a:pt x="296177" y="346566"/>
                    <a:pt x="288258" y="390913"/>
                    <a:pt x="280339" y="434733"/>
                  </a:cubicBezTo>
                  <a:cubicBezTo>
                    <a:pt x="333661" y="434733"/>
                    <a:pt x="386983" y="435261"/>
                    <a:pt x="440306" y="434733"/>
                  </a:cubicBezTo>
                  <a:cubicBezTo>
                    <a:pt x="483597" y="434205"/>
                    <a:pt x="527945" y="421535"/>
                    <a:pt x="560149" y="391442"/>
                  </a:cubicBezTo>
                  <a:cubicBezTo>
                    <a:pt x="598161" y="357125"/>
                    <a:pt x="615055" y="304331"/>
                    <a:pt x="612944" y="254704"/>
                  </a:cubicBezTo>
                  <a:cubicBezTo>
                    <a:pt x="611888" y="224611"/>
                    <a:pt x="598161" y="193462"/>
                    <a:pt x="571764" y="176568"/>
                  </a:cubicBezTo>
                  <a:cubicBezTo>
                    <a:pt x="542199" y="157562"/>
                    <a:pt x="505771" y="155450"/>
                    <a:pt x="471454" y="154923"/>
                  </a:cubicBezTo>
                  <a:cubicBezTo>
                    <a:pt x="360586" y="155450"/>
                    <a:pt x="248662" y="155450"/>
                    <a:pt x="137266" y="155450"/>
                  </a:cubicBezTo>
                  <a:close/>
                </a:path>
              </a:pathLst>
            </a:custGeom>
            <a:grpFill/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Полилиния: фигура 50">
              <a:extLst>
                <a:ext uri="{FF2B5EF4-FFF2-40B4-BE49-F238E27FC236}">
                  <a16:creationId xmlns:a16="http://schemas.microsoft.com/office/drawing/2014/main" id="{D380764C-D1EC-4C74-8B55-D6C1E267E1F3}"/>
                </a:ext>
              </a:extLst>
            </p:cNvPr>
            <p:cNvSpPr/>
            <p:nvPr/>
          </p:nvSpPr>
          <p:spPr>
            <a:xfrm>
              <a:off x="2364135" y="3398511"/>
              <a:ext cx="873220" cy="931294"/>
            </a:xfrm>
            <a:custGeom>
              <a:avLst/>
              <a:gdLst>
                <a:gd name="connsiteX0" fmla="*/ 0 w 873220"/>
                <a:gd name="connsiteY0" fmla="*/ 931294 h 931294"/>
                <a:gd name="connsiteX1" fmla="*/ 511050 w 873220"/>
                <a:gd name="connsiteY1" fmla="*/ 0 h 931294"/>
                <a:gd name="connsiteX2" fmla="*/ 688968 w 873220"/>
                <a:gd name="connsiteY2" fmla="*/ 0 h 931294"/>
                <a:gd name="connsiteX3" fmla="*/ 775023 w 873220"/>
                <a:gd name="connsiteY3" fmla="*/ 435026 h 931294"/>
                <a:gd name="connsiteX4" fmla="*/ 589714 w 873220"/>
                <a:gd name="connsiteY4" fmla="*/ 435026 h 931294"/>
                <a:gd name="connsiteX5" fmla="*/ 558038 w 873220"/>
                <a:gd name="connsiteY5" fmla="*/ 237047 h 931294"/>
                <a:gd name="connsiteX6" fmla="*/ 381704 w 873220"/>
                <a:gd name="connsiteY6" fmla="*/ 583379 h 931294"/>
                <a:gd name="connsiteX7" fmla="*/ 804060 w 873220"/>
                <a:gd name="connsiteY7" fmla="*/ 582851 h 931294"/>
                <a:gd name="connsiteX8" fmla="*/ 873220 w 873220"/>
                <a:gd name="connsiteY8" fmla="*/ 931294 h 931294"/>
                <a:gd name="connsiteX9" fmla="*/ 668378 w 873220"/>
                <a:gd name="connsiteY9" fmla="*/ 931294 h 931294"/>
                <a:gd name="connsiteX10" fmla="*/ 637757 w 873220"/>
                <a:gd name="connsiteY10" fmla="*/ 739650 h 931294"/>
                <a:gd name="connsiteX11" fmla="*/ 302512 w 873220"/>
                <a:gd name="connsiteY11" fmla="*/ 739650 h 931294"/>
                <a:gd name="connsiteX12" fmla="*/ 204843 w 873220"/>
                <a:gd name="connsiteY12" fmla="*/ 931294 h 931294"/>
                <a:gd name="connsiteX13" fmla="*/ 0 w 873220"/>
                <a:gd name="connsiteY13" fmla="*/ 931294 h 931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73220" h="931294">
                  <a:moveTo>
                    <a:pt x="0" y="931294"/>
                  </a:moveTo>
                  <a:cubicBezTo>
                    <a:pt x="170526" y="620863"/>
                    <a:pt x="340524" y="310432"/>
                    <a:pt x="511050" y="0"/>
                  </a:cubicBezTo>
                  <a:cubicBezTo>
                    <a:pt x="570180" y="0"/>
                    <a:pt x="629838" y="0"/>
                    <a:pt x="688968" y="0"/>
                  </a:cubicBezTo>
                  <a:cubicBezTo>
                    <a:pt x="718005" y="145185"/>
                    <a:pt x="746514" y="289842"/>
                    <a:pt x="775023" y="435026"/>
                  </a:cubicBezTo>
                  <a:cubicBezTo>
                    <a:pt x="713253" y="435026"/>
                    <a:pt x="651484" y="435026"/>
                    <a:pt x="589714" y="435026"/>
                  </a:cubicBezTo>
                  <a:cubicBezTo>
                    <a:pt x="579155" y="369033"/>
                    <a:pt x="568596" y="303040"/>
                    <a:pt x="558038" y="237047"/>
                  </a:cubicBezTo>
                  <a:cubicBezTo>
                    <a:pt x="499436" y="352667"/>
                    <a:pt x="440834" y="468287"/>
                    <a:pt x="381704" y="583379"/>
                  </a:cubicBezTo>
                  <a:cubicBezTo>
                    <a:pt x="522665" y="583907"/>
                    <a:pt x="663099" y="582323"/>
                    <a:pt x="804060" y="582851"/>
                  </a:cubicBezTo>
                  <a:cubicBezTo>
                    <a:pt x="827289" y="698999"/>
                    <a:pt x="849991" y="815146"/>
                    <a:pt x="873220" y="931294"/>
                  </a:cubicBezTo>
                  <a:cubicBezTo>
                    <a:pt x="805116" y="931294"/>
                    <a:pt x="736483" y="931294"/>
                    <a:pt x="668378" y="931294"/>
                  </a:cubicBezTo>
                  <a:cubicBezTo>
                    <a:pt x="658347" y="867413"/>
                    <a:pt x="647788" y="803532"/>
                    <a:pt x="637757" y="739650"/>
                  </a:cubicBezTo>
                  <a:cubicBezTo>
                    <a:pt x="525833" y="739650"/>
                    <a:pt x="413909" y="739650"/>
                    <a:pt x="302512" y="739650"/>
                  </a:cubicBezTo>
                  <a:cubicBezTo>
                    <a:pt x="269780" y="803532"/>
                    <a:pt x="237575" y="867413"/>
                    <a:pt x="204843" y="931294"/>
                  </a:cubicBezTo>
                  <a:cubicBezTo>
                    <a:pt x="136210" y="931294"/>
                    <a:pt x="68105" y="931294"/>
                    <a:pt x="0" y="931294"/>
                  </a:cubicBezTo>
                  <a:close/>
                </a:path>
              </a:pathLst>
            </a:custGeom>
            <a:grpFill/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Полилиния: фигура 51">
              <a:extLst>
                <a:ext uri="{FF2B5EF4-FFF2-40B4-BE49-F238E27FC236}">
                  <a16:creationId xmlns:a16="http://schemas.microsoft.com/office/drawing/2014/main" id="{D4885B95-F734-47D1-ABB9-4D27D94918A5}"/>
                </a:ext>
              </a:extLst>
            </p:cNvPr>
            <p:cNvSpPr/>
            <p:nvPr/>
          </p:nvSpPr>
          <p:spPr>
            <a:xfrm>
              <a:off x="3323411" y="3398511"/>
              <a:ext cx="356890" cy="931294"/>
            </a:xfrm>
            <a:custGeom>
              <a:avLst/>
              <a:gdLst>
                <a:gd name="connsiteX0" fmla="*/ 0 w 356890"/>
                <a:gd name="connsiteY0" fmla="*/ 931294 h 931294"/>
                <a:gd name="connsiteX1" fmla="*/ 164191 w 356890"/>
                <a:gd name="connsiteY1" fmla="*/ 0 h 931294"/>
                <a:gd name="connsiteX2" fmla="*/ 356890 w 356890"/>
                <a:gd name="connsiteY2" fmla="*/ 0 h 931294"/>
                <a:gd name="connsiteX3" fmla="*/ 192700 w 356890"/>
                <a:gd name="connsiteY3" fmla="*/ 931294 h 931294"/>
                <a:gd name="connsiteX4" fmla="*/ 0 w 356890"/>
                <a:gd name="connsiteY4" fmla="*/ 931294 h 931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890" h="931294">
                  <a:moveTo>
                    <a:pt x="0" y="931294"/>
                  </a:moveTo>
                  <a:cubicBezTo>
                    <a:pt x="54906" y="620863"/>
                    <a:pt x="109285" y="310432"/>
                    <a:pt x="164191" y="0"/>
                  </a:cubicBezTo>
                  <a:cubicBezTo>
                    <a:pt x="228072" y="0"/>
                    <a:pt x="292481" y="0"/>
                    <a:pt x="356890" y="0"/>
                  </a:cubicBezTo>
                  <a:cubicBezTo>
                    <a:pt x="301984" y="310432"/>
                    <a:pt x="247606" y="620863"/>
                    <a:pt x="192700" y="931294"/>
                  </a:cubicBezTo>
                  <a:cubicBezTo>
                    <a:pt x="128290" y="931294"/>
                    <a:pt x="63881" y="931294"/>
                    <a:pt x="0" y="931294"/>
                  </a:cubicBezTo>
                  <a:close/>
                </a:path>
              </a:pathLst>
            </a:custGeom>
            <a:grpFill/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Полилиния: фигура 52">
              <a:extLst>
                <a:ext uri="{FF2B5EF4-FFF2-40B4-BE49-F238E27FC236}">
                  <a16:creationId xmlns:a16="http://schemas.microsoft.com/office/drawing/2014/main" id="{23EE7835-7ADF-464E-BE0D-43A5A4EEB1B4}"/>
                </a:ext>
              </a:extLst>
            </p:cNvPr>
            <p:cNvSpPr/>
            <p:nvPr/>
          </p:nvSpPr>
          <p:spPr>
            <a:xfrm>
              <a:off x="3680829" y="3398511"/>
              <a:ext cx="921791" cy="931294"/>
            </a:xfrm>
            <a:custGeom>
              <a:avLst/>
              <a:gdLst>
                <a:gd name="connsiteX0" fmla="*/ 164191 w 921791"/>
                <a:gd name="connsiteY0" fmla="*/ 0 h 931294"/>
                <a:gd name="connsiteX1" fmla="*/ 356363 w 921791"/>
                <a:gd name="connsiteY1" fmla="*/ 0 h 931294"/>
                <a:gd name="connsiteX2" fmla="*/ 621919 w 921791"/>
                <a:gd name="connsiteY2" fmla="*/ 612416 h 931294"/>
                <a:gd name="connsiteX3" fmla="*/ 730147 w 921791"/>
                <a:gd name="connsiteY3" fmla="*/ 0 h 931294"/>
                <a:gd name="connsiteX4" fmla="*/ 921791 w 921791"/>
                <a:gd name="connsiteY4" fmla="*/ 0 h 931294"/>
                <a:gd name="connsiteX5" fmla="*/ 757600 w 921791"/>
                <a:gd name="connsiteY5" fmla="*/ 931294 h 931294"/>
                <a:gd name="connsiteX6" fmla="*/ 564901 w 921791"/>
                <a:gd name="connsiteY6" fmla="*/ 931294 h 931294"/>
                <a:gd name="connsiteX7" fmla="*/ 300400 w 921791"/>
                <a:gd name="connsiteY7" fmla="*/ 320462 h 931294"/>
                <a:gd name="connsiteX8" fmla="*/ 192700 w 921791"/>
                <a:gd name="connsiteY8" fmla="*/ 931294 h 931294"/>
                <a:gd name="connsiteX9" fmla="*/ 0 w 921791"/>
                <a:gd name="connsiteY9" fmla="*/ 931294 h 931294"/>
                <a:gd name="connsiteX10" fmla="*/ 164191 w 921791"/>
                <a:gd name="connsiteY10" fmla="*/ 0 h 931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1791" h="931294">
                  <a:moveTo>
                    <a:pt x="164191" y="0"/>
                  </a:moveTo>
                  <a:cubicBezTo>
                    <a:pt x="228072" y="0"/>
                    <a:pt x="292481" y="0"/>
                    <a:pt x="356363" y="0"/>
                  </a:cubicBezTo>
                  <a:cubicBezTo>
                    <a:pt x="445057" y="204314"/>
                    <a:pt x="533224" y="408101"/>
                    <a:pt x="621919" y="612416"/>
                  </a:cubicBezTo>
                  <a:cubicBezTo>
                    <a:pt x="658347" y="408101"/>
                    <a:pt x="693719" y="204314"/>
                    <a:pt x="730147" y="0"/>
                  </a:cubicBezTo>
                  <a:cubicBezTo>
                    <a:pt x="794028" y="0"/>
                    <a:pt x="857910" y="0"/>
                    <a:pt x="921791" y="0"/>
                  </a:cubicBezTo>
                  <a:cubicBezTo>
                    <a:pt x="867413" y="310432"/>
                    <a:pt x="811979" y="620863"/>
                    <a:pt x="757600" y="931294"/>
                  </a:cubicBezTo>
                  <a:cubicBezTo>
                    <a:pt x="693191" y="931294"/>
                    <a:pt x="629310" y="931294"/>
                    <a:pt x="564901" y="931294"/>
                  </a:cubicBezTo>
                  <a:cubicBezTo>
                    <a:pt x="476734" y="727508"/>
                    <a:pt x="388567" y="524249"/>
                    <a:pt x="300400" y="320462"/>
                  </a:cubicBezTo>
                  <a:cubicBezTo>
                    <a:pt x="264500" y="524249"/>
                    <a:pt x="228600" y="727508"/>
                    <a:pt x="192700" y="931294"/>
                  </a:cubicBezTo>
                  <a:cubicBezTo>
                    <a:pt x="128290" y="931294"/>
                    <a:pt x="64409" y="931294"/>
                    <a:pt x="0" y="931294"/>
                  </a:cubicBezTo>
                  <a:cubicBezTo>
                    <a:pt x="54378" y="620863"/>
                    <a:pt x="109285" y="310432"/>
                    <a:pt x="164191" y="0"/>
                  </a:cubicBezTo>
                  <a:close/>
                </a:path>
              </a:pathLst>
            </a:custGeom>
            <a:grpFill/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Полилиния: фигура 53">
              <a:extLst>
                <a:ext uri="{FF2B5EF4-FFF2-40B4-BE49-F238E27FC236}">
                  <a16:creationId xmlns:a16="http://schemas.microsoft.com/office/drawing/2014/main" id="{DC1C1CA2-3585-4380-8F24-6FB76A7299B8}"/>
                </a:ext>
              </a:extLst>
            </p:cNvPr>
            <p:cNvSpPr/>
            <p:nvPr/>
          </p:nvSpPr>
          <p:spPr>
            <a:xfrm>
              <a:off x="4603676" y="3398511"/>
              <a:ext cx="356890" cy="931294"/>
            </a:xfrm>
            <a:custGeom>
              <a:avLst/>
              <a:gdLst>
                <a:gd name="connsiteX0" fmla="*/ 164191 w 356890"/>
                <a:gd name="connsiteY0" fmla="*/ 0 h 931294"/>
                <a:gd name="connsiteX1" fmla="*/ 356890 w 356890"/>
                <a:gd name="connsiteY1" fmla="*/ 0 h 931294"/>
                <a:gd name="connsiteX2" fmla="*/ 192700 w 356890"/>
                <a:gd name="connsiteY2" fmla="*/ 931294 h 931294"/>
                <a:gd name="connsiteX3" fmla="*/ 0 w 356890"/>
                <a:gd name="connsiteY3" fmla="*/ 931294 h 931294"/>
                <a:gd name="connsiteX4" fmla="*/ 164191 w 356890"/>
                <a:gd name="connsiteY4" fmla="*/ 0 h 931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890" h="931294">
                  <a:moveTo>
                    <a:pt x="164191" y="0"/>
                  </a:moveTo>
                  <a:cubicBezTo>
                    <a:pt x="228072" y="0"/>
                    <a:pt x="292481" y="0"/>
                    <a:pt x="356890" y="0"/>
                  </a:cubicBezTo>
                  <a:cubicBezTo>
                    <a:pt x="301984" y="310432"/>
                    <a:pt x="247606" y="620863"/>
                    <a:pt x="192700" y="931294"/>
                  </a:cubicBezTo>
                  <a:cubicBezTo>
                    <a:pt x="128290" y="931294"/>
                    <a:pt x="64409" y="931294"/>
                    <a:pt x="0" y="931294"/>
                  </a:cubicBezTo>
                  <a:cubicBezTo>
                    <a:pt x="54378" y="620863"/>
                    <a:pt x="109285" y="310432"/>
                    <a:pt x="164191" y="0"/>
                  </a:cubicBezTo>
                  <a:close/>
                </a:path>
              </a:pathLst>
            </a:custGeom>
            <a:grpFill/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Полилиния: фигура 54">
              <a:extLst>
                <a:ext uri="{FF2B5EF4-FFF2-40B4-BE49-F238E27FC236}">
                  <a16:creationId xmlns:a16="http://schemas.microsoft.com/office/drawing/2014/main" id="{E078DB9B-FC6E-4068-970B-5AC036FFAB69}"/>
                </a:ext>
              </a:extLst>
            </p:cNvPr>
            <p:cNvSpPr/>
            <p:nvPr/>
          </p:nvSpPr>
          <p:spPr>
            <a:xfrm>
              <a:off x="4961095" y="3398511"/>
              <a:ext cx="921791" cy="931294"/>
            </a:xfrm>
            <a:custGeom>
              <a:avLst/>
              <a:gdLst>
                <a:gd name="connsiteX0" fmla="*/ 0 w 921791"/>
                <a:gd name="connsiteY0" fmla="*/ 931294 h 931294"/>
                <a:gd name="connsiteX1" fmla="*/ 164191 w 921791"/>
                <a:gd name="connsiteY1" fmla="*/ 0 h 931294"/>
                <a:gd name="connsiteX2" fmla="*/ 356363 w 921791"/>
                <a:gd name="connsiteY2" fmla="*/ 0 h 931294"/>
                <a:gd name="connsiteX3" fmla="*/ 621919 w 921791"/>
                <a:gd name="connsiteY3" fmla="*/ 612416 h 931294"/>
                <a:gd name="connsiteX4" fmla="*/ 729619 w 921791"/>
                <a:gd name="connsiteY4" fmla="*/ 0 h 931294"/>
                <a:gd name="connsiteX5" fmla="*/ 921791 w 921791"/>
                <a:gd name="connsiteY5" fmla="*/ 0 h 931294"/>
                <a:gd name="connsiteX6" fmla="*/ 757600 w 921791"/>
                <a:gd name="connsiteY6" fmla="*/ 931294 h 931294"/>
                <a:gd name="connsiteX7" fmla="*/ 564900 w 921791"/>
                <a:gd name="connsiteY7" fmla="*/ 931294 h 931294"/>
                <a:gd name="connsiteX8" fmla="*/ 300400 w 921791"/>
                <a:gd name="connsiteY8" fmla="*/ 320462 h 931294"/>
                <a:gd name="connsiteX9" fmla="*/ 192700 w 921791"/>
                <a:gd name="connsiteY9" fmla="*/ 931294 h 931294"/>
                <a:gd name="connsiteX10" fmla="*/ 0 w 921791"/>
                <a:gd name="connsiteY10" fmla="*/ 931294 h 931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1791" h="931294">
                  <a:moveTo>
                    <a:pt x="0" y="931294"/>
                  </a:moveTo>
                  <a:cubicBezTo>
                    <a:pt x="54906" y="620863"/>
                    <a:pt x="109285" y="310432"/>
                    <a:pt x="164191" y="0"/>
                  </a:cubicBezTo>
                  <a:cubicBezTo>
                    <a:pt x="228072" y="0"/>
                    <a:pt x="292481" y="0"/>
                    <a:pt x="356363" y="0"/>
                  </a:cubicBezTo>
                  <a:cubicBezTo>
                    <a:pt x="445057" y="204314"/>
                    <a:pt x="533224" y="408629"/>
                    <a:pt x="621919" y="612416"/>
                  </a:cubicBezTo>
                  <a:cubicBezTo>
                    <a:pt x="657819" y="408101"/>
                    <a:pt x="693719" y="203787"/>
                    <a:pt x="729619" y="0"/>
                  </a:cubicBezTo>
                  <a:cubicBezTo>
                    <a:pt x="793501" y="0"/>
                    <a:pt x="857382" y="0"/>
                    <a:pt x="921791" y="0"/>
                  </a:cubicBezTo>
                  <a:cubicBezTo>
                    <a:pt x="866885" y="310432"/>
                    <a:pt x="812507" y="620863"/>
                    <a:pt x="757600" y="931294"/>
                  </a:cubicBezTo>
                  <a:cubicBezTo>
                    <a:pt x="693191" y="931294"/>
                    <a:pt x="629310" y="931294"/>
                    <a:pt x="564900" y="931294"/>
                  </a:cubicBezTo>
                  <a:cubicBezTo>
                    <a:pt x="476734" y="727508"/>
                    <a:pt x="388567" y="523721"/>
                    <a:pt x="300400" y="320462"/>
                  </a:cubicBezTo>
                  <a:cubicBezTo>
                    <a:pt x="264500" y="524249"/>
                    <a:pt x="228600" y="727508"/>
                    <a:pt x="192700" y="931294"/>
                  </a:cubicBezTo>
                  <a:cubicBezTo>
                    <a:pt x="128290" y="931294"/>
                    <a:pt x="63881" y="931294"/>
                    <a:pt x="0" y="931294"/>
                  </a:cubicBezTo>
                  <a:close/>
                </a:path>
              </a:pathLst>
            </a:custGeom>
            <a:grpFill/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Полилиния: фигура 55">
              <a:extLst>
                <a:ext uri="{FF2B5EF4-FFF2-40B4-BE49-F238E27FC236}">
                  <a16:creationId xmlns:a16="http://schemas.microsoft.com/office/drawing/2014/main" id="{5174A693-1855-4054-8AAD-CFC30C68405D}"/>
                </a:ext>
              </a:extLst>
            </p:cNvPr>
            <p:cNvSpPr/>
            <p:nvPr/>
          </p:nvSpPr>
          <p:spPr>
            <a:xfrm>
              <a:off x="7120388" y="3398189"/>
              <a:ext cx="810815" cy="931088"/>
            </a:xfrm>
            <a:custGeom>
              <a:avLst/>
              <a:gdLst>
                <a:gd name="connsiteX0" fmla="*/ 136738 w 810815"/>
                <a:gd name="connsiteY0" fmla="*/ 155538 h 931088"/>
                <a:gd name="connsiteX1" fmla="*/ 164191 w 810815"/>
                <a:gd name="connsiteY1" fmla="*/ 322 h 931088"/>
                <a:gd name="connsiteX2" fmla="*/ 423940 w 810815"/>
                <a:gd name="connsiteY2" fmla="*/ 322 h 931088"/>
                <a:gd name="connsiteX3" fmla="*/ 677881 w 810815"/>
                <a:gd name="connsiteY3" fmla="*/ 27247 h 931088"/>
                <a:gd name="connsiteX4" fmla="*/ 792445 w 810815"/>
                <a:gd name="connsiteY4" fmla="*/ 130724 h 931088"/>
                <a:gd name="connsiteX5" fmla="*/ 799836 w 810815"/>
                <a:gd name="connsiteY5" fmla="*/ 309169 h 931088"/>
                <a:gd name="connsiteX6" fmla="*/ 702695 w 810815"/>
                <a:gd name="connsiteY6" fmla="*/ 476000 h 931088"/>
                <a:gd name="connsiteX7" fmla="*/ 593938 w 810815"/>
                <a:gd name="connsiteY7" fmla="*/ 542521 h 931088"/>
                <a:gd name="connsiteX8" fmla="*/ 710085 w 810815"/>
                <a:gd name="connsiteY8" fmla="*/ 871958 h 931088"/>
                <a:gd name="connsiteX9" fmla="*/ 728036 w 810815"/>
                <a:gd name="connsiteY9" fmla="*/ 931088 h 931088"/>
                <a:gd name="connsiteX10" fmla="*/ 519498 w 810815"/>
                <a:gd name="connsiteY10" fmla="*/ 931088 h 931088"/>
                <a:gd name="connsiteX11" fmla="*/ 404934 w 810815"/>
                <a:gd name="connsiteY11" fmla="*/ 590564 h 931088"/>
                <a:gd name="connsiteX12" fmla="*/ 252886 w 810815"/>
                <a:gd name="connsiteY12" fmla="*/ 590564 h 931088"/>
                <a:gd name="connsiteX13" fmla="*/ 192700 w 810815"/>
                <a:gd name="connsiteY13" fmla="*/ 931088 h 931088"/>
                <a:gd name="connsiteX14" fmla="*/ 0 w 810815"/>
                <a:gd name="connsiteY14" fmla="*/ 931088 h 931088"/>
                <a:gd name="connsiteX15" fmla="*/ 110868 w 810815"/>
                <a:gd name="connsiteY15" fmla="*/ 302834 h 931088"/>
                <a:gd name="connsiteX16" fmla="*/ 303568 w 810815"/>
                <a:gd name="connsiteY16" fmla="*/ 302834 h 931088"/>
                <a:gd name="connsiteX17" fmla="*/ 280339 w 810815"/>
                <a:gd name="connsiteY17" fmla="*/ 434820 h 931088"/>
                <a:gd name="connsiteX18" fmla="*/ 435026 w 810815"/>
                <a:gd name="connsiteY18" fmla="*/ 434820 h 931088"/>
                <a:gd name="connsiteX19" fmla="*/ 545895 w 810815"/>
                <a:gd name="connsiteY19" fmla="*/ 403144 h 931088"/>
                <a:gd name="connsiteX20" fmla="*/ 611888 w 810815"/>
                <a:gd name="connsiteY20" fmla="*/ 282244 h 931088"/>
                <a:gd name="connsiteX21" fmla="*/ 583379 w 810815"/>
                <a:gd name="connsiteY21" fmla="*/ 185630 h 931088"/>
                <a:gd name="connsiteX22" fmla="*/ 476734 w 810815"/>
                <a:gd name="connsiteY22" fmla="*/ 155010 h 931088"/>
                <a:gd name="connsiteX23" fmla="*/ 136738 w 810815"/>
                <a:gd name="connsiteY23" fmla="*/ 155538 h 93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10815" h="931088">
                  <a:moveTo>
                    <a:pt x="136738" y="155538"/>
                  </a:moveTo>
                  <a:cubicBezTo>
                    <a:pt x="145713" y="103799"/>
                    <a:pt x="155216" y="52060"/>
                    <a:pt x="164191" y="322"/>
                  </a:cubicBezTo>
                  <a:cubicBezTo>
                    <a:pt x="250774" y="322"/>
                    <a:pt x="337357" y="322"/>
                    <a:pt x="423940" y="322"/>
                  </a:cubicBezTo>
                  <a:cubicBezTo>
                    <a:pt x="508939" y="322"/>
                    <a:pt x="597634" y="-4958"/>
                    <a:pt x="677881" y="27247"/>
                  </a:cubicBezTo>
                  <a:cubicBezTo>
                    <a:pt x="726980" y="45725"/>
                    <a:pt x="771328" y="81625"/>
                    <a:pt x="792445" y="130724"/>
                  </a:cubicBezTo>
                  <a:cubicBezTo>
                    <a:pt x="817786" y="186686"/>
                    <a:pt x="813563" y="250568"/>
                    <a:pt x="799836" y="309169"/>
                  </a:cubicBezTo>
                  <a:cubicBezTo>
                    <a:pt x="785054" y="373051"/>
                    <a:pt x="751793" y="432708"/>
                    <a:pt x="702695" y="476000"/>
                  </a:cubicBezTo>
                  <a:cubicBezTo>
                    <a:pt x="670490" y="504509"/>
                    <a:pt x="633006" y="525627"/>
                    <a:pt x="593938" y="542521"/>
                  </a:cubicBezTo>
                  <a:cubicBezTo>
                    <a:pt x="632478" y="652333"/>
                    <a:pt x="671546" y="762146"/>
                    <a:pt x="710085" y="871958"/>
                  </a:cubicBezTo>
                  <a:cubicBezTo>
                    <a:pt x="716949" y="891492"/>
                    <a:pt x="725396" y="910498"/>
                    <a:pt x="728036" y="931088"/>
                  </a:cubicBezTo>
                  <a:cubicBezTo>
                    <a:pt x="658347" y="931088"/>
                    <a:pt x="589187" y="931088"/>
                    <a:pt x="519498" y="931088"/>
                  </a:cubicBezTo>
                  <a:cubicBezTo>
                    <a:pt x="481486" y="817580"/>
                    <a:pt x="443473" y="704072"/>
                    <a:pt x="404934" y="590564"/>
                  </a:cubicBezTo>
                  <a:cubicBezTo>
                    <a:pt x="354251" y="590564"/>
                    <a:pt x="303568" y="590564"/>
                    <a:pt x="252886" y="590564"/>
                  </a:cubicBezTo>
                  <a:cubicBezTo>
                    <a:pt x="232824" y="704072"/>
                    <a:pt x="212762" y="817580"/>
                    <a:pt x="192700" y="931088"/>
                  </a:cubicBezTo>
                  <a:cubicBezTo>
                    <a:pt x="128291" y="931088"/>
                    <a:pt x="64410" y="931088"/>
                    <a:pt x="0" y="931088"/>
                  </a:cubicBezTo>
                  <a:cubicBezTo>
                    <a:pt x="36956" y="721494"/>
                    <a:pt x="73912" y="512428"/>
                    <a:pt x="110868" y="302834"/>
                  </a:cubicBezTo>
                  <a:cubicBezTo>
                    <a:pt x="175278" y="302834"/>
                    <a:pt x="239159" y="302834"/>
                    <a:pt x="303568" y="302834"/>
                  </a:cubicBezTo>
                  <a:cubicBezTo>
                    <a:pt x="296177" y="346654"/>
                    <a:pt x="288258" y="391001"/>
                    <a:pt x="280339" y="434820"/>
                  </a:cubicBezTo>
                  <a:cubicBezTo>
                    <a:pt x="332077" y="434820"/>
                    <a:pt x="383288" y="434820"/>
                    <a:pt x="435026" y="434820"/>
                  </a:cubicBezTo>
                  <a:cubicBezTo>
                    <a:pt x="474094" y="434820"/>
                    <a:pt x="513690" y="425845"/>
                    <a:pt x="545895" y="403144"/>
                  </a:cubicBezTo>
                  <a:cubicBezTo>
                    <a:pt x="584963" y="375690"/>
                    <a:pt x="607665" y="329231"/>
                    <a:pt x="611888" y="282244"/>
                  </a:cubicBezTo>
                  <a:cubicBezTo>
                    <a:pt x="616112" y="248456"/>
                    <a:pt x="609776" y="209916"/>
                    <a:pt x="583379" y="185630"/>
                  </a:cubicBezTo>
                  <a:cubicBezTo>
                    <a:pt x="554870" y="159233"/>
                    <a:pt x="513690" y="156065"/>
                    <a:pt x="476734" y="155010"/>
                  </a:cubicBezTo>
                  <a:cubicBezTo>
                    <a:pt x="363226" y="155538"/>
                    <a:pt x="250246" y="155538"/>
                    <a:pt x="136738" y="155538"/>
                  </a:cubicBezTo>
                  <a:close/>
                </a:path>
              </a:pathLst>
            </a:custGeom>
            <a:grpFill/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Полилиния: фигура 56">
              <a:extLst>
                <a:ext uri="{FF2B5EF4-FFF2-40B4-BE49-F238E27FC236}">
                  <a16:creationId xmlns:a16="http://schemas.microsoft.com/office/drawing/2014/main" id="{55092483-7A53-446C-8E2A-AB8FD3A10C57}"/>
                </a:ext>
              </a:extLst>
            </p:cNvPr>
            <p:cNvSpPr/>
            <p:nvPr/>
          </p:nvSpPr>
          <p:spPr>
            <a:xfrm>
              <a:off x="7984934" y="3398511"/>
              <a:ext cx="829628" cy="946604"/>
            </a:xfrm>
            <a:custGeom>
              <a:avLst/>
              <a:gdLst>
                <a:gd name="connsiteX0" fmla="*/ 114263 w 829628"/>
                <a:gd name="connsiteY0" fmla="*/ 0 h 946604"/>
                <a:gd name="connsiteX1" fmla="*/ 306963 w 829628"/>
                <a:gd name="connsiteY1" fmla="*/ 0 h 946604"/>
                <a:gd name="connsiteX2" fmla="*/ 214573 w 829628"/>
                <a:gd name="connsiteY2" fmla="*/ 525305 h 946604"/>
                <a:gd name="connsiteX3" fmla="*/ 194511 w 829628"/>
                <a:gd name="connsiteY3" fmla="*/ 645676 h 946604"/>
                <a:gd name="connsiteX4" fmla="*/ 226716 w 829628"/>
                <a:gd name="connsiteY4" fmla="*/ 755489 h 946604"/>
                <a:gd name="connsiteX5" fmla="*/ 357646 w 829628"/>
                <a:gd name="connsiteY5" fmla="*/ 788221 h 946604"/>
                <a:gd name="connsiteX6" fmla="*/ 488048 w 829628"/>
                <a:gd name="connsiteY6" fmla="*/ 718533 h 946604"/>
                <a:gd name="connsiteX7" fmla="*/ 532396 w 829628"/>
                <a:gd name="connsiteY7" fmla="*/ 588658 h 946604"/>
                <a:gd name="connsiteX8" fmla="*/ 636401 w 829628"/>
                <a:gd name="connsiteY8" fmla="*/ 0 h 946604"/>
                <a:gd name="connsiteX9" fmla="*/ 829628 w 829628"/>
                <a:gd name="connsiteY9" fmla="*/ 0 h 946604"/>
                <a:gd name="connsiteX10" fmla="*/ 719288 w 829628"/>
                <a:gd name="connsiteY10" fmla="*/ 624559 h 946604"/>
                <a:gd name="connsiteX11" fmla="*/ 508110 w 829628"/>
                <a:gd name="connsiteY11" fmla="*/ 901729 h 946604"/>
                <a:gd name="connsiteX12" fmla="*/ 320162 w 829628"/>
                <a:gd name="connsiteY12" fmla="*/ 946605 h 946604"/>
                <a:gd name="connsiteX13" fmla="*/ 293237 w 829628"/>
                <a:gd name="connsiteY13" fmla="*/ 946605 h 946604"/>
                <a:gd name="connsiteX14" fmla="*/ 82587 w 829628"/>
                <a:gd name="connsiteY14" fmla="*/ 877444 h 946604"/>
                <a:gd name="connsiteX15" fmla="*/ 1812 w 829628"/>
                <a:gd name="connsiteY15" fmla="*/ 720116 h 946604"/>
                <a:gd name="connsiteX16" fmla="*/ 9731 w 829628"/>
                <a:gd name="connsiteY16" fmla="*/ 597105 h 946604"/>
                <a:gd name="connsiteX17" fmla="*/ 114263 w 829628"/>
                <a:gd name="connsiteY17" fmla="*/ 0 h 946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29628" h="946604">
                  <a:moveTo>
                    <a:pt x="114263" y="0"/>
                  </a:moveTo>
                  <a:cubicBezTo>
                    <a:pt x="178673" y="0"/>
                    <a:pt x="242554" y="0"/>
                    <a:pt x="306963" y="0"/>
                  </a:cubicBezTo>
                  <a:cubicBezTo>
                    <a:pt x="276343" y="175278"/>
                    <a:pt x="245194" y="350027"/>
                    <a:pt x="214573" y="525305"/>
                  </a:cubicBezTo>
                  <a:cubicBezTo>
                    <a:pt x="208238" y="565429"/>
                    <a:pt x="198735" y="605025"/>
                    <a:pt x="194511" y="645676"/>
                  </a:cubicBezTo>
                  <a:cubicBezTo>
                    <a:pt x="190815" y="684216"/>
                    <a:pt x="196095" y="728036"/>
                    <a:pt x="226716" y="755489"/>
                  </a:cubicBezTo>
                  <a:cubicBezTo>
                    <a:pt x="261560" y="787693"/>
                    <a:pt x="312243" y="791917"/>
                    <a:pt x="357646" y="788221"/>
                  </a:cubicBezTo>
                  <a:cubicBezTo>
                    <a:pt x="407801" y="783998"/>
                    <a:pt x="458484" y="760240"/>
                    <a:pt x="488048" y="718533"/>
                  </a:cubicBezTo>
                  <a:cubicBezTo>
                    <a:pt x="515501" y="680521"/>
                    <a:pt x="525005" y="634061"/>
                    <a:pt x="532396" y="588658"/>
                  </a:cubicBezTo>
                  <a:cubicBezTo>
                    <a:pt x="566712" y="392263"/>
                    <a:pt x="601557" y="196395"/>
                    <a:pt x="636401" y="0"/>
                  </a:cubicBezTo>
                  <a:cubicBezTo>
                    <a:pt x="700810" y="0"/>
                    <a:pt x="765219" y="0"/>
                    <a:pt x="829628" y="0"/>
                  </a:cubicBezTo>
                  <a:cubicBezTo>
                    <a:pt x="792672" y="208538"/>
                    <a:pt x="756244" y="416548"/>
                    <a:pt x="719288" y="624559"/>
                  </a:cubicBezTo>
                  <a:cubicBezTo>
                    <a:pt x="698698" y="743874"/>
                    <a:pt x="618978" y="851575"/>
                    <a:pt x="508110" y="901729"/>
                  </a:cubicBezTo>
                  <a:cubicBezTo>
                    <a:pt x="449508" y="930238"/>
                    <a:pt x="384571" y="939741"/>
                    <a:pt x="320162" y="946605"/>
                  </a:cubicBezTo>
                  <a:lnTo>
                    <a:pt x="293237" y="946605"/>
                  </a:lnTo>
                  <a:cubicBezTo>
                    <a:pt x="219325" y="939741"/>
                    <a:pt x="141188" y="926543"/>
                    <a:pt x="82587" y="877444"/>
                  </a:cubicBezTo>
                  <a:cubicBezTo>
                    <a:pt x="35072" y="839432"/>
                    <a:pt x="7619" y="780302"/>
                    <a:pt x="1812" y="720116"/>
                  </a:cubicBezTo>
                  <a:cubicBezTo>
                    <a:pt x="-2940" y="678937"/>
                    <a:pt x="2339" y="637757"/>
                    <a:pt x="9731" y="597105"/>
                  </a:cubicBezTo>
                  <a:cubicBezTo>
                    <a:pt x="44047" y="398598"/>
                    <a:pt x="78891" y="199563"/>
                    <a:pt x="114263" y="0"/>
                  </a:cubicBezTo>
                  <a:close/>
                </a:path>
              </a:pathLst>
            </a:custGeom>
            <a:grpFill/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Полилиния: фигура 57">
              <a:extLst>
                <a:ext uri="{FF2B5EF4-FFF2-40B4-BE49-F238E27FC236}">
                  <a16:creationId xmlns:a16="http://schemas.microsoft.com/office/drawing/2014/main" id="{7568C436-8586-45CF-B8EB-36FEFB1D4E74}"/>
                </a:ext>
              </a:extLst>
            </p:cNvPr>
            <p:cNvSpPr/>
            <p:nvPr/>
          </p:nvSpPr>
          <p:spPr>
            <a:xfrm>
              <a:off x="1045330" y="3701551"/>
              <a:ext cx="303568" cy="628254"/>
            </a:xfrm>
            <a:custGeom>
              <a:avLst/>
              <a:gdLst>
                <a:gd name="connsiteX0" fmla="*/ 110868 w 303568"/>
                <a:gd name="connsiteY0" fmla="*/ 0 h 628254"/>
                <a:gd name="connsiteX1" fmla="*/ 303568 w 303568"/>
                <a:gd name="connsiteY1" fmla="*/ 0 h 628254"/>
                <a:gd name="connsiteX2" fmla="*/ 192700 w 303568"/>
                <a:gd name="connsiteY2" fmla="*/ 628254 h 628254"/>
                <a:gd name="connsiteX3" fmla="*/ 0 w 303568"/>
                <a:gd name="connsiteY3" fmla="*/ 628254 h 628254"/>
                <a:gd name="connsiteX4" fmla="*/ 110868 w 303568"/>
                <a:gd name="connsiteY4" fmla="*/ 0 h 628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568" h="628254">
                  <a:moveTo>
                    <a:pt x="110868" y="0"/>
                  </a:moveTo>
                  <a:cubicBezTo>
                    <a:pt x="175278" y="0"/>
                    <a:pt x="239159" y="0"/>
                    <a:pt x="303568" y="0"/>
                  </a:cubicBezTo>
                  <a:cubicBezTo>
                    <a:pt x="266612" y="209594"/>
                    <a:pt x="229656" y="418660"/>
                    <a:pt x="192700" y="628254"/>
                  </a:cubicBezTo>
                  <a:cubicBezTo>
                    <a:pt x="128291" y="628254"/>
                    <a:pt x="64409" y="628254"/>
                    <a:pt x="0" y="628254"/>
                  </a:cubicBezTo>
                  <a:cubicBezTo>
                    <a:pt x="36956" y="418660"/>
                    <a:pt x="73912" y="209594"/>
                    <a:pt x="110868" y="0"/>
                  </a:cubicBezTo>
                  <a:close/>
                </a:path>
              </a:pathLst>
            </a:custGeom>
            <a:grpFill/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Полилиния: фигура 58">
              <a:extLst>
                <a:ext uri="{FF2B5EF4-FFF2-40B4-BE49-F238E27FC236}">
                  <a16:creationId xmlns:a16="http://schemas.microsoft.com/office/drawing/2014/main" id="{AC75C5F9-C915-43B9-9D50-0A4BB8529EAA}"/>
                </a:ext>
              </a:extLst>
            </p:cNvPr>
            <p:cNvSpPr/>
            <p:nvPr/>
          </p:nvSpPr>
          <p:spPr>
            <a:xfrm>
              <a:off x="95557" y="3856767"/>
              <a:ext cx="386983" cy="148880"/>
            </a:xfrm>
            <a:custGeom>
              <a:avLst/>
              <a:gdLst>
                <a:gd name="connsiteX0" fmla="*/ 26397 w 386983"/>
                <a:gd name="connsiteY0" fmla="*/ 0 h 148880"/>
                <a:gd name="connsiteX1" fmla="*/ 386983 w 386983"/>
                <a:gd name="connsiteY1" fmla="*/ 0 h 148880"/>
                <a:gd name="connsiteX2" fmla="*/ 360586 w 386983"/>
                <a:gd name="connsiteY2" fmla="*/ 148880 h 148880"/>
                <a:gd name="connsiteX3" fmla="*/ 0 w 386983"/>
                <a:gd name="connsiteY3" fmla="*/ 148880 h 148880"/>
                <a:gd name="connsiteX4" fmla="*/ 26397 w 386983"/>
                <a:gd name="connsiteY4" fmla="*/ 0 h 148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983" h="148880">
                  <a:moveTo>
                    <a:pt x="26397" y="0"/>
                  </a:moveTo>
                  <a:cubicBezTo>
                    <a:pt x="146769" y="0"/>
                    <a:pt x="267140" y="0"/>
                    <a:pt x="386983" y="0"/>
                  </a:cubicBezTo>
                  <a:cubicBezTo>
                    <a:pt x="378008" y="49627"/>
                    <a:pt x="369561" y="99254"/>
                    <a:pt x="360586" y="148880"/>
                  </a:cubicBezTo>
                  <a:cubicBezTo>
                    <a:pt x="240215" y="148880"/>
                    <a:pt x="119843" y="148880"/>
                    <a:pt x="0" y="148880"/>
                  </a:cubicBezTo>
                  <a:cubicBezTo>
                    <a:pt x="8447" y="99254"/>
                    <a:pt x="17422" y="49627"/>
                    <a:pt x="26397" y="0"/>
                  </a:cubicBezTo>
                  <a:close/>
                </a:path>
              </a:pathLst>
            </a:custGeom>
            <a:grpFill/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Полилиния: фигура 59">
              <a:extLst>
                <a:ext uri="{FF2B5EF4-FFF2-40B4-BE49-F238E27FC236}">
                  <a16:creationId xmlns:a16="http://schemas.microsoft.com/office/drawing/2014/main" id="{0BFFA4F0-422B-443C-841E-129D1760D16F}"/>
                </a:ext>
              </a:extLst>
            </p:cNvPr>
            <p:cNvSpPr/>
            <p:nvPr/>
          </p:nvSpPr>
          <p:spPr>
            <a:xfrm>
              <a:off x="6764608" y="4139658"/>
              <a:ext cx="213764" cy="197652"/>
            </a:xfrm>
            <a:custGeom>
              <a:avLst/>
              <a:gdLst>
                <a:gd name="connsiteX0" fmla="*/ 90224 w 213764"/>
                <a:gd name="connsiteY0" fmla="*/ 4310 h 197652"/>
                <a:gd name="connsiteX1" fmla="*/ 201093 w 213764"/>
                <a:gd name="connsiteY1" fmla="*/ 35459 h 197652"/>
                <a:gd name="connsiteX2" fmla="*/ 190006 w 213764"/>
                <a:gd name="connsiteY2" fmla="*/ 150023 h 197652"/>
                <a:gd name="connsiteX3" fmla="*/ 42709 w 213764"/>
                <a:gd name="connsiteY3" fmla="*/ 188035 h 197652"/>
                <a:gd name="connsiteX4" fmla="*/ 1002 w 213764"/>
                <a:gd name="connsiteY4" fmla="*/ 106204 h 197652"/>
                <a:gd name="connsiteX5" fmla="*/ 90224 w 213764"/>
                <a:gd name="connsiteY5" fmla="*/ 4310 h 197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3764" h="197652">
                  <a:moveTo>
                    <a:pt x="90224" y="4310"/>
                  </a:moveTo>
                  <a:cubicBezTo>
                    <a:pt x="128764" y="-5720"/>
                    <a:pt x="176807" y="615"/>
                    <a:pt x="201093" y="35459"/>
                  </a:cubicBezTo>
                  <a:cubicBezTo>
                    <a:pt x="223266" y="70303"/>
                    <a:pt x="214291" y="118347"/>
                    <a:pt x="190006" y="150023"/>
                  </a:cubicBezTo>
                  <a:cubicBezTo>
                    <a:pt x="157273" y="193843"/>
                    <a:pt x="92336" y="209681"/>
                    <a:pt x="42709" y="188035"/>
                  </a:cubicBezTo>
                  <a:cubicBezTo>
                    <a:pt x="11560" y="174836"/>
                    <a:pt x="-4278" y="138408"/>
                    <a:pt x="1002" y="106204"/>
                  </a:cubicBezTo>
                  <a:cubicBezTo>
                    <a:pt x="5753" y="57633"/>
                    <a:pt x="43237" y="15925"/>
                    <a:pt x="90224" y="4310"/>
                  </a:cubicBezTo>
                  <a:close/>
                </a:path>
              </a:pathLst>
            </a:custGeom>
            <a:grpFill/>
            <a:ln w="52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C026E493-55BA-1191-6451-2186D6B77644}"/>
              </a:ext>
            </a:extLst>
          </p:cNvPr>
          <p:cNvGrpSpPr/>
          <p:nvPr/>
        </p:nvGrpSpPr>
        <p:grpSpPr>
          <a:xfrm>
            <a:off x="309271" y="4505679"/>
            <a:ext cx="1361290" cy="436808"/>
            <a:chOff x="309271" y="4505679"/>
            <a:chExt cx="1361290" cy="436808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ACBCC18F-BE18-4375-08CA-842A194C528B}"/>
                </a:ext>
              </a:extLst>
            </p:cNvPr>
            <p:cNvGrpSpPr/>
            <p:nvPr/>
          </p:nvGrpSpPr>
          <p:grpSpPr>
            <a:xfrm>
              <a:off x="548138" y="4515754"/>
              <a:ext cx="1122423" cy="416659"/>
              <a:chOff x="911424" y="6309320"/>
              <a:chExt cx="1122423" cy="416659"/>
            </a:xfrm>
          </p:grpSpPr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9441DFC9-86A0-F8E8-4689-6F9C0238777F}"/>
                  </a:ext>
                </a:extLst>
              </p:cNvPr>
              <p:cNvSpPr txBox="1"/>
              <p:nvPr/>
            </p:nvSpPr>
            <p:spPr>
              <a:xfrm>
                <a:off x="911424" y="6309320"/>
                <a:ext cx="1122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i="0" dirty="0">
                    <a:solidFill>
                      <a:srgbClr val="F5C92A"/>
                    </a:solidFill>
                    <a:effectLst/>
                    <a:latin typeface="Roboto" pitchFamily="2" charset="0"/>
                  </a:rPr>
                  <a:t>LINKMEETUP</a:t>
                </a: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8E2D0445-2B40-3FE6-8D62-49CF9341BFE9}"/>
                  </a:ext>
                </a:extLst>
              </p:cNvPr>
              <p:cNvSpPr txBox="1"/>
              <p:nvPr/>
            </p:nvSpPr>
            <p:spPr>
              <a:xfrm>
                <a:off x="911424" y="6541313"/>
                <a:ext cx="1114729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" spc="80" dirty="0">
                    <a:solidFill>
                      <a:schemeClr val="bg1"/>
                    </a:solidFill>
                    <a:latin typeface="Roboto" pitchFamily="2" charset="0"/>
                    <a:ea typeface="Roboto" pitchFamily="2" charset="0"/>
                  </a:rPr>
                  <a:t>МИТАП ОТ IT ДЛЯ IT</a:t>
                </a:r>
                <a:endParaRPr lang="en-US" sz="600" spc="80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endParaRPr>
              </a:p>
            </p:txBody>
          </p:sp>
        </p:grpSp>
        <p:grpSp>
          <p:nvGrpSpPr>
            <p:cNvPr id="6" name="Рисунок 8">
              <a:extLst>
                <a:ext uri="{FF2B5EF4-FFF2-40B4-BE49-F238E27FC236}">
                  <a16:creationId xmlns:a16="http://schemas.microsoft.com/office/drawing/2014/main" id="{A80371A6-6B86-4DBD-9AC0-357A192ADE3E}"/>
                </a:ext>
              </a:extLst>
            </p:cNvPr>
            <p:cNvGrpSpPr/>
            <p:nvPr/>
          </p:nvGrpSpPr>
          <p:grpSpPr>
            <a:xfrm>
              <a:off x="309271" y="4505679"/>
              <a:ext cx="238959" cy="436808"/>
              <a:chOff x="505258" y="6201131"/>
              <a:chExt cx="247610" cy="452621"/>
            </a:xfrm>
          </p:grpSpPr>
          <p:sp>
            <p:nvSpPr>
              <p:cNvPr id="7" name="Рисунок 8">
                <a:extLst>
                  <a:ext uri="{FF2B5EF4-FFF2-40B4-BE49-F238E27FC236}">
                    <a16:creationId xmlns:a16="http://schemas.microsoft.com/office/drawing/2014/main" id="{19D82EA2-327F-07F7-AA9A-A4D2B121C643}"/>
                  </a:ext>
                </a:extLst>
              </p:cNvPr>
              <p:cNvSpPr/>
              <p:nvPr/>
            </p:nvSpPr>
            <p:spPr>
              <a:xfrm>
                <a:off x="529990" y="6204237"/>
                <a:ext cx="167410" cy="191254"/>
              </a:xfrm>
              <a:custGeom>
                <a:avLst/>
                <a:gdLst>
                  <a:gd name="connsiteX0" fmla="*/ 76886 w 167410"/>
                  <a:gd name="connsiteY0" fmla="*/ 191255 h 191254"/>
                  <a:gd name="connsiteX1" fmla="*/ 75555 w 167410"/>
                  <a:gd name="connsiteY1" fmla="*/ 190811 h 191254"/>
                  <a:gd name="connsiteX2" fmla="*/ 1449 w 167410"/>
                  <a:gd name="connsiteY2" fmla="*/ 151762 h 191254"/>
                  <a:gd name="connsiteX3" fmla="*/ 118 w 167410"/>
                  <a:gd name="connsiteY3" fmla="*/ 149099 h 191254"/>
                  <a:gd name="connsiteX4" fmla="*/ 2337 w 167410"/>
                  <a:gd name="connsiteY4" fmla="*/ 147324 h 191254"/>
                  <a:gd name="connsiteX5" fmla="*/ 10768 w 167410"/>
                  <a:gd name="connsiteY5" fmla="*/ 145549 h 191254"/>
                  <a:gd name="connsiteX6" fmla="*/ 23193 w 167410"/>
                  <a:gd name="connsiteY6" fmla="*/ 70556 h 191254"/>
                  <a:gd name="connsiteX7" fmla="*/ 34287 w 167410"/>
                  <a:gd name="connsiteY7" fmla="*/ 2219 h 191254"/>
                  <a:gd name="connsiteX8" fmla="*/ 36949 w 167410"/>
                  <a:gd name="connsiteY8" fmla="*/ 0 h 191254"/>
                  <a:gd name="connsiteX9" fmla="*/ 89311 w 167410"/>
                  <a:gd name="connsiteY9" fmla="*/ 2219 h 191254"/>
                  <a:gd name="connsiteX10" fmla="*/ 90199 w 167410"/>
                  <a:gd name="connsiteY10" fmla="*/ 2219 h 191254"/>
                  <a:gd name="connsiteX11" fmla="*/ 165635 w 167410"/>
                  <a:gd name="connsiteY11" fmla="*/ 28400 h 191254"/>
                  <a:gd name="connsiteX12" fmla="*/ 167410 w 167410"/>
                  <a:gd name="connsiteY12" fmla="*/ 31062 h 191254"/>
                  <a:gd name="connsiteX13" fmla="*/ 164748 w 167410"/>
                  <a:gd name="connsiteY13" fmla="*/ 33281 h 191254"/>
                  <a:gd name="connsiteX14" fmla="*/ 117267 w 167410"/>
                  <a:gd name="connsiteY14" fmla="*/ 33281 h 191254"/>
                  <a:gd name="connsiteX15" fmla="*/ 92861 w 167410"/>
                  <a:gd name="connsiteY15" fmla="*/ 185043 h 191254"/>
                  <a:gd name="connsiteX16" fmla="*/ 91086 w 167410"/>
                  <a:gd name="connsiteY16" fmla="*/ 187261 h 191254"/>
                  <a:gd name="connsiteX17" fmla="*/ 76886 w 167410"/>
                  <a:gd name="connsiteY17" fmla="*/ 191255 h 191254"/>
                  <a:gd name="connsiteX18" fmla="*/ 76886 w 167410"/>
                  <a:gd name="connsiteY18" fmla="*/ 191255 h 191254"/>
                  <a:gd name="connsiteX19" fmla="*/ 10768 w 167410"/>
                  <a:gd name="connsiteY19" fmla="*/ 150874 h 191254"/>
                  <a:gd name="connsiteX20" fmla="*/ 77330 w 167410"/>
                  <a:gd name="connsiteY20" fmla="*/ 185930 h 191254"/>
                  <a:gd name="connsiteX21" fmla="*/ 88424 w 167410"/>
                  <a:gd name="connsiteY21" fmla="*/ 182824 h 191254"/>
                  <a:gd name="connsiteX22" fmla="*/ 112830 w 167410"/>
                  <a:gd name="connsiteY22" fmla="*/ 30619 h 191254"/>
                  <a:gd name="connsiteX23" fmla="*/ 115492 w 167410"/>
                  <a:gd name="connsiteY23" fmla="*/ 28400 h 191254"/>
                  <a:gd name="connsiteX24" fmla="*/ 149661 w 167410"/>
                  <a:gd name="connsiteY24" fmla="*/ 28400 h 191254"/>
                  <a:gd name="connsiteX25" fmla="*/ 88867 w 167410"/>
                  <a:gd name="connsiteY25" fmla="*/ 7100 h 191254"/>
                  <a:gd name="connsiteX26" fmla="*/ 39168 w 167410"/>
                  <a:gd name="connsiteY26" fmla="*/ 5325 h 191254"/>
                  <a:gd name="connsiteX27" fmla="*/ 28518 w 167410"/>
                  <a:gd name="connsiteY27" fmla="*/ 71443 h 191254"/>
                  <a:gd name="connsiteX28" fmla="*/ 15205 w 167410"/>
                  <a:gd name="connsiteY28" fmla="*/ 148655 h 191254"/>
                  <a:gd name="connsiteX29" fmla="*/ 10768 w 167410"/>
                  <a:gd name="connsiteY29" fmla="*/ 150874 h 1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410" h="191254">
                    <a:moveTo>
                      <a:pt x="76886" y="191255"/>
                    </a:moveTo>
                    <a:cubicBezTo>
                      <a:pt x="76442" y="191255"/>
                      <a:pt x="75999" y="191255"/>
                      <a:pt x="75555" y="190811"/>
                    </a:cubicBezTo>
                    <a:lnTo>
                      <a:pt x="1449" y="151762"/>
                    </a:lnTo>
                    <a:cubicBezTo>
                      <a:pt x="562" y="151318"/>
                      <a:pt x="-326" y="149987"/>
                      <a:pt x="118" y="149099"/>
                    </a:cubicBezTo>
                    <a:cubicBezTo>
                      <a:pt x="562" y="147768"/>
                      <a:pt x="1449" y="147324"/>
                      <a:pt x="2337" y="147324"/>
                    </a:cubicBezTo>
                    <a:cubicBezTo>
                      <a:pt x="5443" y="147324"/>
                      <a:pt x="9437" y="146437"/>
                      <a:pt x="10768" y="145549"/>
                    </a:cubicBezTo>
                    <a:cubicBezTo>
                      <a:pt x="12543" y="140668"/>
                      <a:pt x="18312" y="102062"/>
                      <a:pt x="23193" y="70556"/>
                    </a:cubicBezTo>
                    <a:cubicBezTo>
                      <a:pt x="28074" y="39493"/>
                      <a:pt x="32512" y="10650"/>
                      <a:pt x="34287" y="2219"/>
                    </a:cubicBezTo>
                    <a:cubicBezTo>
                      <a:pt x="34730" y="887"/>
                      <a:pt x="35618" y="0"/>
                      <a:pt x="36949" y="0"/>
                    </a:cubicBezTo>
                    <a:lnTo>
                      <a:pt x="89311" y="2219"/>
                    </a:lnTo>
                    <a:cubicBezTo>
                      <a:pt x="89755" y="2219"/>
                      <a:pt x="89755" y="2219"/>
                      <a:pt x="90199" y="2219"/>
                    </a:cubicBezTo>
                    <a:lnTo>
                      <a:pt x="165635" y="28400"/>
                    </a:lnTo>
                    <a:cubicBezTo>
                      <a:pt x="166967" y="28844"/>
                      <a:pt x="167410" y="30175"/>
                      <a:pt x="167410" y="31062"/>
                    </a:cubicBezTo>
                    <a:cubicBezTo>
                      <a:pt x="167410" y="32394"/>
                      <a:pt x="166079" y="33281"/>
                      <a:pt x="164748" y="33281"/>
                    </a:cubicBezTo>
                    <a:lnTo>
                      <a:pt x="117267" y="33281"/>
                    </a:lnTo>
                    <a:lnTo>
                      <a:pt x="92861" y="185043"/>
                    </a:lnTo>
                    <a:cubicBezTo>
                      <a:pt x="92861" y="185930"/>
                      <a:pt x="91974" y="186818"/>
                      <a:pt x="91086" y="187261"/>
                    </a:cubicBezTo>
                    <a:lnTo>
                      <a:pt x="76886" y="191255"/>
                    </a:lnTo>
                    <a:lnTo>
                      <a:pt x="76886" y="191255"/>
                    </a:lnTo>
                    <a:close/>
                    <a:moveTo>
                      <a:pt x="10768" y="150874"/>
                    </a:moveTo>
                    <a:lnTo>
                      <a:pt x="77330" y="185930"/>
                    </a:lnTo>
                    <a:lnTo>
                      <a:pt x="88424" y="182824"/>
                    </a:lnTo>
                    <a:lnTo>
                      <a:pt x="112830" y="30619"/>
                    </a:lnTo>
                    <a:cubicBezTo>
                      <a:pt x="112830" y="29287"/>
                      <a:pt x="114161" y="28400"/>
                      <a:pt x="115492" y="28400"/>
                    </a:cubicBezTo>
                    <a:lnTo>
                      <a:pt x="149661" y="28400"/>
                    </a:lnTo>
                    <a:lnTo>
                      <a:pt x="88867" y="7100"/>
                    </a:lnTo>
                    <a:lnTo>
                      <a:pt x="39168" y="5325"/>
                    </a:lnTo>
                    <a:cubicBezTo>
                      <a:pt x="36949" y="15531"/>
                      <a:pt x="32955" y="43931"/>
                      <a:pt x="28518" y="71443"/>
                    </a:cubicBezTo>
                    <a:cubicBezTo>
                      <a:pt x="18312" y="138005"/>
                      <a:pt x="16537" y="147324"/>
                      <a:pt x="15205" y="148655"/>
                    </a:cubicBezTo>
                    <a:cubicBezTo>
                      <a:pt x="13874" y="149543"/>
                      <a:pt x="12543" y="150430"/>
                      <a:pt x="10768" y="150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8" name="Рисунок 8">
                <a:extLst>
                  <a:ext uri="{FF2B5EF4-FFF2-40B4-BE49-F238E27FC236}">
                    <a16:creationId xmlns:a16="http://schemas.microsoft.com/office/drawing/2014/main" id="{A41865FE-3870-B0EC-58AA-6AE99AF522A9}"/>
                  </a:ext>
                </a:extLst>
              </p:cNvPr>
              <p:cNvSpPr/>
              <p:nvPr/>
            </p:nvSpPr>
            <p:spPr>
              <a:xfrm>
                <a:off x="614420" y="6474479"/>
                <a:ext cx="138448" cy="106055"/>
              </a:xfrm>
              <a:custGeom>
                <a:avLst/>
                <a:gdLst>
                  <a:gd name="connsiteX0" fmla="*/ 138449 w 138448"/>
                  <a:gd name="connsiteY0" fmla="*/ 78099 h 106055"/>
                  <a:gd name="connsiteX1" fmla="*/ 131793 w 138448"/>
                  <a:gd name="connsiteY1" fmla="*/ 84312 h 106055"/>
                  <a:gd name="connsiteX2" fmla="*/ 104280 w 138448"/>
                  <a:gd name="connsiteY2" fmla="*/ 96737 h 106055"/>
                  <a:gd name="connsiteX3" fmla="*/ 103837 w 138448"/>
                  <a:gd name="connsiteY3" fmla="*/ 96737 h 106055"/>
                  <a:gd name="connsiteX4" fmla="*/ 76324 w 138448"/>
                  <a:gd name="connsiteY4" fmla="*/ 106056 h 106055"/>
                  <a:gd name="connsiteX5" fmla="*/ 28844 w 138448"/>
                  <a:gd name="connsiteY5" fmla="*/ 87862 h 106055"/>
                  <a:gd name="connsiteX6" fmla="*/ 12425 w 138448"/>
                  <a:gd name="connsiteY6" fmla="*/ 67006 h 106055"/>
                  <a:gd name="connsiteX7" fmla="*/ 0 w 138448"/>
                  <a:gd name="connsiteY7" fmla="*/ 41268 h 106055"/>
                  <a:gd name="connsiteX8" fmla="*/ 0 w 138448"/>
                  <a:gd name="connsiteY8" fmla="*/ 444 h 106055"/>
                  <a:gd name="connsiteX9" fmla="*/ 1331 w 138448"/>
                  <a:gd name="connsiteY9" fmla="*/ 0 h 106055"/>
                  <a:gd name="connsiteX10" fmla="*/ 22631 w 138448"/>
                  <a:gd name="connsiteY10" fmla="*/ 59906 h 106055"/>
                  <a:gd name="connsiteX11" fmla="*/ 97624 w 138448"/>
                  <a:gd name="connsiteY11" fmla="*/ 85643 h 106055"/>
                  <a:gd name="connsiteX12" fmla="*/ 131349 w 138448"/>
                  <a:gd name="connsiteY12" fmla="*/ 71443 h 106055"/>
                  <a:gd name="connsiteX13" fmla="*/ 131793 w 138448"/>
                  <a:gd name="connsiteY13" fmla="*/ 71443 h 106055"/>
                  <a:gd name="connsiteX14" fmla="*/ 138449 w 138448"/>
                  <a:gd name="connsiteY14" fmla="*/ 78099 h 10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8448" h="106055">
                    <a:moveTo>
                      <a:pt x="138449" y="78099"/>
                    </a:moveTo>
                    <a:cubicBezTo>
                      <a:pt x="138449" y="81649"/>
                      <a:pt x="135343" y="84312"/>
                      <a:pt x="131793" y="84312"/>
                    </a:cubicBezTo>
                    <a:cubicBezTo>
                      <a:pt x="127355" y="84312"/>
                      <a:pt x="114043" y="90524"/>
                      <a:pt x="104280" y="96737"/>
                    </a:cubicBezTo>
                    <a:cubicBezTo>
                      <a:pt x="104280" y="96737"/>
                      <a:pt x="104280" y="96737"/>
                      <a:pt x="103837" y="96737"/>
                    </a:cubicBezTo>
                    <a:cubicBezTo>
                      <a:pt x="93630" y="102062"/>
                      <a:pt x="84756" y="105168"/>
                      <a:pt x="76324" y="106056"/>
                    </a:cubicBezTo>
                    <a:cubicBezTo>
                      <a:pt x="65674" y="98068"/>
                      <a:pt x="49256" y="91412"/>
                      <a:pt x="28844" y="87862"/>
                    </a:cubicBezTo>
                    <a:cubicBezTo>
                      <a:pt x="21744" y="80762"/>
                      <a:pt x="16419" y="73218"/>
                      <a:pt x="12425" y="67006"/>
                    </a:cubicBezTo>
                    <a:cubicBezTo>
                      <a:pt x="7544" y="59906"/>
                      <a:pt x="3550" y="50587"/>
                      <a:pt x="0" y="41268"/>
                    </a:cubicBezTo>
                    <a:lnTo>
                      <a:pt x="0" y="444"/>
                    </a:lnTo>
                    <a:cubicBezTo>
                      <a:pt x="444" y="444"/>
                      <a:pt x="887" y="0"/>
                      <a:pt x="1331" y="0"/>
                    </a:cubicBezTo>
                    <a:cubicBezTo>
                      <a:pt x="3550" y="9762"/>
                      <a:pt x="11094" y="42600"/>
                      <a:pt x="22631" y="59906"/>
                    </a:cubicBezTo>
                    <a:cubicBezTo>
                      <a:pt x="40825" y="86087"/>
                      <a:pt x="58575" y="106499"/>
                      <a:pt x="97624" y="85643"/>
                    </a:cubicBezTo>
                    <a:cubicBezTo>
                      <a:pt x="102062" y="82981"/>
                      <a:pt x="121143" y="71443"/>
                      <a:pt x="131349" y="71443"/>
                    </a:cubicBezTo>
                    <a:lnTo>
                      <a:pt x="131793" y="71443"/>
                    </a:lnTo>
                    <a:cubicBezTo>
                      <a:pt x="135786" y="71887"/>
                      <a:pt x="138449" y="74550"/>
                      <a:pt x="138449" y="780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9" name="Рисунок 8">
                <a:extLst>
                  <a:ext uri="{FF2B5EF4-FFF2-40B4-BE49-F238E27FC236}">
                    <a16:creationId xmlns:a16="http://schemas.microsoft.com/office/drawing/2014/main" id="{F8C4F157-D9B2-AC2C-E398-779DCEBBC316}"/>
                  </a:ext>
                </a:extLst>
              </p:cNvPr>
              <p:cNvSpPr/>
              <p:nvPr/>
            </p:nvSpPr>
            <p:spPr>
              <a:xfrm>
                <a:off x="505258" y="6579647"/>
                <a:ext cx="203235" cy="74105"/>
              </a:xfrm>
              <a:custGeom>
                <a:avLst/>
                <a:gdLst>
                  <a:gd name="connsiteX0" fmla="*/ 203236 w 203235"/>
                  <a:gd name="connsiteY0" fmla="*/ 24850 h 74105"/>
                  <a:gd name="connsiteX1" fmla="*/ 202792 w 203235"/>
                  <a:gd name="connsiteY1" fmla="*/ 23075 h 74105"/>
                  <a:gd name="connsiteX2" fmla="*/ 202348 w 203235"/>
                  <a:gd name="connsiteY2" fmla="*/ 20856 h 74105"/>
                  <a:gd name="connsiteX3" fmla="*/ 199686 w 203235"/>
                  <a:gd name="connsiteY3" fmla="*/ 14644 h 74105"/>
                  <a:gd name="connsiteX4" fmla="*/ 193917 w 203235"/>
                  <a:gd name="connsiteY4" fmla="*/ 7544 h 74105"/>
                  <a:gd name="connsiteX5" fmla="*/ 183711 w 203235"/>
                  <a:gd name="connsiteY5" fmla="*/ 0 h 74105"/>
                  <a:gd name="connsiteX6" fmla="*/ 196580 w 203235"/>
                  <a:gd name="connsiteY6" fmla="*/ 16419 h 74105"/>
                  <a:gd name="connsiteX7" fmla="*/ 198798 w 203235"/>
                  <a:gd name="connsiteY7" fmla="*/ 21744 h 74105"/>
                  <a:gd name="connsiteX8" fmla="*/ 199242 w 203235"/>
                  <a:gd name="connsiteY8" fmla="*/ 23962 h 74105"/>
                  <a:gd name="connsiteX9" fmla="*/ 199242 w 203235"/>
                  <a:gd name="connsiteY9" fmla="*/ 25294 h 74105"/>
                  <a:gd name="connsiteX10" fmla="*/ 199242 w 203235"/>
                  <a:gd name="connsiteY10" fmla="*/ 26625 h 74105"/>
                  <a:gd name="connsiteX11" fmla="*/ 199242 w 203235"/>
                  <a:gd name="connsiteY11" fmla="*/ 27956 h 74105"/>
                  <a:gd name="connsiteX12" fmla="*/ 199242 w 203235"/>
                  <a:gd name="connsiteY12" fmla="*/ 29287 h 74105"/>
                  <a:gd name="connsiteX13" fmla="*/ 198798 w 203235"/>
                  <a:gd name="connsiteY13" fmla="*/ 31062 h 74105"/>
                  <a:gd name="connsiteX14" fmla="*/ 196580 w 203235"/>
                  <a:gd name="connsiteY14" fmla="*/ 36387 h 74105"/>
                  <a:gd name="connsiteX15" fmla="*/ 191698 w 203235"/>
                  <a:gd name="connsiteY15" fmla="*/ 42600 h 74105"/>
                  <a:gd name="connsiteX16" fmla="*/ 173061 w 203235"/>
                  <a:gd name="connsiteY16" fmla="*/ 54581 h 74105"/>
                  <a:gd name="connsiteX17" fmla="*/ 145105 w 203235"/>
                  <a:gd name="connsiteY17" fmla="*/ 63456 h 74105"/>
                  <a:gd name="connsiteX18" fmla="*/ 110493 w 203235"/>
                  <a:gd name="connsiteY18" fmla="*/ 67450 h 74105"/>
                  <a:gd name="connsiteX19" fmla="*/ 101174 w 203235"/>
                  <a:gd name="connsiteY19" fmla="*/ 67450 h 74105"/>
                  <a:gd name="connsiteX20" fmla="*/ 91412 w 203235"/>
                  <a:gd name="connsiteY20" fmla="*/ 67450 h 74105"/>
                  <a:gd name="connsiteX21" fmla="*/ 71443 w 203235"/>
                  <a:gd name="connsiteY21" fmla="*/ 65675 h 74105"/>
                  <a:gd name="connsiteX22" fmla="*/ 51031 w 203235"/>
                  <a:gd name="connsiteY22" fmla="*/ 61681 h 74105"/>
                  <a:gd name="connsiteX23" fmla="*/ 40825 w 203235"/>
                  <a:gd name="connsiteY23" fmla="*/ 58575 h 74105"/>
                  <a:gd name="connsiteX24" fmla="*/ 31062 w 203235"/>
                  <a:gd name="connsiteY24" fmla="*/ 54581 h 74105"/>
                  <a:gd name="connsiteX25" fmla="*/ 13312 w 203235"/>
                  <a:gd name="connsiteY25" fmla="*/ 43487 h 74105"/>
                  <a:gd name="connsiteX26" fmla="*/ 6656 w 203235"/>
                  <a:gd name="connsiteY26" fmla="*/ 35500 h 74105"/>
                  <a:gd name="connsiteX27" fmla="*/ 3994 w 203235"/>
                  <a:gd name="connsiteY27" fmla="*/ 25737 h 74105"/>
                  <a:gd name="connsiteX28" fmla="*/ 3994 w 203235"/>
                  <a:gd name="connsiteY28" fmla="*/ 23075 h 74105"/>
                  <a:gd name="connsiteX29" fmla="*/ 4437 w 203235"/>
                  <a:gd name="connsiteY29" fmla="*/ 20856 h 74105"/>
                  <a:gd name="connsiteX30" fmla="*/ 4437 w 203235"/>
                  <a:gd name="connsiteY30" fmla="*/ 20412 h 74105"/>
                  <a:gd name="connsiteX31" fmla="*/ 4881 w 203235"/>
                  <a:gd name="connsiteY31" fmla="*/ 19081 h 74105"/>
                  <a:gd name="connsiteX32" fmla="*/ 5769 w 203235"/>
                  <a:gd name="connsiteY32" fmla="*/ 16862 h 74105"/>
                  <a:gd name="connsiteX33" fmla="*/ 5769 w 203235"/>
                  <a:gd name="connsiteY33" fmla="*/ 16419 h 74105"/>
                  <a:gd name="connsiteX34" fmla="*/ 18637 w 203235"/>
                  <a:gd name="connsiteY34" fmla="*/ 0 h 74105"/>
                  <a:gd name="connsiteX35" fmla="*/ 10206 w 203235"/>
                  <a:gd name="connsiteY35" fmla="*/ 6212 h 74105"/>
                  <a:gd name="connsiteX36" fmla="*/ 3106 w 203235"/>
                  <a:gd name="connsiteY36" fmla="*/ 15087 h 74105"/>
                  <a:gd name="connsiteX37" fmla="*/ 1775 w 203235"/>
                  <a:gd name="connsiteY37" fmla="*/ 17750 h 74105"/>
                  <a:gd name="connsiteX38" fmla="*/ 1331 w 203235"/>
                  <a:gd name="connsiteY38" fmla="*/ 19081 h 74105"/>
                  <a:gd name="connsiteX39" fmla="*/ 887 w 203235"/>
                  <a:gd name="connsiteY39" fmla="*/ 20412 h 74105"/>
                  <a:gd name="connsiteX40" fmla="*/ 444 w 203235"/>
                  <a:gd name="connsiteY40" fmla="*/ 23519 h 74105"/>
                  <a:gd name="connsiteX41" fmla="*/ 0 w 203235"/>
                  <a:gd name="connsiteY41" fmla="*/ 26625 h 74105"/>
                  <a:gd name="connsiteX42" fmla="*/ 3106 w 203235"/>
                  <a:gd name="connsiteY42" fmla="*/ 38162 h 74105"/>
                  <a:gd name="connsiteX43" fmla="*/ 10206 w 203235"/>
                  <a:gd name="connsiteY43" fmla="*/ 47481 h 74105"/>
                  <a:gd name="connsiteX44" fmla="*/ 19081 w 203235"/>
                  <a:gd name="connsiteY44" fmla="*/ 54581 h 74105"/>
                  <a:gd name="connsiteX45" fmla="*/ 28844 w 203235"/>
                  <a:gd name="connsiteY45" fmla="*/ 59462 h 74105"/>
                  <a:gd name="connsiteX46" fmla="*/ 70112 w 203235"/>
                  <a:gd name="connsiteY46" fmla="*/ 71443 h 74105"/>
                  <a:gd name="connsiteX47" fmla="*/ 90524 w 203235"/>
                  <a:gd name="connsiteY47" fmla="*/ 73662 h 74105"/>
                  <a:gd name="connsiteX48" fmla="*/ 100287 w 203235"/>
                  <a:gd name="connsiteY48" fmla="*/ 74106 h 74105"/>
                  <a:gd name="connsiteX49" fmla="*/ 110049 w 203235"/>
                  <a:gd name="connsiteY49" fmla="*/ 74106 h 74105"/>
                  <a:gd name="connsiteX50" fmla="*/ 145993 w 203235"/>
                  <a:gd name="connsiteY50" fmla="*/ 69668 h 74105"/>
                  <a:gd name="connsiteX51" fmla="*/ 174836 w 203235"/>
                  <a:gd name="connsiteY51" fmla="*/ 59906 h 74105"/>
                  <a:gd name="connsiteX52" fmla="*/ 194361 w 203235"/>
                  <a:gd name="connsiteY52" fmla="*/ 46150 h 74105"/>
                  <a:gd name="connsiteX53" fmla="*/ 199686 w 203235"/>
                  <a:gd name="connsiteY53" fmla="*/ 39050 h 74105"/>
                  <a:gd name="connsiteX54" fmla="*/ 202348 w 203235"/>
                  <a:gd name="connsiteY54" fmla="*/ 32837 h 74105"/>
                  <a:gd name="connsiteX55" fmla="*/ 202792 w 203235"/>
                  <a:gd name="connsiteY55" fmla="*/ 30175 h 74105"/>
                  <a:gd name="connsiteX56" fmla="*/ 202792 w 203235"/>
                  <a:gd name="connsiteY56" fmla="*/ 28400 h 74105"/>
                  <a:gd name="connsiteX57" fmla="*/ 202792 w 203235"/>
                  <a:gd name="connsiteY57" fmla="*/ 27069 h 74105"/>
                  <a:gd name="connsiteX58" fmla="*/ 202792 w 203235"/>
                  <a:gd name="connsiteY58" fmla="*/ 27069 h 74105"/>
                  <a:gd name="connsiteX59" fmla="*/ 203236 w 203235"/>
                  <a:gd name="connsiteY59" fmla="*/ 24850 h 7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3235" h="74105">
                    <a:moveTo>
                      <a:pt x="203236" y="24850"/>
                    </a:moveTo>
                    <a:cubicBezTo>
                      <a:pt x="203236" y="24406"/>
                      <a:pt x="203236" y="23962"/>
                      <a:pt x="202792" y="23075"/>
                    </a:cubicBezTo>
                    <a:cubicBezTo>
                      <a:pt x="202792" y="22187"/>
                      <a:pt x="202348" y="21744"/>
                      <a:pt x="202348" y="20856"/>
                    </a:cubicBezTo>
                    <a:cubicBezTo>
                      <a:pt x="201905" y="19081"/>
                      <a:pt x="201017" y="16862"/>
                      <a:pt x="199686" y="14644"/>
                    </a:cubicBezTo>
                    <a:cubicBezTo>
                      <a:pt x="198355" y="12425"/>
                      <a:pt x="196580" y="10206"/>
                      <a:pt x="193917" y="7544"/>
                    </a:cubicBezTo>
                    <a:cubicBezTo>
                      <a:pt x="191255" y="4881"/>
                      <a:pt x="187705" y="2219"/>
                      <a:pt x="183711" y="0"/>
                    </a:cubicBezTo>
                    <a:cubicBezTo>
                      <a:pt x="190367" y="4881"/>
                      <a:pt x="195248" y="10650"/>
                      <a:pt x="196580" y="16419"/>
                    </a:cubicBezTo>
                    <a:cubicBezTo>
                      <a:pt x="197467" y="18637"/>
                      <a:pt x="198355" y="20412"/>
                      <a:pt x="198798" y="21744"/>
                    </a:cubicBezTo>
                    <a:cubicBezTo>
                      <a:pt x="199242" y="22631"/>
                      <a:pt x="199242" y="23075"/>
                      <a:pt x="199242" y="23962"/>
                    </a:cubicBezTo>
                    <a:cubicBezTo>
                      <a:pt x="199242" y="24406"/>
                      <a:pt x="199242" y="24850"/>
                      <a:pt x="199242" y="25294"/>
                    </a:cubicBezTo>
                    <a:cubicBezTo>
                      <a:pt x="199242" y="25737"/>
                      <a:pt x="199242" y="26181"/>
                      <a:pt x="199242" y="26625"/>
                    </a:cubicBezTo>
                    <a:cubicBezTo>
                      <a:pt x="199242" y="26625"/>
                      <a:pt x="199242" y="27069"/>
                      <a:pt x="199242" y="27956"/>
                    </a:cubicBezTo>
                    <a:cubicBezTo>
                      <a:pt x="199242" y="28400"/>
                      <a:pt x="199242" y="28844"/>
                      <a:pt x="199242" y="29287"/>
                    </a:cubicBezTo>
                    <a:cubicBezTo>
                      <a:pt x="199242" y="29731"/>
                      <a:pt x="199242" y="30619"/>
                      <a:pt x="198798" y="31062"/>
                    </a:cubicBezTo>
                    <a:cubicBezTo>
                      <a:pt x="198355" y="32394"/>
                      <a:pt x="197467" y="34612"/>
                      <a:pt x="196580" y="36387"/>
                    </a:cubicBezTo>
                    <a:cubicBezTo>
                      <a:pt x="195248" y="38162"/>
                      <a:pt x="193917" y="40381"/>
                      <a:pt x="191698" y="42600"/>
                    </a:cubicBezTo>
                    <a:cubicBezTo>
                      <a:pt x="187261" y="47037"/>
                      <a:pt x="181049" y="51031"/>
                      <a:pt x="173061" y="54581"/>
                    </a:cubicBezTo>
                    <a:cubicBezTo>
                      <a:pt x="165074" y="58131"/>
                      <a:pt x="155755" y="61237"/>
                      <a:pt x="145105" y="63456"/>
                    </a:cubicBezTo>
                    <a:cubicBezTo>
                      <a:pt x="134455" y="65675"/>
                      <a:pt x="122918" y="67006"/>
                      <a:pt x="110493" y="67450"/>
                    </a:cubicBezTo>
                    <a:cubicBezTo>
                      <a:pt x="107387" y="67450"/>
                      <a:pt x="104280" y="67450"/>
                      <a:pt x="101174" y="67450"/>
                    </a:cubicBezTo>
                    <a:cubicBezTo>
                      <a:pt x="98068" y="67450"/>
                      <a:pt x="94518" y="67450"/>
                      <a:pt x="91412" y="67450"/>
                    </a:cubicBezTo>
                    <a:cubicBezTo>
                      <a:pt x="84756" y="67006"/>
                      <a:pt x="78099" y="66562"/>
                      <a:pt x="71443" y="65675"/>
                    </a:cubicBezTo>
                    <a:cubicBezTo>
                      <a:pt x="64787" y="64787"/>
                      <a:pt x="58131" y="63456"/>
                      <a:pt x="51031" y="61681"/>
                    </a:cubicBezTo>
                    <a:cubicBezTo>
                      <a:pt x="47481" y="60793"/>
                      <a:pt x="44375" y="59906"/>
                      <a:pt x="40825" y="58575"/>
                    </a:cubicBezTo>
                    <a:cubicBezTo>
                      <a:pt x="37275" y="57687"/>
                      <a:pt x="34168" y="56356"/>
                      <a:pt x="31062" y="54581"/>
                    </a:cubicBezTo>
                    <a:cubicBezTo>
                      <a:pt x="24406" y="51918"/>
                      <a:pt x="18194" y="48368"/>
                      <a:pt x="13312" y="43487"/>
                    </a:cubicBezTo>
                    <a:cubicBezTo>
                      <a:pt x="10650" y="41268"/>
                      <a:pt x="8431" y="38606"/>
                      <a:pt x="6656" y="35500"/>
                    </a:cubicBezTo>
                    <a:cubicBezTo>
                      <a:pt x="4881" y="32394"/>
                      <a:pt x="3994" y="29287"/>
                      <a:pt x="3994" y="25737"/>
                    </a:cubicBezTo>
                    <a:cubicBezTo>
                      <a:pt x="3994" y="24850"/>
                      <a:pt x="3994" y="23962"/>
                      <a:pt x="3994" y="23075"/>
                    </a:cubicBezTo>
                    <a:cubicBezTo>
                      <a:pt x="3994" y="22187"/>
                      <a:pt x="3994" y="21300"/>
                      <a:pt x="4437" y="20856"/>
                    </a:cubicBezTo>
                    <a:lnTo>
                      <a:pt x="4437" y="20412"/>
                    </a:lnTo>
                    <a:lnTo>
                      <a:pt x="4881" y="19081"/>
                    </a:lnTo>
                    <a:cubicBezTo>
                      <a:pt x="5325" y="18194"/>
                      <a:pt x="5769" y="17306"/>
                      <a:pt x="5769" y="16862"/>
                    </a:cubicBezTo>
                    <a:lnTo>
                      <a:pt x="5769" y="16419"/>
                    </a:lnTo>
                    <a:cubicBezTo>
                      <a:pt x="7100" y="10650"/>
                      <a:pt x="11981" y="4881"/>
                      <a:pt x="18637" y="0"/>
                    </a:cubicBezTo>
                    <a:cubicBezTo>
                      <a:pt x="15531" y="1775"/>
                      <a:pt x="12869" y="3994"/>
                      <a:pt x="10206" y="6212"/>
                    </a:cubicBezTo>
                    <a:cubicBezTo>
                      <a:pt x="7544" y="8875"/>
                      <a:pt x="4881" y="11537"/>
                      <a:pt x="3106" y="15087"/>
                    </a:cubicBezTo>
                    <a:cubicBezTo>
                      <a:pt x="2662" y="15975"/>
                      <a:pt x="2219" y="16862"/>
                      <a:pt x="1775" y="17750"/>
                    </a:cubicBezTo>
                    <a:lnTo>
                      <a:pt x="1331" y="19081"/>
                    </a:lnTo>
                    <a:lnTo>
                      <a:pt x="887" y="20412"/>
                    </a:lnTo>
                    <a:cubicBezTo>
                      <a:pt x="444" y="21300"/>
                      <a:pt x="444" y="22187"/>
                      <a:pt x="444" y="23519"/>
                    </a:cubicBezTo>
                    <a:cubicBezTo>
                      <a:pt x="444" y="24406"/>
                      <a:pt x="444" y="25294"/>
                      <a:pt x="0" y="26625"/>
                    </a:cubicBezTo>
                    <a:cubicBezTo>
                      <a:pt x="0" y="30619"/>
                      <a:pt x="887" y="34612"/>
                      <a:pt x="3106" y="38162"/>
                    </a:cubicBezTo>
                    <a:cubicBezTo>
                      <a:pt x="4881" y="41712"/>
                      <a:pt x="7544" y="44818"/>
                      <a:pt x="10206" y="47481"/>
                    </a:cubicBezTo>
                    <a:cubicBezTo>
                      <a:pt x="12869" y="50143"/>
                      <a:pt x="15975" y="52362"/>
                      <a:pt x="19081" y="54581"/>
                    </a:cubicBezTo>
                    <a:cubicBezTo>
                      <a:pt x="22187" y="55912"/>
                      <a:pt x="25294" y="57687"/>
                      <a:pt x="28844" y="59462"/>
                    </a:cubicBezTo>
                    <a:cubicBezTo>
                      <a:pt x="42156" y="65675"/>
                      <a:pt x="56356" y="69225"/>
                      <a:pt x="70112" y="71443"/>
                    </a:cubicBezTo>
                    <a:cubicBezTo>
                      <a:pt x="77212" y="72331"/>
                      <a:pt x="83868" y="73218"/>
                      <a:pt x="90524" y="73662"/>
                    </a:cubicBezTo>
                    <a:cubicBezTo>
                      <a:pt x="94074" y="73662"/>
                      <a:pt x="97180" y="74106"/>
                      <a:pt x="100287" y="74106"/>
                    </a:cubicBezTo>
                    <a:cubicBezTo>
                      <a:pt x="103393" y="74106"/>
                      <a:pt x="106943" y="74106"/>
                      <a:pt x="110049" y="74106"/>
                    </a:cubicBezTo>
                    <a:cubicBezTo>
                      <a:pt x="122918" y="73662"/>
                      <a:pt x="134899" y="71887"/>
                      <a:pt x="145993" y="69668"/>
                    </a:cubicBezTo>
                    <a:cubicBezTo>
                      <a:pt x="157086" y="67006"/>
                      <a:pt x="166849" y="63900"/>
                      <a:pt x="174836" y="59906"/>
                    </a:cubicBezTo>
                    <a:cubicBezTo>
                      <a:pt x="183267" y="55912"/>
                      <a:pt x="189923" y="51475"/>
                      <a:pt x="194361" y="46150"/>
                    </a:cubicBezTo>
                    <a:cubicBezTo>
                      <a:pt x="196580" y="43487"/>
                      <a:pt x="198355" y="41268"/>
                      <a:pt x="199686" y="39050"/>
                    </a:cubicBezTo>
                    <a:cubicBezTo>
                      <a:pt x="201017" y="36831"/>
                      <a:pt x="201905" y="34612"/>
                      <a:pt x="202348" y="32837"/>
                    </a:cubicBezTo>
                    <a:cubicBezTo>
                      <a:pt x="202792" y="31950"/>
                      <a:pt x="202792" y="31062"/>
                      <a:pt x="202792" y="30175"/>
                    </a:cubicBezTo>
                    <a:cubicBezTo>
                      <a:pt x="202792" y="29287"/>
                      <a:pt x="202792" y="28844"/>
                      <a:pt x="202792" y="28400"/>
                    </a:cubicBezTo>
                    <a:cubicBezTo>
                      <a:pt x="202792" y="27512"/>
                      <a:pt x="202792" y="27069"/>
                      <a:pt x="202792" y="27069"/>
                    </a:cubicBezTo>
                    <a:lnTo>
                      <a:pt x="202792" y="27069"/>
                    </a:lnTo>
                    <a:cubicBezTo>
                      <a:pt x="203236" y="26625"/>
                      <a:pt x="203236" y="25737"/>
                      <a:pt x="203236" y="248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1" name="Рисунок 8">
                <a:extLst>
                  <a:ext uri="{FF2B5EF4-FFF2-40B4-BE49-F238E27FC236}">
                    <a16:creationId xmlns:a16="http://schemas.microsoft.com/office/drawing/2014/main" id="{6F0206F3-8B60-8063-B626-234371117AAB}"/>
                  </a:ext>
                </a:extLst>
              </p:cNvPr>
              <p:cNvSpPr/>
              <p:nvPr/>
            </p:nvSpPr>
            <p:spPr>
              <a:xfrm>
                <a:off x="510139" y="6559678"/>
                <a:ext cx="193917" cy="84660"/>
              </a:xfrm>
              <a:custGeom>
                <a:avLst/>
                <a:gdLst>
                  <a:gd name="connsiteX0" fmla="*/ 193917 w 193917"/>
                  <a:gd name="connsiteY0" fmla="*/ 39493 h 84660"/>
                  <a:gd name="connsiteX1" fmla="*/ 193917 w 193917"/>
                  <a:gd name="connsiteY1" fmla="*/ 37719 h 84660"/>
                  <a:gd name="connsiteX2" fmla="*/ 193473 w 193917"/>
                  <a:gd name="connsiteY2" fmla="*/ 35500 h 84660"/>
                  <a:gd name="connsiteX3" fmla="*/ 193030 w 193917"/>
                  <a:gd name="connsiteY3" fmla="*/ 34169 h 84660"/>
                  <a:gd name="connsiteX4" fmla="*/ 192586 w 193917"/>
                  <a:gd name="connsiteY4" fmla="*/ 32837 h 84660"/>
                  <a:gd name="connsiteX5" fmla="*/ 191698 w 193917"/>
                  <a:gd name="connsiteY5" fmla="*/ 31506 h 84660"/>
                  <a:gd name="connsiteX6" fmla="*/ 190811 w 193917"/>
                  <a:gd name="connsiteY6" fmla="*/ 30175 h 84660"/>
                  <a:gd name="connsiteX7" fmla="*/ 185486 w 193917"/>
                  <a:gd name="connsiteY7" fmla="*/ 23962 h 84660"/>
                  <a:gd name="connsiteX8" fmla="*/ 166405 w 193917"/>
                  <a:gd name="connsiteY8" fmla="*/ 12425 h 84660"/>
                  <a:gd name="connsiteX9" fmla="*/ 138893 w 193917"/>
                  <a:gd name="connsiteY9" fmla="*/ 3994 h 84660"/>
                  <a:gd name="connsiteX10" fmla="*/ 105168 w 193917"/>
                  <a:gd name="connsiteY10" fmla="*/ 0 h 84660"/>
                  <a:gd name="connsiteX11" fmla="*/ 104724 w 193917"/>
                  <a:gd name="connsiteY11" fmla="*/ 0 h 84660"/>
                  <a:gd name="connsiteX12" fmla="*/ 104724 w 193917"/>
                  <a:gd name="connsiteY12" fmla="*/ 444 h 84660"/>
                  <a:gd name="connsiteX13" fmla="*/ 105168 w 193917"/>
                  <a:gd name="connsiteY13" fmla="*/ 444 h 84660"/>
                  <a:gd name="connsiteX14" fmla="*/ 138893 w 193917"/>
                  <a:gd name="connsiteY14" fmla="*/ 4437 h 84660"/>
                  <a:gd name="connsiteX15" fmla="*/ 165961 w 193917"/>
                  <a:gd name="connsiteY15" fmla="*/ 13312 h 84660"/>
                  <a:gd name="connsiteX16" fmla="*/ 184155 w 193917"/>
                  <a:gd name="connsiteY16" fmla="*/ 25294 h 84660"/>
                  <a:gd name="connsiteX17" fmla="*/ 189036 w 193917"/>
                  <a:gd name="connsiteY17" fmla="*/ 31506 h 84660"/>
                  <a:gd name="connsiteX18" fmla="*/ 189923 w 193917"/>
                  <a:gd name="connsiteY18" fmla="*/ 32837 h 84660"/>
                  <a:gd name="connsiteX19" fmla="*/ 190367 w 193917"/>
                  <a:gd name="connsiteY19" fmla="*/ 34169 h 84660"/>
                  <a:gd name="connsiteX20" fmla="*/ 190811 w 193917"/>
                  <a:gd name="connsiteY20" fmla="*/ 35500 h 84660"/>
                  <a:gd name="connsiteX21" fmla="*/ 191255 w 193917"/>
                  <a:gd name="connsiteY21" fmla="*/ 36831 h 84660"/>
                  <a:gd name="connsiteX22" fmla="*/ 191698 w 193917"/>
                  <a:gd name="connsiteY22" fmla="*/ 39050 h 84660"/>
                  <a:gd name="connsiteX23" fmla="*/ 191698 w 193917"/>
                  <a:gd name="connsiteY23" fmla="*/ 40381 h 84660"/>
                  <a:gd name="connsiteX24" fmla="*/ 191698 w 193917"/>
                  <a:gd name="connsiteY24" fmla="*/ 41712 h 84660"/>
                  <a:gd name="connsiteX25" fmla="*/ 191698 w 193917"/>
                  <a:gd name="connsiteY25" fmla="*/ 43043 h 84660"/>
                  <a:gd name="connsiteX26" fmla="*/ 191698 w 193917"/>
                  <a:gd name="connsiteY26" fmla="*/ 44375 h 84660"/>
                  <a:gd name="connsiteX27" fmla="*/ 191255 w 193917"/>
                  <a:gd name="connsiteY27" fmla="*/ 46150 h 84660"/>
                  <a:gd name="connsiteX28" fmla="*/ 190811 w 193917"/>
                  <a:gd name="connsiteY28" fmla="*/ 47481 h 84660"/>
                  <a:gd name="connsiteX29" fmla="*/ 190367 w 193917"/>
                  <a:gd name="connsiteY29" fmla="*/ 48812 h 84660"/>
                  <a:gd name="connsiteX30" fmla="*/ 189923 w 193917"/>
                  <a:gd name="connsiteY30" fmla="*/ 50143 h 84660"/>
                  <a:gd name="connsiteX31" fmla="*/ 189036 w 193917"/>
                  <a:gd name="connsiteY31" fmla="*/ 51475 h 84660"/>
                  <a:gd name="connsiteX32" fmla="*/ 184155 w 193917"/>
                  <a:gd name="connsiteY32" fmla="*/ 57687 h 84660"/>
                  <a:gd name="connsiteX33" fmla="*/ 165961 w 193917"/>
                  <a:gd name="connsiteY33" fmla="*/ 69225 h 84660"/>
                  <a:gd name="connsiteX34" fmla="*/ 138893 w 193917"/>
                  <a:gd name="connsiteY34" fmla="*/ 77212 h 84660"/>
                  <a:gd name="connsiteX35" fmla="*/ 105612 w 193917"/>
                  <a:gd name="connsiteY35" fmla="*/ 81206 h 84660"/>
                  <a:gd name="connsiteX36" fmla="*/ 67893 w 193917"/>
                  <a:gd name="connsiteY36" fmla="*/ 79431 h 84660"/>
                  <a:gd name="connsiteX37" fmla="*/ 29287 w 193917"/>
                  <a:gd name="connsiteY37" fmla="*/ 69225 h 84660"/>
                  <a:gd name="connsiteX38" fmla="*/ 11537 w 193917"/>
                  <a:gd name="connsiteY38" fmla="*/ 58575 h 84660"/>
                  <a:gd name="connsiteX39" fmla="*/ 4881 w 193917"/>
                  <a:gd name="connsiteY39" fmla="*/ 51031 h 84660"/>
                  <a:gd name="connsiteX40" fmla="*/ 2219 w 193917"/>
                  <a:gd name="connsiteY40" fmla="*/ 41712 h 84660"/>
                  <a:gd name="connsiteX41" fmla="*/ 2219 w 193917"/>
                  <a:gd name="connsiteY41" fmla="*/ 39050 h 84660"/>
                  <a:gd name="connsiteX42" fmla="*/ 2662 w 193917"/>
                  <a:gd name="connsiteY42" fmla="*/ 36831 h 84660"/>
                  <a:gd name="connsiteX43" fmla="*/ 4437 w 193917"/>
                  <a:gd name="connsiteY43" fmla="*/ 32394 h 84660"/>
                  <a:gd name="connsiteX44" fmla="*/ 11094 w 193917"/>
                  <a:gd name="connsiteY44" fmla="*/ 24406 h 84660"/>
                  <a:gd name="connsiteX45" fmla="*/ 28400 w 193917"/>
                  <a:gd name="connsiteY45" fmla="*/ 13756 h 84660"/>
                  <a:gd name="connsiteX46" fmla="*/ 67449 w 193917"/>
                  <a:gd name="connsiteY46" fmla="*/ 3106 h 84660"/>
                  <a:gd name="connsiteX47" fmla="*/ 79874 w 193917"/>
                  <a:gd name="connsiteY47" fmla="*/ 1775 h 84660"/>
                  <a:gd name="connsiteX48" fmla="*/ 79874 w 193917"/>
                  <a:gd name="connsiteY48" fmla="*/ 1331 h 84660"/>
                  <a:gd name="connsiteX49" fmla="*/ 67449 w 193917"/>
                  <a:gd name="connsiteY49" fmla="*/ 2662 h 84660"/>
                  <a:gd name="connsiteX50" fmla="*/ 28400 w 193917"/>
                  <a:gd name="connsiteY50" fmla="*/ 12869 h 84660"/>
                  <a:gd name="connsiteX51" fmla="*/ 10206 w 193917"/>
                  <a:gd name="connsiteY51" fmla="*/ 23519 h 84660"/>
                  <a:gd name="connsiteX52" fmla="*/ 3106 w 193917"/>
                  <a:gd name="connsiteY52" fmla="*/ 31506 h 84660"/>
                  <a:gd name="connsiteX53" fmla="*/ 887 w 193917"/>
                  <a:gd name="connsiteY53" fmla="*/ 36387 h 84660"/>
                  <a:gd name="connsiteX54" fmla="*/ 444 w 193917"/>
                  <a:gd name="connsiteY54" fmla="*/ 39050 h 84660"/>
                  <a:gd name="connsiteX55" fmla="*/ 0 w 193917"/>
                  <a:gd name="connsiteY55" fmla="*/ 41712 h 84660"/>
                  <a:gd name="connsiteX56" fmla="*/ 3106 w 193917"/>
                  <a:gd name="connsiteY56" fmla="*/ 52362 h 84660"/>
                  <a:gd name="connsiteX57" fmla="*/ 10206 w 193917"/>
                  <a:gd name="connsiteY57" fmla="*/ 60793 h 84660"/>
                  <a:gd name="connsiteX58" fmla="*/ 27956 w 193917"/>
                  <a:gd name="connsiteY58" fmla="*/ 71887 h 84660"/>
                  <a:gd name="connsiteX59" fmla="*/ 67449 w 193917"/>
                  <a:gd name="connsiteY59" fmla="*/ 82537 h 84660"/>
                  <a:gd name="connsiteX60" fmla="*/ 105612 w 193917"/>
                  <a:gd name="connsiteY60" fmla="*/ 84312 h 84660"/>
                  <a:gd name="connsiteX61" fmla="*/ 139336 w 193917"/>
                  <a:gd name="connsiteY61" fmla="*/ 80318 h 84660"/>
                  <a:gd name="connsiteX62" fmla="*/ 166849 w 193917"/>
                  <a:gd name="connsiteY62" fmla="*/ 71443 h 84660"/>
                  <a:gd name="connsiteX63" fmla="*/ 185486 w 193917"/>
                  <a:gd name="connsiteY63" fmla="*/ 59462 h 84660"/>
                  <a:gd name="connsiteX64" fmla="*/ 190811 w 193917"/>
                  <a:gd name="connsiteY64" fmla="*/ 52806 h 84660"/>
                  <a:gd name="connsiteX65" fmla="*/ 191698 w 193917"/>
                  <a:gd name="connsiteY65" fmla="*/ 51031 h 84660"/>
                  <a:gd name="connsiteX66" fmla="*/ 192586 w 193917"/>
                  <a:gd name="connsiteY66" fmla="*/ 49700 h 84660"/>
                  <a:gd name="connsiteX67" fmla="*/ 193030 w 193917"/>
                  <a:gd name="connsiteY67" fmla="*/ 48368 h 84660"/>
                  <a:gd name="connsiteX68" fmla="*/ 193473 w 193917"/>
                  <a:gd name="connsiteY68" fmla="*/ 47037 h 84660"/>
                  <a:gd name="connsiteX69" fmla="*/ 193917 w 193917"/>
                  <a:gd name="connsiteY69" fmla="*/ 44818 h 84660"/>
                  <a:gd name="connsiteX70" fmla="*/ 193917 w 193917"/>
                  <a:gd name="connsiteY70" fmla="*/ 43043 h 84660"/>
                  <a:gd name="connsiteX71" fmla="*/ 193917 w 193917"/>
                  <a:gd name="connsiteY71" fmla="*/ 41712 h 84660"/>
                  <a:gd name="connsiteX72" fmla="*/ 193917 w 193917"/>
                  <a:gd name="connsiteY72" fmla="*/ 41712 h 84660"/>
                  <a:gd name="connsiteX73" fmla="*/ 193917 w 193917"/>
                  <a:gd name="connsiteY73" fmla="*/ 39493 h 8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93917" h="84660">
                    <a:moveTo>
                      <a:pt x="193917" y="39493"/>
                    </a:moveTo>
                    <a:cubicBezTo>
                      <a:pt x="193917" y="39050"/>
                      <a:pt x="193917" y="38606"/>
                      <a:pt x="193917" y="37719"/>
                    </a:cubicBezTo>
                    <a:cubicBezTo>
                      <a:pt x="193917" y="37275"/>
                      <a:pt x="193473" y="36387"/>
                      <a:pt x="193473" y="35500"/>
                    </a:cubicBezTo>
                    <a:cubicBezTo>
                      <a:pt x="193473" y="35056"/>
                      <a:pt x="193030" y="34612"/>
                      <a:pt x="193030" y="34169"/>
                    </a:cubicBezTo>
                    <a:cubicBezTo>
                      <a:pt x="193030" y="33725"/>
                      <a:pt x="192586" y="33281"/>
                      <a:pt x="192586" y="32837"/>
                    </a:cubicBezTo>
                    <a:cubicBezTo>
                      <a:pt x="192586" y="32394"/>
                      <a:pt x="192142" y="31950"/>
                      <a:pt x="191698" y="31506"/>
                    </a:cubicBezTo>
                    <a:cubicBezTo>
                      <a:pt x="191255" y="31062"/>
                      <a:pt x="191255" y="30619"/>
                      <a:pt x="190811" y="30175"/>
                    </a:cubicBezTo>
                    <a:cubicBezTo>
                      <a:pt x="189480" y="27956"/>
                      <a:pt x="187705" y="25737"/>
                      <a:pt x="185486" y="23962"/>
                    </a:cubicBezTo>
                    <a:cubicBezTo>
                      <a:pt x="181049" y="19525"/>
                      <a:pt x="174392" y="15531"/>
                      <a:pt x="166405" y="12425"/>
                    </a:cubicBezTo>
                    <a:cubicBezTo>
                      <a:pt x="158417" y="8875"/>
                      <a:pt x="149099" y="6212"/>
                      <a:pt x="138893" y="3994"/>
                    </a:cubicBezTo>
                    <a:cubicBezTo>
                      <a:pt x="128686" y="1775"/>
                      <a:pt x="117149" y="444"/>
                      <a:pt x="105168" y="0"/>
                    </a:cubicBezTo>
                    <a:lnTo>
                      <a:pt x="104724" y="0"/>
                    </a:lnTo>
                    <a:lnTo>
                      <a:pt x="104724" y="444"/>
                    </a:lnTo>
                    <a:lnTo>
                      <a:pt x="105168" y="444"/>
                    </a:lnTo>
                    <a:cubicBezTo>
                      <a:pt x="117149" y="887"/>
                      <a:pt x="128686" y="2219"/>
                      <a:pt x="138893" y="4437"/>
                    </a:cubicBezTo>
                    <a:cubicBezTo>
                      <a:pt x="149099" y="6656"/>
                      <a:pt x="158417" y="9762"/>
                      <a:pt x="165961" y="13312"/>
                    </a:cubicBezTo>
                    <a:cubicBezTo>
                      <a:pt x="173505" y="16862"/>
                      <a:pt x="180161" y="20856"/>
                      <a:pt x="184155" y="25294"/>
                    </a:cubicBezTo>
                    <a:cubicBezTo>
                      <a:pt x="186374" y="27512"/>
                      <a:pt x="188148" y="29287"/>
                      <a:pt x="189036" y="31506"/>
                    </a:cubicBezTo>
                    <a:cubicBezTo>
                      <a:pt x="189480" y="31950"/>
                      <a:pt x="189480" y="32394"/>
                      <a:pt x="189923" y="32837"/>
                    </a:cubicBezTo>
                    <a:cubicBezTo>
                      <a:pt x="190367" y="33281"/>
                      <a:pt x="190367" y="33725"/>
                      <a:pt x="190367" y="34169"/>
                    </a:cubicBezTo>
                    <a:cubicBezTo>
                      <a:pt x="190367" y="34612"/>
                      <a:pt x="190811" y="35056"/>
                      <a:pt x="190811" y="35500"/>
                    </a:cubicBezTo>
                    <a:cubicBezTo>
                      <a:pt x="190811" y="35944"/>
                      <a:pt x="191255" y="36387"/>
                      <a:pt x="191255" y="36831"/>
                    </a:cubicBezTo>
                    <a:cubicBezTo>
                      <a:pt x="191698" y="37719"/>
                      <a:pt x="191698" y="38162"/>
                      <a:pt x="191698" y="39050"/>
                    </a:cubicBezTo>
                    <a:cubicBezTo>
                      <a:pt x="191698" y="39493"/>
                      <a:pt x="191698" y="39937"/>
                      <a:pt x="191698" y="40381"/>
                    </a:cubicBezTo>
                    <a:cubicBezTo>
                      <a:pt x="191698" y="40825"/>
                      <a:pt x="191698" y="41268"/>
                      <a:pt x="191698" y="41712"/>
                    </a:cubicBezTo>
                    <a:cubicBezTo>
                      <a:pt x="191698" y="41712"/>
                      <a:pt x="191698" y="42156"/>
                      <a:pt x="191698" y="43043"/>
                    </a:cubicBezTo>
                    <a:cubicBezTo>
                      <a:pt x="191698" y="43487"/>
                      <a:pt x="191698" y="43931"/>
                      <a:pt x="191698" y="44375"/>
                    </a:cubicBezTo>
                    <a:cubicBezTo>
                      <a:pt x="191698" y="44818"/>
                      <a:pt x="191698" y="45706"/>
                      <a:pt x="191255" y="46150"/>
                    </a:cubicBezTo>
                    <a:cubicBezTo>
                      <a:pt x="191255" y="46593"/>
                      <a:pt x="190811" y="47037"/>
                      <a:pt x="190811" y="47481"/>
                    </a:cubicBezTo>
                    <a:cubicBezTo>
                      <a:pt x="190811" y="47925"/>
                      <a:pt x="190367" y="48368"/>
                      <a:pt x="190367" y="48812"/>
                    </a:cubicBezTo>
                    <a:cubicBezTo>
                      <a:pt x="190367" y="49256"/>
                      <a:pt x="189923" y="49700"/>
                      <a:pt x="189923" y="50143"/>
                    </a:cubicBezTo>
                    <a:cubicBezTo>
                      <a:pt x="189480" y="50587"/>
                      <a:pt x="189480" y="51031"/>
                      <a:pt x="189036" y="51475"/>
                    </a:cubicBezTo>
                    <a:cubicBezTo>
                      <a:pt x="187705" y="53250"/>
                      <a:pt x="185930" y="55468"/>
                      <a:pt x="184155" y="57687"/>
                    </a:cubicBezTo>
                    <a:cubicBezTo>
                      <a:pt x="179717" y="61681"/>
                      <a:pt x="173505" y="65675"/>
                      <a:pt x="165961" y="69225"/>
                    </a:cubicBezTo>
                    <a:cubicBezTo>
                      <a:pt x="158417" y="72774"/>
                      <a:pt x="149099" y="75437"/>
                      <a:pt x="138893" y="77212"/>
                    </a:cubicBezTo>
                    <a:cubicBezTo>
                      <a:pt x="128686" y="79431"/>
                      <a:pt x="117593" y="80762"/>
                      <a:pt x="105612" y="81206"/>
                    </a:cubicBezTo>
                    <a:cubicBezTo>
                      <a:pt x="93630" y="81649"/>
                      <a:pt x="81206" y="81206"/>
                      <a:pt x="67893" y="79431"/>
                    </a:cubicBezTo>
                    <a:cubicBezTo>
                      <a:pt x="55025" y="77656"/>
                      <a:pt x="41712" y="74549"/>
                      <a:pt x="29287" y="69225"/>
                    </a:cubicBezTo>
                    <a:cubicBezTo>
                      <a:pt x="23075" y="66562"/>
                      <a:pt x="16862" y="63456"/>
                      <a:pt x="11537" y="58575"/>
                    </a:cubicBezTo>
                    <a:cubicBezTo>
                      <a:pt x="8875" y="56356"/>
                      <a:pt x="6656" y="53693"/>
                      <a:pt x="4881" y="51031"/>
                    </a:cubicBezTo>
                    <a:cubicBezTo>
                      <a:pt x="3106" y="47925"/>
                      <a:pt x="2219" y="44818"/>
                      <a:pt x="2219" y="41712"/>
                    </a:cubicBezTo>
                    <a:cubicBezTo>
                      <a:pt x="2219" y="40825"/>
                      <a:pt x="2219" y="39937"/>
                      <a:pt x="2219" y="39050"/>
                    </a:cubicBezTo>
                    <a:cubicBezTo>
                      <a:pt x="2219" y="38162"/>
                      <a:pt x="2662" y="37275"/>
                      <a:pt x="2662" y="36831"/>
                    </a:cubicBezTo>
                    <a:cubicBezTo>
                      <a:pt x="3106" y="35056"/>
                      <a:pt x="3994" y="33725"/>
                      <a:pt x="4437" y="32394"/>
                    </a:cubicBezTo>
                    <a:cubicBezTo>
                      <a:pt x="6212" y="29287"/>
                      <a:pt x="8431" y="27069"/>
                      <a:pt x="11094" y="24406"/>
                    </a:cubicBezTo>
                    <a:cubicBezTo>
                      <a:pt x="16419" y="19969"/>
                      <a:pt x="22187" y="16419"/>
                      <a:pt x="28400" y="13756"/>
                    </a:cubicBezTo>
                    <a:cubicBezTo>
                      <a:pt x="40825" y="7987"/>
                      <a:pt x="54137" y="5325"/>
                      <a:pt x="67449" y="3106"/>
                    </a:cubicBezTo>
                    <a:cubicBezTo>
                      <a:pt x="71443" y="2662"/>
                      <a:pt x="75881" y="2219"/>
                      <a:pt x="79874" y="1775"/>
                    </a:cubicBezTo>
                    <a:lnTo>
                      <a:pt x="79874" y="1331"/>
                    </a:lnTo>
                    <a:cubicBezTo>
                      <a:pt x="75881" y="1775"/>
                      <a:pt x="71443" y="2219"/>
                      <a:pt x="67449" y="2662"/>
                    </a:cubicBezTo>
                    <a:cubicBezTo>
                      <a:pt x="54581" y="4437"/>
                      <a:pt x="40825" y="7544"/>
                      <a:pt x="28400" y="12869"/>
                    </a:cubicBezTo>
                    <a:cubicBezTo>
                      <a:pt x="22187" y="15531"/>
                      <a:pt x="15975" y="19081"/>
                      <a:pt x="10206" y="23519"/>
                    </a:cubicBezTo>
                    <a:cubicBezTo>
                      <a:pt x="7544" y="25737"/>
                      <a:pt x="4881" y="28400"/>
                      <a:pt x="3106" y="31506"/>
                    </a:cubicBezTo>
                    <a:cubicBezTo>
                      <a:pt x="2219" y="33281"/>
                      <a:pt x="1331" y="34612"/>
                      <a:pt x="887" y="36387"/>
                    </a:cubicBezTo>
                    <a:cubicBezTo>
                      <a:pt x="444" y="37275"/>
                      <a:pt x="444" y="38162"/>
                      <a:pt x="444" y="39050"/>
                    </a:cubicBezTo>
                    <a:cubicBezTo>
                      <a:pt x="444" y="39937"/>
                      <a:pt x="444" y="40825"/>
                      <a:pt x="0" y="41712"/>
                    </a:cubicBezTo>
                    <a:cubicBezTo>
                      <a:pt x="0" y="45262"/>
                      <a:pt x="1331" y="49256"/>
                      <a:pt x="3106" y="52362"/>
                    </a:cubicBezTo>
                    <a:cubicBezTo>
                      <a:pt x="4881" y="55468"/>
                      <a:pt x="7544" y="58131"/>
                      <a:pt x="10206" y="60793"/>
                    </a:cubicBezTo>
                    <a:cubicBezTo>
                      <a:pt x="15531" y="65675"/>
                      <a:pt x="21744" y="69225"/>
                      <a:pt x="27956" y="71887"/>
                    </a:cubicBezTo>
                    <a:cubicBezTo>
                      <a:pt x="40825" y="77656"/>
                      <a:pt x="54137" y="80762"/>
                      <a:pt x="67449" y="82537"/>
                    </a:cubicBezTo>
                    <a:cubicBezTo>
                      <a:pt x="80762" y="84312"/>
                      <a:pt x="93187" y="85199"/>
                      <a:pt x="105612" y="84312"/>
                    </a:cubicBezTo>
                    <a:cubicBezTo>
                      <a:pt x="117593" y="83868"/>
                      <a:pt x="129130" y="82537"/>
                      <a:pt x="139336" y="80318"/>
                    </a:cubicBezTo>
                    <a:cubicBezTo>
                      <a:pt x="149543" y="78099"/>
                      <a:pt x="158861" y="74993"/>
                      <a:pt x="166849" y="71443"/>
                    </a:cubicBezTo>
                    <a:cubicBezTo>
                      <a:pt x="174836" y="67893"/>
                      <a:pt x="181049" y="63900"/>
                      <a:pt x="185486" y="59462"/>
                    </a:cubicBezTo>
                    <a:cubicBezTo>
                      <a:pt x="187705" y="57243"/>
                      <a:pt x="189480" y="55025"/>
                      <a:pt x="190811" y="52806"/>
                    </a:cubicBezTo>
                    <a:cubicBezTo>
                      <a:pt x="191255" y="52362"/>
                      <a:pt x="191255" y="51918"/>
                      <a:pt x="191698" y="51031"/>
                    </a:cubicBezTo>
                    <a:cubicBezTo>
                      <a:pt x="192142" y="50587"/>
                      <a:pt x="192142" y="50143"/>
                      <a:pt x="192586" y="49700"/>
                    </a:cubicBezTo>
                    <a:cubicBezTo>
                      <a:pt x="192586" y="49256"/>
                      <a:pt x="193030" y="48812"/>
                      <a:pt x="193030" y="48368"/>
                    </a:cubicBezTo>
                    <a:cubicBezTo>
                      <a:pt x="193030" y="47925"/>
                      <a:pt x="193473" y="47481"/>
                      <a:pt x="193473" y="47037"/>
                    </a:cubicBezTo>
                    <a:cubicBezTo>
                      <a:pt x="193917" y="46150"/>
                      <a:pt x="193917" y="45262"/>
                      <a:pt x="193917" y="44818"/>
                    </a:cubicBezTo>
                    <a:cubicBezTo>
                      <a:pt x="193917" y="43931"/>
                      <a:pt x="193917" y="43487"/>
                      <a:pt x="193917" y="43043"/>
                    </a:cubicBezTo>
                    <a:cubicBezTo>
                      <a:pt x="193917" y="42156"/>
                      <a:pt x="193917" y="41712"/>
                      <a:pt x="193917" y="41712"/>
                    </a:cubicBezTo>
                    <a:lnTo>
                      <a:pt x="193917" y="41712"/>
                    </a:lnTo>
                    <a:cubicBezTo>
                      <a:pt x="193917" y="40825"/>
                      <a:pt x="193917" y="40381"/>
                      <a:pt x="193917" y="39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2" name="Рисунок 8">
                <a:extLst>
                  <a:ext uri="{FF2B5EF4-FFF2-40B4-BE49-F238E27FC236}">
                    <a16:creationId xmlns:a16="http://schemas.microsoft.com/office/drawing/2014/main" id="{B4D26497-CF78-1616-A081-A6E5E9F9324E}"/>
                  </a:ext>
                </a:extLst>
              </p:cNvPr>
              <p:cNvSpPr/>
              <p:nvPr/>
            </p:nvSpPr>
            <p:spPr>
              <a:xfrm>
                <a:off x="585576" y="6474035"/>
                <a:ext cx="31505" cy="107830"/>
              </a:xfrm>
              <a:custGeom>
                <a:avLst/>
                <a:gdLst>
                  <a:gd name="connsiteX0" fmla="*/ 31506 w 31505"/>
                  <a:gd name="connsiteY0" fmla="*/ 0 h 107830"/>
                  <a:gd name="connsiteX1" fmla="*/ 28844 w 31505"/>
                  <a:gd name="connsiteY1" fmla="*/ 887 h 107830"/>
                  <a:gd name="connsiteX2" fmla="*/ 26181 w 31505"/>
                  <a:gd name="connsiteY2" fmla="*/ 1331 h 107830"/>
                  <a:gd name="connsiteX3" fmla="*/ 26181 w 31505"/>
                  <a:gd name="connsiteY3" fmla="*/ 101174 h 107830"/>
                  <a:gd name="connsiteX4" fmla="*/ 15087 w 31505"/>
                  <a:gd name="connsiteY4" fmla="*/ 102949 h 107830"/>
                  <a:gd name="connsiteX5" fmla="*/ 15087 w 31505"/>
                  <a:gd name="connsiteY5" fmla="*/ 102949 h 107830"/>
                  <a:gd name="connsiteX6" fmla="*/ 6212 w 31505"/>
                  <a:gd name="connsiteY6" fmla="*/ 100287 h 107830"/>
                  <a:gd name="connsiteX7" fmla="*/ 5325 w 31505"/>
                  <a:gd name="connsiteY7" fmla="*/ 3550 h 107830"/>
                  <a:gd name="connsiteX8" fmla="*/ 2662 w 31505"/>
                  <a:gd name="connsiteY8" fmla="*/ 3550 h 107830"/>
                  <a:gd name="connsiteX9" fmla="*/ 0 w 31505"/>
                  <a:gd name="connsiteY9" fmla="*/ 3550 h 107830"/>
                  <a:gd name="connsiteX10" fmla="*/ 887 w 31505"/>
                  <a:gd name="connsiteY10" fmla="*/ 100731 h 107830"/>
                  <a:gd name="connsiteX11" fmla="*/ 1331 w 31505"/>
                  <a:gd name="connsiteY11" fmla="*/ 102506 h 107830"/>
                  <a:gd name="connsiteX12" fmla="*/ 15087 w 31505"/>
                  <a:gd name="connsiteY12" fmla="*/ 107831 h 107830"/>
                  <a:gd name="connsiteX13" fmla="*/ 15087 w 31505"/>
                  <a:gd name="connsiteY13" fmla="*/ 107831 h 107830"/>
                  <a:gd name="connsiteX14" fmla="*/ 30175 w 31505"/>
                  <a:gd name="connsiteY14" fmla="*/ 104281 h 107830"/>
                  <a:gd name="connsiteX15" fmla="*/ 31062 w 31505"/>
                  <a:gd name="connsiteY15" fmla="*/ 101618 h 107830"/>
                  <a:gd name="connsiteX16" fmla="*/ 31506 w 31505"/>
                  <a:gd name="connsiteY16" fmla="*/ 0 h 10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505" h="107830">
                    <a:moveTo>
                      <a:pt x="31506" y="0"/>
                    </a:moveTo>
                    <a:cubicBezTo>
                      <a:pt x="30619" y="444"/>
                      <a:pt x="29731" y="444"/>
                      <a:pt x="28844" y="887"/>
                    </a:cubicBezTo>
                    <a:cubicBezTo>
                      <a:pt x="27956" y="1331"/>
                      <a:pt x="27069" y="1331"/>
                      <a:pt x="26181" y="1331"/>
                    </a:cubicBezTo>
                    <a:lnTo>
                      <a:pt x="26181" y="101174"/>
                    </a:lnTo>
                    <a:cubicBezTo>
                      <a:pt x="25737" y="101618"/>
                      <a:pt x="23519" y="102949"/>
                      <a:pt x="15087" y="102949"/>
                    </a:cubicBezTo>
                    <a:lnTo>
                      <a:pt x="15087" y="102949"/>
                    </a:lnTo>
                    <a:cubicBezTo>
                      <a:pt x="8875" y="102949"/>
                      <a:pt x="6212" y="101174"/>
                      <a:pt x="6212" y="100287"/>
                    </a:cubicBezTo>
                    <a:lnTo>
                      <a:pt x="5325" y="3550"/>
                    </a:lnTo>
                    <a:cubicBezTo>
                      <a:pt x="4437" y="3550"/>
                      <a:pt x="3550" y="3550"/>
                      <a:pt x="2662" y="3550"/>
                    </a:cubicBezTo>
                    <a:cubicBezTo>
                      <a:pt x="1775" y="3550"/>
                      <a:pt x="887" y="3550"/>
                      <a:pt x="0" y="3550"/>
                    </a:cubicBezTo>
                    <a:lnTo>
                      <a:pt x="887" y="100731"/>
                    </a:lnTo>
                    <a:cubicBezTo>
                      <a:pt x="887" y="101174"/>
                      <a:pt x="887" y="101618"/>
                      <a:pt x="1331" y="102506"/>
                    </a:cubicBezTo>
                    <a:cubicBezTo>
                      <a:pt x="2219" y="105168"/>
                      <a:pt x="7100" y="107831"/>
                      <a:pt x="15087" y="107831"/>
                    </a:cubicBezTo>
                    <a:lnTo>
                      <a:pt x="15087" y="107831"/>
                    </a:lnTo>
                    <a:cubicBezTo>
                      <a:pt x="23075" y="107831"/>
                      <a:pt x="27956" y="106499"/>
                      <a:pt x="30175" y="104281"/>
                    </a:cubicBezTo>
                    <a:cubicBezTo>
                      <a:pt x="31062" y="102949"/>
                      <a:pt x="31062" y="102062"/>
                      <a:pt x="31062" y="101618"/>
                    </a:cubicBezTo>
                    <a:lnTo>
                      <a:pt x="315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3" name="Рисунок 8">
                <a:extLst>
                  <a:ext uri="{FF2B5EF4-FFF2-40B4-BE49-F238E27FC236}">
                    <a16:creationId xmlns:a16="http://schemas.microsoft.com/office/drawing/2014/main" id="{A03046BD-4A4D-E670-F962-3BF83BEDFC8E}"/>
                  </a:ext>
                </a:extLst>
              </p:cNvPr>
              <p:cNvSpPr/>
              <p:nvPr/>
            </p:nvSpPr>
            <p:spPr>
              <a:xfrm>
                <a:off x="608651" y="6478029"/>
                <a:ext cx="4437" cy="89636"/>
              </a:xfrm>
              <a:custGeom>
                <a:avLst/>
                <a:gdLst>
                  <a:gd name="connsiteX0" fmla="*/ 0 w 4437"/>
                  <a:gd name="connsiteY0" fmla="*/ 0 h 89636"/>
                  <a:gd name="connsiteX1" fmla="*/ 0 w 4437"/>
                  <a:gd name="connsiteY1" fmla="*/ 89637 h 89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37" h="89636">
                    <a:moveTo>
                      <a:pt x="0" y="0"/>
                    </a:moveTo>
                    <a:lnTo>
                      <a:pt x="0" y="89637"/>
                    </a:lnTo>
                  </a:path>
                </a:pathLst>
              </a:custGeom>
              <a:ln w="195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4" name="Рисунок 8">
                <a:extLst>
                  <a:ext uri="{FF2B5EF4-FFF2-40B4-BE49-F238E27FC236}">
                    <a16:creationId xmlns:a16="http://schemas.microsoft.com/office/drawing/2014/main" id="{F0CF1C79-0693-F69C-95D4-6AE6B47C95FB}"/>
                  </a:ext>
                </a:extLst>
              </p:cNvPr>
              <p:cNvSpPr/>
              <p:nvPr/>
            </p:nvSpPr>
            <p:spPr>
              <a:xfrm>
                <a:off x="605545" y="6437591"/>
                <a:ext cx="51474" cy="46650"/>
              </a:xfrm>
              <a:custGeom>
                <a:avLst/>
                <a:gdLst>
                  <a:gd name="connsiteX0" fmla="*/ 51475 w 51474"/>
                  <a:gd name="connsiteY0" fmla="*/ 5826 h 46650"/>
                  <a:gd name="connsiteX1" fmla="*/ 50587 w 51474"/>
                  <a:gd name="connsiteY1" fmla="*/ 13813 h 46650"/>
                  <a:gd name="connsiteX2" fmla="*/ 32837 w 51474"/>
                  <a:gd name="connsiteY2" fmla="*/ 44875 h 46650"/>
                  <a:gd name="connsiteX3" fmla="*/ 21744 w 51474"/>
                  <a:gd name="connsiteY3" fmla="*/ 46650 h 46650"/>
                  <a:gd name="connsiteX4" fmla="*/ 0 w 51474"/>
                  <a:gd name="connsiteY4" fmla="*/ 39107 h 46650"/>
                  <a:gd name="connsiteX5" fmla="*/ 14644 w 51474"/>
                  <a:gd name="connsiteY5" fmla="*/ 35557 h 46650"/>
                  <a:gd name="connsiteX6" fmla="*/ 29287 w 51474"/>
                  <a:gd name="connsiteY6" fmla="*/ 35557 h 46650"/>
                  <a:gd name="connsiteX7" fmla="*/ 39493 w 51474"/>
                  <a:gd name="connsiteY7" fmla="*/ 18250 h 46650"/>
                  <a:gd name="connsiteX8" fmla="*/ 40825 w 51474"/>
                  <a:gd name="connsiteY8" fmla="*/ 12038 h 46650"/>
                  <a:gd name="connsiteX9" fmla="*/ 41712 w 51474"/>
                  <a:gd name="connsiteY9" fmla="*/ 4494 h 46650"/>
                  <a:gd name="connsiteX10" fmla="*/ 47037 w 51474"/>
                  <a:gd name="connsiteY10" fmla="*/ 57 h 46650"/>
                  <a:gd name="connsiteX11" fmla="*/ 50143 w 51474"/>
                  <a:gd name="connsiteY11" fmla="*/ 1388 h 46650"/>
                  <a:gd name="connsiteX12" fmla="*/ 51475 w 51474"/>
                  <a:gd name="connsiteY12" fmla="*/ 5826 h 4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474" h="46650">
                    <a:moveTo>
                      <a:pt x="51475" y="5826"/>
                    </a:moveTo>
                    <a:lnTo>
                      <a:pt x="50587" y="13813"/>
                    </a:lnTo>
                    <a:cubicBezTo>
                      <a:pt x="47925" y="26682"/>
                      <a:pt x="43931" y="40882"/>
                      <a:pt x="32837" y="44875"/>
                    </a:cubicBezTo>
                    <a:cubicBezTo>
                      <a:pt x="29287" y="46207"/>
                      <a:pt x="25737" y="46650"/>
                      <a:pt x="21744" y="46650"/>
                    </a:cubicBezTo>
                    <a:cubicBezTo>
                      <a:pt x="14200" y="46650"/>
                      <a:pt x="7100" y="43988"/>
                      <a:pt x="0" y="39107"/>
                    </a:cubicBezTo>
                    <a:cubicBezTo>
                      <a:pt x="5325" y="38219"/>
                      <a:pt x="9762" y="37332"/>
                      <a:pt x="14644" y="35557"/>
                    </a:cubicBezTo>
                    <a:cubicBezTo>
                      <a:pt x="19525" y="37332"/>
                      <a:pt x="24850" y="37332"/>
                      <a:pt x="29287" y="35557"/>
                    </a:cubicBezTo>
                    <a:cubicBezTo>
                      <a:pt x="34168" y="33782"/>
                      <a:pt x="37275" y="26682"/>
                      <a:pt x="39493" y="18250"/>
                    </a:cubicBezTo>
                    <a:cubicBezTo>
                      <a:pt x="39937" y="16032"/>
                      <a:pt x="40381" y="14257"/>
                      <a:pt x="40825" y="12038"/>
                    </a:cubicBezTo>
                    <a:lnTo>
                      <a:pt x="41712" y="4494"/>
                    </a:lnTo>
                    <a:cubicBezTo>
                      <a:pt x="42156" y="1832"/>
                      <a:pt x="44375" y="-387"/>
                      <a:pt x="47037" y="57"/>
                    </a:cubicBezTo>
                    <a:cubicBezTo>
                      <a:pt x="48368" y="57"/>
                      <a:pt x="49256" y="944"/>
                      <a:pt x="50143" y="1388"/>
                    </a:cubicBezTo>
                    <a:cubicBezTo>
                      <a:pt x="51031" y="2719"/>
                      <a:pt x="51475" y="4051"/>
                      <a:pt x="51475" y="5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33" name="Рисунок 8">
                <a:extLst>
                  <a:ext uri="{FF2B5EF4-FFF2-40B4-BE49-F238E27FC236}">
                    <a16:creationId xmlns:a16="http://schemas.microsoft.com/office/drawing/2014/main" id="{3CF90850-17A3-23D2-2850-B40360700184}"/>
                  </a:ext>
                </a:extLst>
              </p:cNvPr>
              <p:cNvGrpSpPr/>
              <p:nvPr/>
            </p:nvGrpSpPr>
            <p:grpSpPr>
              <a:xfrm>
                <a:off x="569601" y="6211337"/>
                <a:ext cx="76768" cy="102505"/>
                <a:chOff x="569601" y="6211337"/>
                <a:chExt cx="76768" cy="102505"/>
              </a:xfrm>
              <a:solidFill>
                <a:srgbClr val="F0C63B"/>
              </a:solidFill>
            </p:grpSpPr>
            <p:sp>
              <p:nvSpPr>
                <p:cNvPr id="73" name="Рисунок 8">
                  <a:extLst>
                    <a:ext uri="{FF2B5EF4-FFF2-40B4-BE49-F238E27FC236}">
                      <a16:creationId xmlns:a16="http://schemas.microsoft.com/office/drawing/2014/main" id="{44EBDB23-BDDF-3179-FF27-A360C54C9842}"/>
                    </a:ext>
                  </a:extLst>
                </p:cNvPr>
                <p:cNvSpPr/>
                <p:nvPr/>
              </p:nvSpPr>
              <p:spPr>
                <a:xfrm>
                  <a:off x="569601" y="6211337"/>
                  <a:ext cx="30174" cy="81205"/>
                </a:xfrm>
                <a:custGeom>
                  <a:avLst/>
                  <a:gdLst>
                    <a:gd name="connsiteX0" fmla="*/ 1331 w 30174"/>
                    <a:gd name="connsiteY0" fmla="*/ 81206 h 81205"/>
                    <a:gd name="connsiteX1" fmla="*/ 1331 w 30174"/>
                    <a:gd name="connsiteY1" fmla="*/ 81206 h 81205"/>
                    <a:gd name="connsiteX2" fmla="*/ 0 w 30174"/>
                    <a:gd name="connsiteY2" fmla="*/ 79874 h 81205"/>
                    <a:gd name="connsiteX3" fmla="*/ 13312 w 30174"/>
                    <a:gd name="connsiteY3" fmla="*/ 1331 h 81205"/>
                    <a:gd name="connsiteX4" fmla="*/ 14644 w 30174"/>
                    <a:gd name="connsiteY4" fmla="*/ 444 h 81205"/>
                    <a:gd name="connsiteX5" fmla="*/ 28844 w 30174"/>
                    <a:gd name="connsiteY5" fmla="*/ 0 h 81205"/>
                    <a:gd name="connsiteX6" fmla="*/ 30175 w 30174"/>
                    <a:gd name="connsiteY6" fmla="*/ 1331 h 81205"/>
                    <a:gd name="connsiteX7" fmla="*/ 28844 w 30174"/>
                    <a:gd name="connsiteY7" fmla="*/ 2662 h 81205"/>
                    <a:gd name="connsiteX8" fmla="*/ 15975 w 30174"/>
                    <a:gd name="connsiteY8" fmla="*/ 2662 h 81205"/>
                    <a:gd name="connsiteX9" fmla="*/ 2662 w 30174"/>
                    <a:gd name="connsiteY9" fmla="*/ 79874 h 81205"/>
                    <a:gd name="connsiteX10" fmla="*/ 1331 w 30174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74" h="81205">
                      <a:moveTo>
                        <a:pt x="1331" y="81206"/>
                      </a:moveTo>
                      <a:lnTo>
                        <a:pt x="1331" y="81206"/>
                      </a:ln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8844" y="0"/>
                      </a:lnTo>
                      <a:cubicBezTo>
                        <a:pt x="29731" y="0"/>
                        <a:pt x="30175" y="444"/>
                        <a:pt x="30175" y="1331"/>
                      </a:cubicBezTo>
                      <a:cubicBezTo>
                        <a:pt x="30175" y="2219"/>
                        <a:pt x="29731" y="2662"/>
                        <a:pt x="28844" y="2662"/>
                      </a:cubicBezTo>
                      <a:lnTo>
                        <a:pt x="15975" y="2662"/>
                      </a:lnTo>
                      <a:lnTo>
                        <a:pt x="2662" y="79874"/>
                      </a:lnTo>
                      <a:cubicBezTo>
                        <a:pt x="2662" y="80762"/>
                        <a:pt x="2219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74" name="Рисунок 8">
                  <a:extLst>
                    <a:ext uri="{FF2B5EF4-FFF2-40B4-BE49-F238E27FC236}">
                      <a16:creationId xmlns:a16="http://schemas.microsoft.com/office/drawing/2014/main" id="{DDD4BE93-D21E-20D5-4B0E-E4C7A60F9B19}"/>
                    </a:ext>
                  </a:extLst>
                </p:cNvPr>
                <p:cNvSpPr/>
                <p:nvPr/>
              </p:nvSpPr>
              <p:spPr>
                <a:xfrm>
                  <a:off x="576258" y="6213999"/>
                  <a:ext cx="29731" cy="81205"/>
                </a:xfrm>
                <a:custGeom>
                  <a:avLst/>
                  <a:gdLst>
                    <a:gd name="connsiteX0" fmla="*/ 1331 w 29731"/>
                    <a:gd name="connsiteY0" fmla="*/ 81206 h 81205"/>
                    <a:gd name="connsiteX1" fmla="*/ 1331 w 29731"/>
                    <a:gd name="connsiteY1" fmla="*/ 81206 h 81205"/>
                    <a:gd name="connsiteX2" fmla="*/ 0 w 29731"/>
                    <a:gd name="connsiteY2" fmla="*/ 79874 h 81205"/>
                    <a:gd name="connsiteX3" fmla="*/ 13756 w 29731"/>
                    <a:gd name="connsiteY3" fmla="*/ 1331 h 81205"/>
                    <a:gd name="connsiteX4" fmla="*/ 15087 w 29731"/>
                    <a:gd name="connsiteY4" fmla="*/ 444 h 81205"/>
                    <a:gd name="connsiteX5" fmla="*/ 28400 w 29731"/>
                    <a:gd name="connsiteY5" fmla="*/ 0 h 81205"/>
                    <a:gd name="connsiteX6" fmla="*/ 29731 w 29731"/>
                    <a:gd name="connsiteY6" fmla="*/ 1331 h 81205"/>
                    <a:gd name="connsiteX7" fmla="*/ 28400 w 29731"/>
                    <a:gd name="connsiteY7" fmla="*/ 2662 h 81205"/>
                    <a:gd name="connsiteX8" fmla="*/ 15975 w 29731"/>
                    <a:gd name="connsiteY8" fmla="*/ 3106 h 81205"/>
                    <a:gd name="connsiteX9" fmla="*/ 2662 w 29731"/>
                    <a:gd name="connsiteY9" fmla="*/ 80318 h 81205"/>
                    <a:gd name="connsiteX10" fmla="*/ 1331 w 29731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205">
                      <a:moveTo>
                        <a:pt x="1331" y="81206"/>
                      </a:moveTo>
                      <a:cubicBezTo>
                        <a:pt x="1331" y="81206"/>
                        <a:pt x="887" y="81206"/>
                        <a:pt x="1331" y="81206"/>
                      </a:cubicBez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975" y="3106"/>
                      </a:lnTo>
                      <a:lnTo>
                        <a:pt x="2662" y="80318"/>
                      </a:lnTo>
                      <a:cubicBezTo>
                        <a:pt x="2219" y="80762"/>
                        <a:pt x="1775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75" name="Рисунок 8">
                  <a:extLst>
                    <a:ext uri="{FF2B5EF4-FFF2-40B4-BE49-F238E27FC236}">
                      <a16:creationId xmlns:a16="http://schemas.microsoft.com/office/drawing/2014/main" id="{39B68EBD-8C60-43CD-288D-E648665EC709}"/>
                    </a:ext>
                  </a:extLst>
                </p:cNvPr>
                <p:cNvSpPr/>
                <p:nvPr/>
              </p:nvSpPr>
              <p:spPr>
                <a:xfrm>
                  <a:off x="583358" y="6216662"/>
                  <a:ext cx="29731" cy="81649"/>
                </a:xfrm>
                <a:custGeom>
                  <a:avLst/>
                  <a:gdLst>
                    <a:gd name="connsiteX0" fmla="*/ 1331 w 29731"/>
                    <a:gd name="connsiteY0" fmla="*/ 81649 h 81649"/>
                    <a:gd name="connsiteX1" fmla="*/ 1331 w 29731"/>
                    <a:gd name="connsiteY1" fmla="*/ 81649 h 81649"/>
                    <a:gd name="connsiteX2" fmla="*/ 0 w 29731"/>
                    <a:gd name="connsiteY2" fmla="*/ 80318 h 81649"/>
                    <a:gd name="connsiteX3" fmla="*/ 13756 w 29731"/>
                    <a:gd name="connsiteY3" fmla="*/ 1331 h 81649"/>
                    <a:gd name="connsiteX4" fmla="*/ 15087 w 29731"/>
                    <a:gd name="connsiteY4" fmla="*/ 444 h 81649"/>
                    <a:gd name="connsiteX5" fmla="*/ 28400 w 29731"/>
                    <a:gd name="connsiteY5" fmla="*/ 0 h 81649"/>
                    <a:gd name="connsiteX6" fmla="*/ 29731 w 29731"/>
                    <a:gd name="connsiteY6" fmla="*/ 1331 h 81649"/>
                    <a:gd name="connsiteX7" fmla="*/ 28400 w 29731"/>
                    <a:gd name="connsiteY7" fmla="*/ 2219 h 81649"/>
                    <a:gd name="connsiteX8" fmla="*/ 15975 w 29731"/>
                    <a:gd name="connsiteY8" fmla="*/ 2662 h 81649"/>
                    <a:gd name="connsiteX9" fmla="*/ 2662 w 29731"/>
                    <a:gd name="connsiteY9" fmla="*/ 80762 h 81649"/>
                    <a:gd name="connsiteX10" fmla="*/ 1331 w 29731"/>
                    <a:gd name="connsiteY10" fmla="*/ 81649 h 81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649">
                      <a:moveTo>
                        <a:pt x="1331" y="81649"/>
                      </a:moveTo>
                      <a:cubicBezTo>
                        <a:pt x="887" y="81649"/>
                        <a:pt x="887" y="81649"/>
                        <a:pt x="1331" y="81649"/>
                      </a:cubicBezTo>
                      <a:cubicBezTo>
                        <a:pt x="444" y="81649"/>
                        <a:pt x="0" y="80762"/>
                        <a:pt x="0" y="80318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1331"/>
                        <a:pt x="29287" y="2219"/>
                        <a:pt x="28400" y="2219"/>
                      </a:cubicBezTo>
                      <a:lnTo>
                        <a:pt x="15975" y="2662"/>
                      </a:lnTo>
                      <a:lnTo>
                        <a:pt x="2662" y="80762"/>
                      </a:lnTo>
                      <a:cubicBezTo>
                        <a:pt x="2219" y="81206"/>
                        <a:pt x="1775" y="81649"/>
                        <a:pt x="1331" y="8164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76" name="Рисунок 8">
                  <a:extLst>
                    <a:ext uri="{FF2B5EF4-FFF2-40B4-BE49-F238E27FC236}">
                      <a16:creationId xmlns:a16="http://schemas.microsoft.com/office/drawing/2014/main" id="{55C57949-8DB5-ACB3-7020-CF511C1A68D2}"/>
                    </a:ext>
                  </a:extLst>
                </p:cNvPr>
                <p:cNvSpPr/>
                <p:nvPr/>
              </p:nvSpPr>
              <p:spPr>
                <a:xfrm>
                  <a:off x="590458" y="6218880"/>
                  <a:ext cx="29287" cy="82536"/>
                </a:xfrm>
                <a:custGeom>
                  <a:avLst/>
                  <a:gdLst>
                    <a:gd name="connsiteX0" fmla="*/ 1331 w 29287"/>
                    <a:gd name="connsiteY0" fmla="*/ 82537 h 82536"/>
                    <a:gd name="connsiteX1" fmla="*/ 1331 w 29287"/>
                    <a:gd name="connsiteY1" fmla="*/ 82537 h 82536"/>
                    <a:gd name="connsiteX2" fmla="*/ 0 w 29287"/>
                    <a:gd name="connsiteY2" fmla="*/ 81206 h 82536"/>
                    <a:gd name="connsiteX3" fmla="*/ 13312 w 29287"/>
                    <a:gd name="connsiteY3" fmla="*/ 1331 h 82536"/>
                    <a:gd name="connsiteX4" fmla="*/ 14644 w 29287"/>
                    <a:gd name="connsiteY4" fmla="*/ 444 h 82536"/>
                    <a:gd name="connsiteX5" fmla="*/ 27956 w 29287"/>
                    <a:gd name="connsiteY5" fmla="*/ 0 h 82536"/>
                    <a:gd name="connsiteX6" fmla="*/ 29287 w 29287"/>
                    <a:gd name="connsiteY6" fmla="*/ 1331 h 82536"/>
                    <a:gd name="connsiteX7" fmla="*/ 27956 w 29287"/>
                    <a:gd name="connsiteY7" fmla="*/ 2662 h 82536"/>
                    <a:gd name="connsiteX8" fmla="*/ 15531 w 29287"/>
                    <a:gd name="connsiteY8" fmla="*/ 3106 h 82536"/>
                    <a:gd name="connsiteX9" fmla="*/ 2219 w 29287"/>
                    <a:gd name="connsiteY9" fmla="*/ 81649 h 82536"/>
                    <a:gd name="connsiteX10" fmla="*/ 1331 w 29287"/>
                    <a:gd name="connsiteY10" fmla="*/ 82537 h 8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287" h="82536">
                      <a:moveTo>
                        <a:pt x="1331" y="82537"/>
                      </a:moveTo>
                      <a:cubicBezTo>
                        <a:pt x="1331" y="82537"/>
                        <a:pt x="887" y="82537"/>
                        <a:pt x="1331" y="82537"/>
                      </a:cubicBezTo>
                      <a:cubicBezTo>
                        <a:pt x="444" y="82537"/>
                        <a:pt x="0" y="81649"/>
                        <a:pt x="0" y="81206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7956" y="0"/>
                      </a:lnTo>
                      <a:cubicBezTo>
                        <a:pt x="28844" y="0"/>
                        <a:pt x="29287" y="444"/>
                        <a:pt x="29287" y="1331"/>
                      </a:cubicBezTo>
                      <a:cubicBezTo>
                        <a:pt x="29287" y="2219"/>
                        <a:pt x="28844" y="2662"/>
                        <a:pt x="27956" y="2662"/>
                      </a:cubicBezTo>
                      <a:lnTo>
                        <a:pt x="15531" y="3106"/>
                      </a:lnTo>
                      <a:lnTo>
                        <a:pt x="2219" y="81649"/>
                      </a:lnTo>
                      <a:cubicBezTo>
                        <a:pt x="2219" y="82093"/>
                        <a:pt x="1775" y="82537"/>
                        <a:pt x="1331" y="82537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77" name="Рисунок 8">
                  <a:extLst>
                    <a:ext uri="{FF2B5EF4-FFF2-40B4-BE49-F238E27FC236}">
                      <a16:creationId xmlns:a16="http://schemas.microsoft.com/office/drawing/2014/main" id="{DBF565D0-9004-C6AF-7CBD-6F2F2830BC09}"/>
                    </a:ext>
                  </a:extLst>
                </p:cNvPr>
                <p:cNvSpPr/>
                <p:nvPr/>
              </p:nvSpPr>
              <p:spPr>
                <a:xfrm>
                  <a:off x="597558" y="6221543"/>
                  <a:ext cx="29731" cy="82980"/>
                </a:xfrm>
                <a:custGeom>
                  <a:avLst/>
                  <a:gdLst>
                    <a:gd name="connsiteX0" fmla="*/ 1331 w 29731"/>
                    <a:gd name="connsiteY0" fmla="*/ 82981 h 82980"/>
                    <a:gd name="connsiteX1" fmla="*/ 1331 w 29731"/>
                    <a:gd name="connsiteY1" fmla="*/ 82981 h 82980"/>
                    <a:gd name="connsiteX2" fmla="*/ 0 w 29731"/>
                    <a:gd name="connsiteY2" fmla="*/ 81649 h 82980"/>
                    <a:gd name="connsiteX3" fmla="*/ 12869 w 29731"/>
                    <a:gd name="connsiteY3" fmla="*/ 1331 h 82980"/>
                    <a:gd name="connsiteX4" fmla="*/ 14200 w 29731"/>
                    <a:gd name="connsiteY4" fmla="*/ 444 h 82980"/>
                    <a:gd name="connsiteX5" fmla="*/ 28400 w 29731"/>
                    <a:gd name="connsiteY5" fmla="*/ 0 h 82980"/>
                    <a:gd name="connsiteX6" fmla="*/ 29731 w 29731"/>
                    <a:gd name="connsiteY6" fmla="*/ 1331 h 82980"/>
                    <a:gd name="connsiteX7" fmla="*/ 28400 w 29731"/>
                    <a:gd name="connsiteY7" fmla="*/ 2662 h 82980"/>
                    <a:gd name="connsiteX8" fmla="*/ 15531 w 29731"/>
                    <a:gd name="connsiteY8" fmla="*/ 3106 h 82980"/>
                    <a:gd name="connsiteX9" fmla="*/ 2662 w 29731"/>
                    <a:gd name="connsiteY9" fmla="*/ 82537 h 82980"/>
                    <a:gd name="connsiteX10" fmla="*/ 1331 w 29731"/>
                    <a:gd name="connsiteY10" fmla="*/ 82981 h 82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2980">
                      <a:moveTo>
                        <a:pt x="1331" y="82981"/>
                      </a:moveTo>
                      <a:cubicBezTo>
                        <a:pt x="1331" y="82981"/>
                        <a:pt x="887" y="82981"/>
                        <a:pt x="1331" y="82981"/>
                      </a:cubicBezTo>
                      <a:cubicBezTo>
                        <a:pt x="444" y="82981"/>
                        <a:pt x="0" y="82093"/>
                        <a:pt x="0" y="81649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8400" y="0"/>
                      </a:lnTo>
                      <a:cubicBezTo>
                        <a:pt x="28844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531" y="3106"/>
                      </a:lnTo>
                      <a:lnTo>
                        <a:pt x="2662" y="82537"/>
                      </a:lnTo>
                      <a:cubicBezTo>
                        <a:pt x="2219" y="82537"/>
                        <a:pt x="1775" y="82981"/>
                        <a:pt x="1331" y="82981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78" name="Рисунок 8">
                  <a:extLst>
                    <a:ext uri="{FF2B5EF4-FFF2-40B4-BE49-F238E27FC236}">
                      <a16:creationId xmlns:a16="http://schemas.microsoft.com/office/drawing/2014/main" id="{D1D23358-8F94-0C8B-F3FC-48C6FB87F184}"/>
                    </a:ext>
                  </a:extLst>
                </p:cNvPr>
                <p:cNvSpPr/>
                <p:nvPr/>
              </p:nvSpPr>
              <p:spPr>
                <a:xfrm>
                  <a:off x="604214" y="6223762"/>
                  <a:ext cx="28843" cy="83868"/>
                </a:xfrm>
                <a:custGeom>
                  <a:avLst/>
                  <a:gdLst>
                    <a:gd name="connsiteX0" fmla="*/ 1331 w 28843"/>
                    <a:gd name="connsiteY0" fmla="*/ 83868 h 83868"/>
                    <a:gd name="connsiteX1" fmla="*/ 1331 w 28843"/>
                    <a:gd name="connsiteY1" fmla="*/ 83868 h 83868"/>
                    <a:gd name="connsiteX2" fmla="*/ 0 w 28843"/>
                    <a:gd name="connsiteY2" fmla="*/ 82537 h 83868"/>
                    <a:gd name="connsiteX3" fmla="*/ 12869 w 28843"/>
                    <a:gd name="connsiteY3" fmla="*/ 1331 h 83868"/>
                    <a:gd name="connsiteX4" fmla="*/ 14200 w 28843"/>
                    <a:gd name="connsiteY4" fmla="*/ 444 h 83868"/>
                    <a:gd name="connsiteX5" fmla="*/ 27512 w 28843"/>
                    <a:gd name="connsiteY5" fmla="*/ 0 h 83868"/>
                    <a:gd name="connsiteX6" fmla="*/ 28844 w 28843"/>
                    <a:gd name="connsiteY6" fmla="*/ 1331 h 83868"/>
                    <a:gd name="connsiteX7" fmla="*/ 27512 w 28843"/>
                    <a:gd name="connsiteY7" fmla="*/ 2662 h 83868"/>
                    <a:gd name="connsiteX8" fmla="*/ 15087 w 28843"/>
                    <a:gd name="connsiteY8" fmla="*/ 3106 h 83868"/>
                    <a:gd name="connsiteX9" fmla="*/ 2219 w 28843"/>
                    <a:gd name="connsiteY9" fmla="*/ 83424 h 83868"/>
                    <a:gd name="connsiteX10" fmla="*/ 1331 w 28843"/>
                    <a:gd name="connsiteY10" fmla="*/ 83868 h 83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843" h="83868">
                      <a:moveTo>
                        <a:pt x="1331" y="83868"/>
                      </a:moveTo>
                      <a:lnTo>
                        <a:pt x="1331" y="83868"/>
                      </a:lnTo>
                      <a:cubicBezTo>
                        <a:pt x="444" y="83868"/>
                        <a:pt x="0" y="82981"/>
                        <a:pt x="0" y="82537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512" y="0"/>
                      </a:lnTo>
                      <a:cubicBezTo>
                        <a:pt x="28400" y="0"/>
                        <a:pt x="28844" y="444"/>
                        <a:pt x="28844" y="1331"/>
                      </a:cubicBezTo>
                      <a:cubicBezTo>
                        <a:pt x="28844" y="2219"/>
                        <a:pt x="28400" y="2662"/>
                        <a:pt x="27512" y="2662"/>
                      </a:cubicBezTo>
                      <a:lnTo>
                        <a:pt x="15087" y="3106"/>
                      </a:lnTo>
                      <a:lnTo>
                        <a:pt x="2219" y="83424"/>
                      </a:lnTo>
                      <a:cubicBezTo>
                        <a:pt x="2662" y="83424"/>
                        <a:pt x="1775" y="83868"/>
                        <a:pt x="1331" y="83868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79" name="Рисунок 8">
                  <a:extLst>
                    <a:ext uri="{FF2B5EF4-FFF2-40B4-BE49-F238E27FC236}">
                      <a16:creationId xmlns:a16="http://schemas.microsoft.com/office/drawing/2014/main" id="{C910AC1A-E8C4-67B7-3B10-B142580B8033}"/>
                    </a:ext>
                  </a:extLst>
                </p:cNvPr>
                <p:cNvSpPr/>
                <p:nvPr/>
              </p:nvSpPr>
              <p:spPr>
                <a:xfrm>
                  <a:off x="611314" y="6225980"/>
                  <a:ext cx="28399" cy="84755"/>
                </a:xfrm>
                <a:custGeom>
                  <a:avLst/>
                  <a:gdLst>
                    <a:gd name="connsiteX0" fmla="*/ 1331 w 28399"/>
                    <a:gd name="connsiteY0" fmla="*/ 84756 h 84755"/>
                    <a:gd name="connsiteX1" fmla="*/ 1331 w 28399"/>
                    <a:gd name="connsiteY1" fmla="*/ 84756 h 84755"/>
                    <a:gd name="connsiteX2" fmla="*/ 0 w 28399"/>
                    <a:gd name="connsiteY2" fmla="*/ 83424 h 84755"/>
                    <a:gd name="connsiteX3" fmla="*/ 12869 w 28399"/>
                    <a:gd name="connsiteY3" fmla="*/ 1331 h 84755"/>
                    <a:gd name="connsiteX4" fmla="*/ 14200 w 28399"/>
                    <a:gd name="connsiteY4" fmla="*/ 444 h 84755"/>
                    <a:gd name="connsiteX5" fmla="*/ 27069 w 28399"/>
                    <a:gd name="connsiteY5" fmla="*/ 0 h 84755"/>
                    <a:gd name="connsiteX6" fmla="*/ 28400 w 28399"/>
                    <a:gd name="connsiteY6" fmla="*/ 1331 h 84755"/>
                    <a:gd name="connsiteX7" fmla="*/ 27069 w 28399"/>
                    <a:gd name="connsiteY7" fmla="*/ 2662 h 84755"/>
                    <a:gd name="connsiteX8" fmla="*/ 15087 w 28399"/>
                    <a:gd name="connsiteY8" fmla="*/ 3106 h 84755"/>
                    <a:gd name="connsiteX9" fmla="*/ 2662 w 28399"/>
                    <a:gd name="connsiteY9" fmla="*/ 84312 h 84755"/>
                    <a:gd name="connsiteX10" fmla="*/ 1331 w 28399"/>
                    <a:gd name="connsiteY10" fmla="*/ 84756 h 84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4755">
                      <a:moveTo>
                        <a:pt x="1331" y="84756"/>
                      </a:moveTo>
                      <a:lnTo>
                        <a:pt x="1331" y="84756"/>
                      </a:lnTo>
                      <a:cubicBezTo>
                        <a:pt x="444" y="84756"/>
                        <a:pt x="0" y="83868"/>
                        <a:pt x="0" y="83424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087" y="3106"/>
                      </a:lnTo>
                      <a:lnTo>
                        <a:pt x="2662" y="84312"/>
                      </a:lnTo>
                      <a:cubicBezTo>
                        <a:pt x="2662" y="84312"/>
                        <a:pt x="1775" y="84756"/>
                        <a:pt x="1331" y="8475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80" name="Рисунок 8">
                  <a:extLst>
                    <a:ext uri="{FF2B5EF4-FFF2-40B4-BE49-F238E27FC236}">
                      <a16:creationId xmlns:a16="http://schemas.microsoft.com/office/drawing/2014/main" id="{C677C683-3DD1-123E-1ED1-3D016465EEAD}"/>
                    </a:ext>
                  </a:extLst>
                </p:cNvPr>
                <p:cNvSpPr/>
                <p:nvPr/>
              </p:nvSpPr>
              <p:spPr>
                <a:xfrm>
                  <a:off x="617970" y="6228643"/>
                  <a:ext cx="28399" cy="85199"/>
                </a:xfrm>
                <a:custGeom>
                  <a:avLst/>
                  <a:gdLst>
                    <a:gd name="connsiteX0" fmla="*/ 1331 w 28399"/>
                    <a:gd name="connsiteY0" fmla="*/ 85199 h 85199"/>
                    <a:gd name="connsiteX1" fmla="*/ 1331 w 28399"/>
                    <a:gd name="connsiteY1" fmla="*/ 85199 h 85199"/>
                    <a:gd name="connsiteX2" fmla="*/ 0 w 28399"/>
                    <a:gd name="connsiteY2" fmla="*/ 83868 h 85199"/>
                    <a:gd name="connsiteX3" fmla="*/ 12869 w 28399"/>
                    <a:gd name="connsiteY3" fmla="*/ 887 h 85199"/>
                    <a:gd name="connsiteX4" fmla="*/ 14200 w 28399"/>
                    <a:gd name="connsiteY4" fmla="*/ 0 h 85199"/>
                    <a:gd name="connsiteX5" fmla="*/ 27069 w 28399"/>
                    <a:gd name="connsiteY5" fmla="*/ 0 h 85199"/>
                    <a:gd name="connsiteX6" fmla="*/ 28400 w 28399"/>
                    <a:gd name="connsiteY6" fmla="*/ 1331 h 85199"/>
                    <a:gd name="connsiteX7" fmla="*/ 27069 w 28399"/>
                    <a:gd name="connsiteY7" fmla="*/ 2662 h 85199"/>
                    <a:gd name="connsiteX8" fmla="*/ 15531 w 28399"/>
                    <a:gd name="connsiteY8" fmla="*/ 2662 h 85199"/>
                    <a:gd name="connsiteX9" fmla="*/ 2662 w 28399"/>
                    <a:gd name="connsiteY9" fmla="*/ 84312 h 85199"/>
                    <a:gd name="connsiteX10" fmla="*/ 1331 w 28399"/>
                    <a:gd name="connsiteY10" fmla="*/ 85199 h 85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5199">
                      <a:moveTo>
                        <a:pt x="1331" y="85199"/>
                      </a:moveTo>
                      <a:lnTo>
                        <a:pt x="1331" y="85199"/>
                      </a:lnTo>
                      <a:cubicBezTo>
                        <a:pt x="444" y="85199"/>
                        <a:pt x="0" y="84312"/>
                        <a:pt x="0" y="83868"/>
                      </a:cubicBezTo>
                      <a:lnTo>
                        <a:pt x="12869" y="887"/>
                      </a:lnTo>
                      <a:cubicBezTo>
                        <a:pt x="12869" y="444"/>
                        <a:pt x="13312" y="0"/>
                        <a:pt x="14200" y="0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531" y="2662"/>
                      </a:lnTo>
                      <a:lnTo>
                        <a:pt x="2662" y="84312"/>
                      </a:lnTo>
                      <a:cubicBezTo>
                        <a:pt x="2662" y="84756"/>
                        <a:pt x="1775" y="85199"/>
                        <a:pt x="1331" y="8519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34" name="Рисунок 8">
                <a:extLst>
                  <a:ext uri="{FF2B5EF4-FFF2-40B4-BE49-F238E27FC236}">
                    <a16:creationId xmlns:a16="http://schemas.microsoft.com/office/drawing/2014/main" id="{F8019C17-7B7E-CEB3-C023-ECBA1E033750}"/>
                  </a:ext>
                </a:extLst>
              </p:cNvPr>
              <p:cNvSpPr/>
              <p:nvPr/>
            </p:nvSpPr>
            <p:spPr>
              <a:xfrm>
                <a:off x="521677" y="6231749"/>
                <a:ext cx="175463" cy="248498"/>
              </a:xfrm>
              <a:custGeom>
                <a:avLst/>
                <a:gdLst>
                  <a:gd name="connsiteX0" fmla="*/ 71443 w 175463"/>
                  <a:gd name="connsiteY0" fmla="*/ 248498 h 248498"/>
                  <a:gd name="connsiteX1" fmla="*/ 0 w 175463"/>
                  <a:gd name="connsiteY1" fmla="*/ 179718 h 248498"/>
                  <a:gd name="connsiteX2" fmla="*/ 0 w 175463"/>
                  <a:gd name="connsiteY2" fmla="*/ 179274 h 248498"/>
                  <a:gd name="connsiteX3" fmla="*/ 444 w 175463"/>
                  <a:gd name="connsiteY3" fmla="*/ 173505 h 248498"/>
                  <a:gd name="connsiteX4" fmla="*/ 8431 w 175463"/>
                  <a:gd name="connsiteY4" fmla="*/ 122030 h 248498"/>
                  <a:gd name="connsiteX5" fmla="*/ 9762 w 175463"/>
                  <a:gd name="connsiteY5" fmla="*/ 120255 h 248498"/>
                  <a:gd name="connsiteX6" fmla="*/ 11981 w 175463"/>
                  <a:gd name="connsiteY6" fmla="*/ 120255 h 248498"/>
                  <a:gd name="connsiteX7" fmla="*/ 85199 w 175463"/>
                  <a:gd name="connsiteY7" fmla="*/ 157974 h 248498"/>
                  <a:gd name="connsiteX8" fmla="*/ 96293 w 175463"/>
                  <a:gd name="connsiteY8" fmla="*/ 154868 h 248498"/>
                  <a:gd name="connsiteX9" fmla="*/ 120699 w 175463"/>
                  <a:gd name="connsiteY9" fmla="*/ 2219 h 248498"/>
                  <a:gd name="connsiteX10" fmla="*/ 123362 w 175463"/>
                  <a:gd name="connsiteY10" fmla="*/ 0 h 248498"/>
                  <a:gd name="connsiteX11" fmla="*/ 173061 w 175463"/>
                  <a:gd name="connsiteY11" fmla="*/ 887 h 248498"/>
                  <a:gd name="connsiteX12" fmla="*/ 174836 w 175463"/>
                  <a:gd name="connsiteY12" fmla="*/ 1775 h 248498"/>
                  <a:gd name="connsiteX13" fmla="*/ 175280 w 175463"/>
                  <a:gd name="connsiteY13" fmla="*/ 3994 h 248498"/>
                  <a:gd name="connsiteX14" fmla="*/ 145549 w 175463"/>
                  <a:gd name="connsiteY14" fmla="*/ 173949 h 248498"/>
                  <a:gd name="connsiteX15" fmla="*/ 144218 w 175463"/>
                  <a:gd name="connsiteY15" fmla="*/ 182380 h 248498"/>
                  <a:gd name="connsiteX16" fmla="*/ 71443 w 175463"/>
                  <a:gd name="connsiteY16" fmla="*/ 248498 h 248498"/>
                  <a:gd name="connsiteX17" fmla="*/ 5325 w 175463"/>
                  <a:gd name="connsiteY17" fmla="*/ 180161 h 248498"/>
                  <a:gd name="connsiteX18" fmla="*/ 71887 w 175463"/>
                  <a:gd name="connsiteY18" fmla="*/ 244061 h 248498"/>
                  <a:gd name="connsiteX19" fmla="*/ 139336 w 175463"/>
                  <a:gd name="connsiteY19" fmla="*/ 181936 h 248498"/>
                  <a:gd name="connsiteX20" fmla="*/ 140668 w 175463"/>
                  <a:gd name="connsiteY20" fmla="*/ 173505 h 248498"/>
                  <a:gd name="connsiteX21" fmla="*/ 169955 w 175463"/>
                  <a:gd name="connsiteY21" fmla="*/ 6656 h 248498"/>
                  <a:gd name="connsiteX22" fmla="*/ 125580 w 175463"/>
                  <a:gd name="connsiteY22" fmla="*/ 5769 h 248498"/>
                  <a:gd name="connsiteX23" fmla="*/ 101618 w 175463"/>
                  <a:gd name="connsiteY23" fmla="*/ 157530 h 248498"/>
                  <a:gd name="connsiteX24" fmla="*/ 100287 w 175463"/>
                  <a:gd name="connsiteY24" fmla="*/ 159305 h 248498"/>
                  <a:gd name="connsiteX25" fmla="*/ 85643 w 175463"/>
                  <a:gd name="connsiteY25" fmla="*/ 163743 h 248498"/>
                  <a:gd name="connsiteX26" fmla="*/ 13312 w 175463"/>
                  <a:gd name="connsiteY26" fmla="*/ 126912 h 248498"/>
                  <a:gd name="connsiteX27" fmla="*/ 5769 w 175463"/>
                  <a:gd name="connsiteY27" fmla="*/ 173949 h 248498"/>
                  <a:gd name="connsiteX28" fmla="*/ 5769 w 175463"/>
                  <a:gd name="connsiteY28" fmla="*/ 173949 h 248498"/>
                  <a:gd name="connsiteX29" fmla="*/ 5325 w 175463"/>
                  <a:gd name="connsiteY29" fmla="*/ 180161 h 248498"/>
                  <a:gd name="connsiteX30" fmla="*/ 85199 w 175463"/>
                  <a:gd name="connsiteY30" fmla="*/ 158861 h 248498"/>
                  <a:gd name="connsiteX31" fmla="*/ 85199 w 175463"/>
                  <a:gd name="connsiteY31" fmla="*/ 158861 h 248498"/>
                  <a:gd name="connsiteX32" fmla="*/ 85199 w 175463"/>
                  <a:gd name="connsiteY32" fmla="*/ 158861 h 24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5463" h="248498">
                    <a:moveTo>
                      <a:pt x="71443" y="248498"/>
                    </a:moveTo>
                    <a:cubicBezTo>
                      <a:pt x="32393" y="248498"/>
                      <a:pt x="1775" y="218767"/>
                      <a:pt x="0" y="179718"/>
                    </a:cubicBezTo>
                    <a:cubicBezTo>
                      <a:pt x="0" y="179718"/>
                      <a:pt x="0" y="179718"/>
                      <a:pt x="0" y="179274"/>
                    </a:cubicBezTo>
                    <a:lnTo>
                      <a:pt x="444" y="173505"/>
                    </a:lnTo>
                    <a:cubicBezTo>
                      <a:pt x="444" y="159305"/>
                      <a:pt x="7987" y="123362"/>
                      <a:pt x="8431" y="122030"/>
                    </a:cubicBezTo>
                    <a:cubicBezTo>
                      <a:pt x="8431" y="121143"/>
                      <a:pt x="9319" y="120699"/>
                      <a:pt x="9762" y="120255"/>
                    </a:cubicBezTo>
                    <a:cubicBezTo>
                      <a:pt x="10650" y="119812"/>
                      <a:pt x="11537" y="119812"/>
                      <a:pt x="11981" y="120255"/>
                    </a:cubicBezTo>
                    <a:cubicBezTo>
                      <a:pt x="37718" y="134455"/>
                      <a:pt x="80318" y="157086"/>
                      <a:pt x="85199" y="157974"/>
                    </a:cubicBezTo>
                    <a:cubicBezTo>
                      <a:pt x="88306" y="157974"/>
                      <a:pt x="93630" y="155755"/>
                      <a:pt x="96293" y="154868"/>
                    </a:cubicBezTo>
                    <a:lnTo>
                      <a:pt x="120699" y="2219"/>
                    </a:lnTo>
                    <a:cubicBezTo>
                      <a:pt x="120699" y="887"/>
                      <a:pt x="122030" y="0"/>
                      <a:pt x="123362" y="0"/>
                    </a:cubicBezTo>
                    <a:lnTo>
                      <a:pt x="173061" y="887"/>
                    </a:lnTo>
                    <a:cubicBezTo>
                      <a:pt x="173949" y="887"/>
                      <a:pt x="174392" y="1331"/>
                      <a:pt x="174836" y="1775"/>
                    </a:cubicBezTo>
                    <a:cubicBezTo>
                      <a:pt x="175280" y="2219"/>
                      <a:pt x="175724" y="3106"/>
                      <a:pt x="175280" y="3994"/>
                    </a:cubicBezTo>
                    <a:lnTo>
                      <a:pt x="145549" y="173949"/>
                    </a:lnTo>
                    <a:lnTo>
                      <a:pt x="144218" y="182380"/>
                    </a:lnTo>
                    <a:cubicBezTo>
                      <a:pt x="136674" y="224536"/>
                      <a:pt x="110049" y="248498"/>
                      <a:pt x="71443" y="248498"/>
                    </a:cubicBezTo>
                    <a:close/>
                    <a:moveTo>
                      <a:pt x="5325" y="180161"/>
                    </a:moveTo>
                    <a:cubicBezTo>
                      <a:pt x="7100" y="216549"/>
                      <a:pt x="35500" y="244061"/>
                      <a:pt x="71887" y="244061"/>
                    </a:cubicBezTo>
                    <a:cubicBezTo>
                      <a:pt x="108274" y="244061"/>
                      <a:pt x="132236" y="221874"/>
                      <a:pt x="139336" y="181936"/>
                    </a:cubicBezTo>
                    <a:lnTo>
                      <a:pt x="140668" y="173505"/>
                    </a:lnTo>
                    <a:lnTo>
                      <a:pt x="169955" y="6656"/>
                    </a:lnTo>
                    <a:lnTo>
                      <a:pt x="125580" y="5769"/>
                    </a:lnTo>
                    <a:lnTo>
                      <a:pt x="101618" y="157530"/>
                    </a:lnTo>
                    <a:cubicBezTo>
                      <a:pt x="101618" y="158418"/>
                      <a:pt x="100730" y="159305"/>
                      <a:pt x="100287" y="159305"/>
                    </a:cubicBezTo>
                    <a:cubicBezTo>
                      <a:pt x="99399" y="159749"/>
                      <a:pt x="90968" y="163743"/>
                      <a:pt x="85643" y="163743"/>
                    </a:cubicBezTo>
                    <a:cubicBezTo>
                      <a:pt x="82093" y="163743"/>
                      <a:pt x="39937" y="141555"/>
                      <a:pt x="13312" y="126912"/>
                    </a:cubicBezTo>
                    <a:cubicBezTo>
                      <a:pt x="10650" y="136674"/>
                      <a:pt x="5769" y="163299"/>
                      <a:pt x="5769" y="173949"/>
                    </a:cubicBezTo>
                    <a:lnTo>
                      <a:pt x="5769" y="173949"/>
                    </a:lnTo>
                    <a:lnTo>
                      <a:pt x="5325" y="180161"/>
                    </a:lnTo>
                    <a:close/>
                    <a:moveTo>
                      <a:pt x="85199" y="158861"/>
                    </a:moveTo>
                    <a:lnTo>
                      <a:pt x="85199" y="158861"/>
                    </a:lnTo>
                    <a:lnTo>
                      <a:pt x="85199" y="158861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64" name="Рисунок 8">
                <a:extLst>
                  <a:ext uri="{FF2B5EF4-FFF2-40B4-BE49-F238E27FC236}">
                    <a16:creationId xmlns:a16="http://schemas.microsoft.com/office/drawing/2014/main" id="{7AD2885C-E8D7-7000-55B5-E123EA0D2032}"/>
                  </a:ext>
                </a:extLst>
              </p:cNvPr>
              <p:cNvSpPr/>
              <p:nvPr/>
            </p:nvSpPr>
            <p:spPr>
              <a:xfrm>
                <a:off x="647701" y="6338526"/>
                <a:ext cx="20856" cy="115984"/>
              </a:xfrm>
              <a:custGeom>
                <a:avLst/>
                <a:gdLst>
                  <a:gd name="connsiteX0" fmla="*/ 0 w 20856"/>
                  <a:gd name="connsiteY0" fmla="*/ 110659 h 115984"/>
                  <a:gd name="connsiteX1" fmla="*/ 2219 w 20856"/>
                  <a:gd name="connsiteY1" fmla="*/ 84922 h 115984"/>
                  <a:gd name="connsiteX2" fmla="*/ 4881 w 20856"/>
                  <a:gd name="connsiteY2" fmla="*/ 59185 h 115984"/>
                  <a:gd name="connsiteX3" fmla="*/ 7544 w 20856"/>
                  <a:gd name="connsiteY3" fmla="*/ 33447 h 115984"/>
                  <a:gd name="connsiteX4" fmla="*/ 8875 w 20856"/>
                  <a:gd name="connsiteY4" fmla="*/ 20579 h 115984"/>
                  <a:gd name="connsiteX5" fmla="*/ 9762 w 20856"/>
                  <a:gd name="connsiteY5" fmla="*/ 13923 h 115984"/>
                  <a:gd name="connsiteX6" fmla="*/ 10650 w 20856"/>
                  <a:gd name="connsiteY6" fmla="*/ 7710 h 115984"/>
                  <a:gd name="connsiteX7" fmla="*/ 13312 w 20856"/>
                  <a:gd name="connsiteY7" fmla="*/ 12591 h 115984"/>
                  <a:gd name="connsiteX8" fmla="*/ 9762 w 20856"/>
                  <a:gd name="connsiteY8" fmla="*/ 9929 h 115984"/>
                  <a:gd name="connsiteX9" fmla="*/ 6212 w 20856"/>
                  <a:gd name="connsiteY9" fmla="*/ 7266 h 115984"/>
                  <a:gd name="connsiteX10" fmla="*/ 5769 w 20856"/>
                  <a:gd name="connsiteY10" fmla="*/ 1498 h 115984"/>
                  <a:gd name="connsiteX11" fmla="*/ 10206 w 20856"/>
                  <a:gd name="connsiteY11" fmla="*/ 166 h 115984"/>
                  <a:gd name="connsiteX12" fmla="*/ 14200 w 20856"/>
                  <a:gd name="connsiteY12" fmla="*/ 1941 h 115984"/>
                  <a:gd name="connsiteX13" fmla="*/ 18194 w 20856"/>
                  <a:gd name="connsiteY13" fmla="*/ 3716 h 115984"/>
                  <a:gd name="connsiteX14" fmla="*/ 20856 w 20856"/>
                  <a:gd name="connsiteY14" fmla="*/ 8154 h 115984"/>
                  <a:gd name="connsiteX15" fmla="*/ 20856 w 20856"/>
                  <a:gd name="connsiteY15" fmla="*/ 9041 h 115984"/>
                  <a:gd name="connsiteX16" fmla="*/ 20412 w 20856"/>
                  <a:gd name="connsiteY16" fmla="*/ 15698 h 115984"/>
                  <a:gd name="connsiteX17" fmla="*/ 19081 w 20856"/>
                  <a:gd name="connsiteY17" fmla="*/ 22354 h 115984"/>
                  <a:gd name="connsiteX18" fmla="*/ 17750 w 20856"/>
                  <a:gd name="connsiteY18" fmla="*/ 35222 h 115984"/>
                  <a:gd name="connsiteX19" fmla="*/ 14644 w 20856"/>
                  <a:gd name="connsiteY19" fmla="*/ 60960 h 115984"/>
                  <a:gd name="connsiteX20" fmla="*/ 11537 w 20856"/>
                  <a:gd name="connsiteY20" fmla="*/ 86697 h 115984"/>
                  <a:gd name="connsiteX21" fmla="*/ 7987 w 20856"/>
                  <a:gd name="connsiteY21" fmla="*/ 112434 h 115984"/>
                  <a:gd name="connsiteX22" fmla="*/ 3550 w 20856"/>
                  <a:gd name="connsiteY22" fmla="*/ 115984 h 115984"/>
                  <a:gd name="connsiteX23" fmla="*/ 0 w 20856"/>
                  <a:gd name="connsiteY23" fmla="*/ 110659 h 1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856" h="115984">
                    <a:moveTo>
                      <a:pt x="0" y="110659"/>
                    </a:moveTo>
                    <a:cubicBezTo>
                      <a:pt x="887" y="102228"/>
                      <a:pt x="1331" y="93353"/>
                      <a:pt x="2219" y="84922"/>
                    </a:cubicBezTo>
                    <a:lnTo>
                      <a:pt x="4881" y="59185"/>
                    </a:lnTo>
                    <a:cubicBezTo>
                      <a:pt x="5769" y="50754"/>
                      <a:pt x="6656" y="41879"/>
                      <a:pt x="7544" y="33447"/>
                    </a:cubicBezTo>
                    <a:lnTo>
                      <a:pt x="8875" y="20579"/>
                    </a:lnTo>
                    <a:lnTo>
                      <a:pt x="9762" y="13923"/>
                    </a:lnTo>
                    <a:cubicBezTo>
                      <a:pt x="10206" y="11704"/>
                      <a:pt x="10206" y="9485"/>
                      <a:pt x="10650" y="7710"/>
                    </a:cubicBezTo>
                    <a:lnTo>
                      <a:pt x="13312" y="12591"/>
                    </a:lnTo>
                    <a:cubicBezTo>
                      <a:pt x="11981" y="11704"/>
                      <a:pt x="10650" y="10816"/>
                      <a:pt x="9762" y="9929"/>
                    </a:cubicBezTo>
                    <a:cubicBezTo>
                      <a:pt x="8431" y="9041"/>
                      <a:pt x="7544" y="8154"/>
                      <a:pt x="6212" y="7266"/>
                    </a:cubicBezTo>
                    <a:cubicBezTo>
                      <a:pt x="4437" y="5935"/>
                      <a:pt x="4437" y="3273"/>
                      <a:pt x="5769" y="1498"/>
                    </a:cubicBezTo>
                    <a:cubicBezTo>
                      <a:pt x="7100" y="166"/>
                      <a:pt x="8875" y="-277"/>
                      <a:pt x="10206" y="166"/>
                    </a:cubicBezTo>
                    <a:cubicBezTo>
                      <a:pt x="11537" y="610"/>
                      <a:pt x="12869" y="1054"/>
                      <a:pt x="14200" y="1941"/>
                    </a:cubicBezTo>
                    <a:cubicBezTo>
                      <a:pt x="15531" y="2385"/>
                      <a:pt x="16862" y="3273"/>
                      <a:pt x="18194" y="3716"/>
                    </a:cubicBezTo>
                    <a:cubicBezTo>
                      <a:pt x="19969" y="4604"/>
                      <a:pt x="20856" y="6379"/>
                      <a:pt x="20856" y="8154"/>
                    </a:cubicBezTo>
                    <a:lnTo>
                      <a:pt x="20856" y="9041"/>
                    </a:lnTo>
                    <a:cubicBezTo>
                      <a:pt x="20856" y="11260"/>
                      <a:pt x="20412" y="13479"/>
                      <a:pt x="20412" y="15698"/>
                    </a:cubicBezTo>
                    <a:lnTo>
                      <a:pt x="19081" y="22354"/>
                    </a:lnTo>
                    <a:lnTo>
                      <a:pt x="17750" y="35222"/>
                    </a:lnTo>
                    <a:cubicBezTo>
                      <a:pt x="16862" y="43654"/>
                      <a:pt x="15975" y="52529"/>
                      <a:pt x="14644" y="60960"/>
                    </a:cubicBezTo>
                    <a:lnTo>
                      <a:pt x="11537" y="86697"/>
                    </a:lnTo>
                    <a:cubicBezTo>
                      <a:pt x="10206" y="95128"/>
                      <a:pt x="9319" y="104003"/>
                      <a:pt x="7987" y="112434"/>
                    </a:cubicBezTo>
                    <a:cubicBezTo>
                      <a:pt x="7544" y="114653"/>
                      <a:pt x="5769" y="115984"/>
                      <a:pt x="3550" y="115984"/>
                    </a:cubicBezTo>
                    <a:cubicBezTo>
                      <a:pt x="1331" y="114653"/>
                      <a:pt x="0" y="112878"/>
                      <a:pt x="0" y="110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65" name="Рисунок 8">
                <a:extLst>
                  <a:ext uri="{FF2B5EF4-FFF2-40B4-BE49-F238E27FC236}">
                    <a16:creationId xmlns:a16="http://schemas.microsoft.com/office/drawing/2014/main" id="{680B53C8-F2B2-D515-6440-EB0B3912DB60}"/>
                  </a:ext>
                </a:extLst>
              </p:cNvPr>
              <p:cNvSpPr/>
              <p:nvPr/>
            </p:nvSpPr>
            <p:spPr>
              <a:xfrm>
                <a:off x="645175" y="6328821"/>
                <a:ext cx="20139" cy="28508"/>
              </a:xfrm>
              <a:custGeom>
                <a:avLst/>
                <a:gdLst>
                  <a:gd name="connsiteX0" fmla="*/ 8739 w 20139"/>
                  <a:gd name="connsiteY0" fmla="*/ 28509 h 28508"/>
                  <a:gd name="connsiteX1" fmla="*/ 7407 w 20139"/>
                  <a:gd name="connsiteY1" fmla="*/ 28509 h 28508"/>
                  <a:gd name="connsiteX2" fmla="*/ 307 w 20139"/>
                  <a:gd name="connsiteY2" fmla="*/ 12534 h 28508"/>
                  <a:gd name="connsiteX3" fmla="*/ 4745 w 20139"/>
                  <a:gd name="connsiteY3" fmla="*/ 3215 h 28508"/>
                  <a:gd name="connsiteX4" fmla="*/ 12732 w 20139"/>
                  <a:gd name="connsiteY4" fmla="*/ 109 h 28508"/>
                  <a:gd name="connsiteX5" fmla="*/ 19832 w 20139"/>
                  <a:gd name="connsiteY5" fmla="*/ 16084 h 28508"/>
                  <a:gd name="connsiteX6" fmla="*/ 19832 w 20139"/>
                  <a:gd name="connsiteY6" fmla="*/ 16084 h 28508"/>
                  <a:gd name="connsiteX7" fmla="*/ 15395 w 20139"/>
                  <a:gd name="connsiteY7" fmla="*/ 25403 h 28508"/>
                  <a:gd name="connsiteX8" fmla="*/ 8739 w 20139"/>
                  <a:gd name="connsiteY8" fmla="*/ 28509 h 28508"/>
                  <a:gd name="connsiteX9" fmla="*/ 11401 w 20139"/>
                  <a:gd name="connsiteY9" fmla="*/ 3215 h 28508"/>
                  <a:gd name="connsiteX10" fmla="*/ 7407 w 20139"/>
                  <a:gd name="connsiteY10" fmla="*/ 5434 h 28508"/>
                  <a:gd name="connsiteX11" fmla="*/ 3857 w 20139"/>
                  <a:gd name="connsiteY11" fmla="*/ 12978 h 28508"/>
                  <a:gd name="connsiteX12" fmla="*/ 8295 w 20139"/>
                  <a:gd name="connsiteY12" fmla="*/ 24959 h 28508"/>
                  <a:gd name="connsiteX13" fmla="*/ 13176 w 20139"/>
                  <a:gd name="connsiteY13" fmla="*/ 22740 h 28508"/>
                  <a:gd name="connsiteX14" fmla="*/ 16726 w 20139"/>
                  <a:gd name="connsiteY14" fmla="*/ 15196 h 28508"/>
                  <a:gd name="connsiteX15" fmla="*/ 12289 w 20139"/>
                  <a:gd name="connsiteY15" fmla="*/ 3215 h 28508"/>
                  <a:gd name="connsiteX16" fmla="*/ 11401 w 20139"/>
                  <a:gd name="connsiteY16" fmla="*/ 3215 h 28508"/>
                  <a:gd name="connsiteX17" fmla="*/ 18057 w 20139"/>
                  <a:gd name="connsiteY17" fmla="*/ 15640 h 28508"/>
                  <a:gd name="connsiteX18" fmla="*/ 18057 w 20139"/>
                  <a:gd name="connsiteY18" fmla="*/ 15640 h 28508"/>
                  <a:gd name="connsiteX19" fmla="*/ 18057 w 20139"/>
                  <a:gd name="connsiteY19" fmla="*/ 15640 h 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139" h="28508">
                    <a:moveTo>
                      <a:pt x="8739" y="28509"/>
                    </a:moveTo>
                    <a:cubicBezTo>
                      <a:pt x="8295" y="28509"/>
                      <a:pt x="7851" y="28509"/>
                      <a:pt x="7407" y="28509"/>
                    </a:cubicBezTo>
                    <a:cubicBezTo>
                      <a:pt x="2082" y="27621"/>
                      <a:pt x="-1024" y="20521"/>
                      <a:pt x="307" y="12534"/>
                    </a:cubicBezTo>
                    <a:cubicBezTo>
                      <a:pt x="751" y="8984"/>
                      <a:pt x="2526" y="5434"/>
                      <a:pt x="4745" y="3215"/>
                    </a:cubicBezTo>
                    <a:cubicBezTo>
                      <a:pt x="6964" y="553"/>
                      <a:pt x="10070" y="-335"/>
                      <a:pt x="12732" y="109"/>
                    </a:cubicBezTo>
                    <a:cubicBezTo>
                      <a:pt x="18057" y="996"/>
                      <a:pt x="21164" y="8096"/>
                      <a:pt x="19832" y="16084"/>
                    </a:cubicBezTo>
                    <a:lnTo>
                      <a:pt x="19832" y="16084"/>
                    </a:lnTo>
                    <a:cubicBezTo>
                      <a:pt x="19389" y="19634"/>
                      <a:pt x="17614" y="23184"/>
                      <a:pt x="15395" y="25403"/>
                    </a:cubicBezTo>
                    <a:cubicBezTo>
                      <a:pt x="13620" y="27178"/>
                      <a:pt x="11401" y="28509"/>
                      <a:pt x="8739" y="28509"/>
                    </a:cubicBezTo>
                    <a:close/>
                    <a:moveTo>
                      <a:pt x="11401" y="3215"/>
                    </a:moveTo>
                    <a:cubicBezTo>
                      <a:pt x="10070" y="3215"/>
                      <a:pt x="8739" y="4103"/>
                      <a:pt x="7407" y="5434"/>
                    </a:cubicBezTo>
                    <a:cubicBezTo>
                      <a:pt x="5632" y="7209"/>
                      <a:pt x="4301" y="9871"/>
                      <a:pt x="3857" y="12978"/>
                    </a:cubicBezTo>
                    <a:cubicBezTo>
                      <a:pt x="2970" y="18746"/>
                      <a:pt x="4745" y="24515"/>
                      <a:pt x="8295" y="24959"/>
                    </a:cubicBezTo>
                    <a:cubicBezTo>
                      <a:pt x="10070" y="25403"/>
                      <a:pt x="11401" y="24515"/>
                      <a:pt x="13176" y="22740"/>
                    </a:cubicBezTo>
                    <a:cubicBezTo>
                      <a:pt x="14951" y="20965"/>
                      <a:pt x="16282" y="18303"/>
                      <a:pt x="16726" y="15196"/>
                    </a:cubicBezTo>
                    <a:cubicBezTo>
                      <a:pt x="17614" y="9428"/>
                      <a:pt x="15839" y="3659"/>
                      <a:pt x="12289" y="3215"/>
                    </a:cubicBezTo>
                    <a:cubicBezTo>
                      <a:pt x="11845" y="3215"/>
                      <a:pt x="11845" y="3215"/>
                      <a:pt x="11401" y="3215"/>
                    </a:cubicBezTo>
                    <a:close/>
                    <a:moveTo>
                      <a:pt x="18057" y="15640"/>
                    </a:moveTo>
                    <a:lnTo>
                      <a:pt x="18057" y="15640"/>
                    </a:lnTo>
                    <a:lnTo>
                      <a:pt x="18057" y="156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66" name="Рисунок 8">
                <a:extLst>
                  <a:ext uri="{FF2B5EF4-FFF2-40B4-BE49-F238E27FC236}">
                    <a16:creationId xmlns:a16="http://schemas.microsoft.com/office/drawing/2014/main" id="{9A41A219-6145-0C12-F73D-372F24EA5AD9}"/>
                  </a:ext>
                </a:extLst>
              </p:cNvPr>
              <p:cNvSpPr/>
              <p:nvPr/>
            </p:nvSpPr>
            <p:spPr>
              <a:xfrm>
                <a:off x="628620" y="6201453"/>
                <a:ext cx="65230" cy="33401"/>
              </a:xfrm>
              <a:custGeom>
                <a:avLst/>
                <a:gdLst>
                  <a:gd name="connsiteX0" fmla="*/ 62125 w 65230"/>
                  <a:gd name="connsiteY0" fmla="*/ 33402 h 33401"/>
                  <a:gd name="connsiteX1" fmla="*/ 62125 w 65230"/>
                  <a:gd name="connsiteY1" fmla="*/ 33402 h 33401"/>
                  <a:gd name="connsiteX2" fmla="*/ 887 w 65230"/>
                  <a:gd name="connsiteY2" fmla="*/ 11658 h 33401"/>
                  <a:gd name="connsiteX3" fmla="*/ 0 w 65230"/>
                  <a:gd name="connsiteY3" fmla="*/ 10327 h 33401"/>
                  <a:gd name="connsiteX4" fmla="*/ 1331 w 65230"/>
                  <a:gd name="connsiteY4" fmla="*/ 1008 h 33401"/>
                  <a:gd name="connsiteX5" fmla="*/ 2662 w 65230"/>
                  <a:gd name="connsiteY5" fmla="*/ 121 h 33401"/>
                  <a:gd name="connsiteX6" fmla="*/ 16419 w 65230"/>
                  <a:gd name="connsiteY6" fmla="*/ 1452 h 33401"/>
                  <a:gd name="connsiteX7" fmla="*/ 16862 w 65230"/>
                  <a:gd name="connsiteY7" fmla="*/ 1452 h 33401"/>
                  <a:gd name="connsiteX8" fmla="*/ 64343 w 65230"/>
                  <a:gd name="connsiteY8" fmla="*/ 18315 h 33401"/>
                  <a:gd name="connsiteX9" fmla="*/ 65231 w 65230"/>
                  <a:gd name="connsiteY9" fmla="*/ 19646 h 33401"/>
                  <a:gd name="connsiteX10" fmla="*/ 63012 w 65230"/>
                  <a:gd name="connsiteY10" fmla="*/ 32514 h 33401"/>
                  <a:gd name="connsiteX11" fmla="*/ 62125 w 65230"/>
                  <a:gd name="connsiteY11" fmla="*/ 33402 h 33401"/>
                  <a:gd name="connsiteX12" fmla="*/ 62125 w 65230"/>
                  <a:gd name="connsiteY12" fmla="*/ 33402 h 33401"/>
                  <a:gd name="connsiteX13" fmla="*/ 2662 w 65230"/>
                  <a:gd name="connsiteY13" fmla="*/ 9440 h 33401"/>
                  <a:gd name="connsiteX14" fmla="*/ 60793 w 65230"/>
                  <a:gd name="connsiteY14" fmla="*/ 30296 h 33401"/>
                  <a:gd name="connsiteX15" fmla="*/ 62568 w 65230"/>
                  <a:gd name="connsiteY15" fmla="*/ 20090 h 33401"/>
                  <a:gd name="connsiteX16" fmla="*/ 15975 w 65230"/>
                  <a:gd name="connsiteY16" fmla="*/ 3671 h 33401"/>
                  <a:gd name="connsiteX17" fmla="*/ 3550 w 65230"/>
                  <a:gd name="connsiteY17" fmla="*/ 2340 h 33401"/>
                  <a:gd name="connsiteX18" fmla="*/ 2662 w 65230"/>
                  <a:gd name="connsiteY18" fmla="*/ 9440 h 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230" h="33401">
                    <a:moveTo>
                      <a:pt x="62125" y="33402"/>
                    </a:moveTo>
                    <a:cubicBezTo>
                      <a:pt x="61681" y="33402"/>
                      <a:pt x="61681" y="33402"/>
                      <a:pt x="62125" y="33402"/>
                    </a:cubicBezTo>
                    <a:lnTo>
                      <a:pt x="887" y="11658"/>
                    </a:lnTo>
                    <a:cubicBezTo>
                      <a:pt x="444" y="11658"/>
                      <a:pt x="0" y="10771"/>
                      <a:pt x="0" y="10327"/>
                    </a:cubicBezTo>
                    <a:lnTo>
                      <a:pt x="1331" y="1008"/>
                    </a:lnTo>
                    <a:cubicBezTo>
                      <a:pt x="1331" y="565"/>
                      <a:pt x="2219" y="-323"/>
                      <a:pt x="2662" y="121"/>
                    </a:cubicBezTo>
                    <a:lnTo>
                      <a:pt x="16419" y="1452"/>
                    </a:lnTo>
                    <a:cubicBezTo>
                      <a:pt x="16419" y="1452"/>
                      <a:pt x="16419" y="1452"/>
                      <a:pt x="16862" y="1452"/>
                    </a:cubicBezTo>
                    <a:lnTo>
                      <a:pt x="64343" y="18315"/>
                    </a:lnTo>
                    <a:cubicBezTo>
                      <a:pt x="64787" y="18315"/>
                      <a:pt x="65231" y="19202"/>
                      <a:pt x="65231" y="19646"/>
                    </a:cubicBezTo>
                    <a:lnTo>
                      <a:pt x="63012" y="32514"/>
                    </a:lnTo>
                    <a:cubicBezTo>
                      <a:pt x="63012" y="32958"/>
                      <a:pt x="62568" y="33402"/>
                      <a:pt x="62125" y="33402"/>
                    </a:cubicBezTo>
                    <a:cubicBezTo>
                      <a:pt x="62568" y="33402"/>
                      <a:pt x="62125" y="33402"/>
                      <a:pt x="62125" y="33402"/>
                    </a:cubicBezTo>
                    <a:close/>
                    <a:moveTo>
                      <a:pt x="2662" y="9440"/>
                    </a:moveTo>
                    <a:lnTo>
                      <a:pt x="60793" y="30296"/>
                    </a:lnTo>
                    <a:lnTo>
                      <a:pt x="62568" y="20090"/>
                    </a:lnTo>
                    <a:lnTo>
                      <a:pt x="15975" y="3671"/>
                    </a:lnTo>
                    <a:lnTo>
                      <a:pt x="3550" y="2340"/>
                    </a:lnTo>
                    <a:lnTo>
                      <a:pt x="2662" y="94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67" name="Рисунок 8">
                <a:extLst>
                  <a:ext uri="{FF2B5EF4-FFF2-40B4-BE49-F238E27FC236}">
                    <a16:creationId xmlns:a16="http://schemas.microsoft.com/office/drawing/2014/main" id="{E4D3527D-ECB3-3195-4B5A-C02731621071}"/>
                  </a:ext>
                </a:extLst>
              </p:cNvPr>
              <p:cNvSpPr/>
              <p:nvPr/>
            </p:nvSpPr>
            <p:spPr>
              <a:xfrm>
                <a:off x="628176" y="6201131"/>
                <a:ext cx="50261" cy="28843"/>
              </a:xfrm>
              <a:custGeom>
                <a:avLst/>
                <a:gdLst>
                  <a:gd name="connsiteX0" fmla="*/ 46593 w 50261"/>
                  <a:gd name="connsiteY0" fmla="*/ 28844 h 28843"/>
                  <a:gd name="connsiteX1" fmla="*/ 46593 w 50261"/>
                  <a:gd name="connsiteY1" fmla="*/ 28844 h 28843"/>
                  <a:gd name="connsiteX2" fmla="*/ 1331 w 50261"/>
                  <a:gd name="connsiteY2" fmla="*/ 11981 h 28843"/>
                  <a:gd name="connsiteX3" fmla="*/ 0 w 50261"/>
                  <a:gd name="connsiteY3" fmla="*/ 9762 h 28843"/>
                  <a:gd name="connsiteX4" fmla="*/ 1331 w 50261"/>
                  <a:gd name="connsiteY4" fmla="*/ 1331 h 28843"/>
                  <a:gd name="connsiteX5" fmla="*/ 2219 w 50261"/>
                  <a:gd name="connsiteY5" fmla="*/ 0 h 28843"/>
                  <a:gd name="connsiteX6" fmla="*/ 3994 w 50261"/>
                  <a:gd name="connsiteY6" fmla="*/ 0 h 28843"/>
                  <a:gd name="connsiteX7" fmla="*/ 48812 w 50261"/>
                  <a:gd name="connsiteY7" fmla="*/ 16419 h 28843"/>
                  <a:gd name="connsiteX8" fmla="*/ 50143 w 50261"/>
                  <a:gd name="connsiteY8" fmla="*/ 18637 h 28843"/>
                  <a:gd name="connsiteX9" fmla="*/ 48368 w 50261"/>
                  <a:gd name="connsiteY9" fmla="*/ 27069 h 28843"/>
                  <a:gd name="connsiteX10" fmla="*/ 47481 w 50261"/>
                  <a:gd name="connsiteY10" fmla="*/ 28400 h 28843"/>
                  <a:gd name="connsiteX11" fmla="*/ 46593 w 50261"/>
                  <a:gd name="connsiteY11" fmla="*/ 28844 h 28843"/>
                  <a:gd name="connsiteX12" fmla="*/ 3994 w 50261"/>
                  <a:gd name="connsiteY12" fmla="*/ 9319 h 28843"/>
                  <a:gd name="connsiteX13" fmla="*/ 45262 w 50261"/>
                  <a:gd name="connsiteY13" fmla="*/ 24406 h 28843"/>
                  <a:gd name="connsiteX14" fmla="*/ 46150 w 50261"/>
                  <a:gd name="connsiteY14" fmla="*/ 19969 h 28843"/>
                  <a:gd name="connsiteX15" fmla="*/ 4881 w 50261"/>
                  <a:gd name="connsiteY15" fmla="*/ 4437 h 28843"/>
                  <a:gd name="connsiteX16" fmla="*/ 3994 w 50261"/>
                  <a:gd name="connsiteY16" fmla="*/ 9319 h 28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61" h="28843">
                    <a:moveTo>
                      <a:pt x="46593" y="28844"/>
                    </a:moveTo>
                    <a:lnTo>
                      <a:pt x="46593" y="28844"/>
                    </a:lnTo>
                    <a:lnTo>
                      <a:pt x="1331" y="11981"/>
                    </a:lnTo>
                    <a:cubicBezTo>
                      <a:pt x="444" y="11537"/>
                      <a:pt x="0" y="10650"/>
                      <a:pt x="0" y="9762"/>
                    </a:cubicBezTo>
                    <a:lnTo>
                      <a:pt x="1331" y="1331"/>
                    </a:lnTo>
                    <a:cubicBezTo>
                      <a:pt x="1331" y="887"/>
                      <a:pt x="1775" y="444"/>
                      <a:pt x="2219" y="0"/>
                    </a:cubicBezTo>
                    <a:cubicBezTo>
                      <a:pt x="3106" y="0"/>
                      <a:pt x="3550" y="0"/>
                      <a:pt x="3994" y="0"/>
                    </a:cubicBezTo>
                    <a:lnTo>
                      <a:pt x="48812" y="16419"/>
                    </a:lnTo>
                    <a:cubicBezTo>
                      <a:pt x="49700" y="16862"/>
                      <a:pt x="50587" y="17750"/>
                      <a:pt x="50143" y="18637"/>
                    </a:cubicBezTo>
                    <a:lnTo>
                      <a:pt x="48368" y="27069"/>
                    </a:lnTo>
                    <a:cubicBezTo>
                      <a:pt x="48368" y="27512"/>
                      <a:pt x="47925" y="27956"/>
                      <a:pt x="47481" y="28400"/>
                    </a:cubicBezTo>
                    <a:cubicBezTo>
                      <a:pt x="47481" y="28400"/>
                      <a:pt x="47037" y="28844"/>
                      <a:pt x="46593" y="28844"/>
                    </a:cubicBezTo>
                    <a:close/>
                    <a:moveTo>
                      <a:pt x="3994" y="9319"/>
                    </a:moveTo>
                    <a:lnTo>
                      <a:pt x="45262" y="24406"/>
                    </a:lnTo>
                    <a:lnTo>
                      <a:pt x="46150" y="19969"/>
                    </a:lnTo>
                    <a:lnTo>
                      <a:pt x="4881" y="4437"/>
                    </a:lnTo>
                    <a:lnTo>
                      <a:pt x="3994" y="9319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68" name="Рисунок 8">
                <a:extLst>
                  <a:ext uri="{FF2B5EF4-FFF2-40B4-BE49-F238E27FC236}">
                    <a16:creationId xmlns:a16="http://schemas.microsoft.com/office/drawing/2014/main" id="{65716E7F-B9E1-F009-9E9F-C80E98F45147}"/>
                  </a:ext>
                </a:extLst>
              </p:cNvPr>
              <p:cNvGrpSpPr/>
              <p:nvPr/>
            </p:nvGrpSpPr>
            <p:grpSpPr>
              <a:xfrm>
                <a:off x="675483" y="6217819"/>
                <a:ext cx="18098" cy="5055"/>
                <a:chOff x="675483" y="6217819"/>
                <a:chExt cx="18098" cy="5055"/>
              </a:xfrm>
              <a:solidFill>
                <a:srgbClr val="FFFFFF"/>
              </a:solidFill>
            </p:grpSpPr>
            <p:sp>
              <p:nvSpPr>
                <p:cNvPr id="71" name="Рисунок 8">
                  <a:extLst>
                    <a:ext uri="{FF2B5EF4-FFF2-40B4-BE49-F238E27FC236}">
                      <a16:creationId xmlns:a16="http://schemas.microsoft.com/office/drawing/2014/main" id="{DCAF28CD-6A21-B486-F513-1388B32FC641}"/>
                    </a:ext>
                  </a:extLst>
                </p:cNvPr>
                <p:cNvSpPr/>
                <p:nvPr/>
              </p:nvSpPr>
              <p:spPr>
                <a:xfrm>
                  <a:off x="676544" y="6218880"/>
                  <a:ext cx="15531" cy="2662"/>
                </a:xfrm>
                <a:custGeom>
                  <a:avLst/>
                  <a:gdLst>
                    <a:gd name="connsiteX0" fmla="*/ 0 w 15531"/>
                    <a:gd name="connsiteY0" fmla="*/ 0 h 2662"/>
                    <a:gd name="connsiteX1" fmla="*/ 15531 w 15531"/>
                    <a:gd name="connsiteY1" fmla="*/ 2662 h 2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31" h="2662">
                      <a:moveTo>
                        <a:pt x="0" y="0"/>
                      </a:moveTo>
                      <a:lnTo>
                        <a:pt x="15531" y="2662"/>
                      </a:lnTo>
                    </a:path>
                  </a:pathLst>
                </a:custGeom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72" name="Рисунок 8">
                  <a:extLst>
                    <a:ext uri="{FF2B5EF4-FFF2-40B4-BE49-F238E27FC236}">
                      <a16:creationId xmlns:a16="http://schemas.microsoft.com/office/drawing/2014/main" id="{0C7FE858-B47D-CB8B-BF4B-0901CBE194DD}"/>
                    </a:ext>
                  </a:extLst>
                </p:cNvPr>
                <p:cNvSpPr/>
                <p:nvPr/>
              </p:nvSpPr>
              <p:spPr>
                <a:xfrm>
                  <a:off x="675483" y="6217819"/>
                  <a:ext cx="18098" cy="5055"/>
                </a:xfrm>
                <a:custGeom>
                  <a:avLst/>
                  <a:gdLst>
                    <a:gd name="connsiteX0" fmla="*/ 16593 w 18098"/>
                    <a:gd name="connsiteY0" fmla="*/ 5055 h 5055"/>
                    <a:gd name="connsiteX1" fmla="*/ 16593 w 18098"/>
                    <a:gd name="connsiteY1" fmla="*/ 5055 h 5055"/>
                    <a:gd name="connsiteX2" fmla="*/ 1062 w 18098"/>
                    <a:gd name="connsiteY2" fmla="*/ 2393 h 5055"/>
                    <a:gd name="connsiteX3" fmla="*/ 174 w 18098"/>
                    <a:gd name="connsiteY3" fmla="*/ 1062 h 5055"/>
                    <a:gd name="connsiteX4" fmla="*/ 1505 w 18098"/>
                    <a:gd name="connsiteY4" fmla="*/ 174 h 5055"/>
                    <a:gd name="connsiteX5" fmla="*/ 17036 w 18098"/>
                    <a:gd name="connsiteY5" fmla="*/ 2837 h 5055"/>
                    <a:gd name="connsiteX6" fmla="*/ 17924 w 18098"/>
                    <a:gd name="connsiteY6" fmla="*/ 4168 h 5055"/>
                    <a:gd name="connsiteX7" fmla="*/ 16593 w 18098"/>
                    <a:gd name="connsiteY7" fmla="*/ 5055 h 5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98" h="5055">
                      <a:moveTo>
                        <a:pt x="16593" y="5055"/>
                      </a:moveTo>
                      <a:lnTo>
                        <a:pt x="16593" y="5055"/>
                      </a:lnTo>
                      <a:lnTo>
                        <a:pt x="1062" y="2393"/>
                      </a:lnTo>
                      <a:cubicBezTo>
                        <a:pt x="174" y="2393"/>
                        <a:pt x="-270" y="1505"/>
                        <a:pt x="174" y="1062"/>
                      </a:cubicBezTo>
                      <a:cubicBezTo>
                        <a:pt x="174" y="174"/>
                        <a:pt x="1062" y="-270"/>
                        <a:pt x="1505" y="174"/>
                      </a:cubicBezTo>
                      <a:lnTo>
                        <a:pt x="17036" y="2837"/>
                      </a:lnTo>
                      <a:cubicBezTo>
                        <a:pt x="17924" y="2837"/>
                        <a:pt x="18368" y="3724"/>
                        <a:pt x="17924" y="4168"/>
                      </a:cubicBezTo>
                      <a:cubicBezTo>
                        <a:pt x="17480" y="4612"/>
                        <a:pt x="17036" y="5055"/>
                        <a:pt x="16593" y="5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69" name="Рисунок 8">
                <a:extLst>
                  <a:ext uri="{FF2B5EF4-FFF2-40B4-BE49-F238E27FC236}">
                    <a16:creationId xmlns:a16="http://schemas.microsoft.com/office/drawing/2014/main" id="{C12BBFAD-043F-BBDB-AB78-66A013E01FAF}"/>
                  </a:ext>
                </a:extLst>
              </p:cNvPr>
              <p:cNvSpPr/>
              <p:nvPr/>
            </p:nvSpPr>
            <p:spPr>
              <a:xfrm>
                <a:off x="542089" y="6348898"/>
                <a:ext cx="76768" cy="39937"/>
              </a:xfrm>
              <a:custGeom>
                <a:avLst/>
                <a:gdLst>
                  <a:gd name="connsiteX0" fmla="*/ 75437 w 76768"/>
                  <a:gd name="connsiteY0" fmla="*/ 39937 h 39937"/>
                  <a:gd name="connsiteX1" fmla="*/ 74549 w 76768"/>
                  <a:gd name="connsiteY1" fmla="*/ 39937 h 39937"/>
                  <a:gd name="connsiteX2" fmla="*/ 887 w 76768"/>
                  <a:gd name="connsiteY2" fmla="*/ 3106 h 39937"/>
                  <a:gd name="connsiteX3" fmla="*/ 0 w 76768"/>
                  <a:gd name="connsiteY3" fmla="*/ 887 h 39937"/>
                  <a:gd name="connsiteX4" fmla="*/ 2219 w 76768"/>
                  <a:gd name="connsiteY4" fmla="*/ 0 h 39937"/>
                  <a:gd name="connsiteX5" fmla="*/ 75881 w 76768"/>
                  <a:gd name="connsiteY5" fmla="*/ 36831 h 39937"/>
                  <a:gd name="connsiteX6" fmla="*/ 76768 w 76768"/>
                  <a:gd name="connsiteY6" fmla="*/ 39050 h 39937"/>
                  <a:gd name="connsiteX7" fmla="*/ 75437 w 76768"/>
                  <a:gd name="connsiteY7" fmla="*/ 39937 h 3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768" h="39937">
                    <a:moveTo>
                      <a:pt x="75437" y="39937"/>
                    </a:moveTo>
                    <a:cubicBezTo>
                      <a:pt x="74993" y="39937"/>
                      <a:pt x="74993" y="39937"/>
                      <a:pt x="74549" y="39937"/>
                    </a:cubicBezTo>
                    <a:lnTo>
                      <a:pt x="887" y="3106"/>
                    </a:lnTo>
                    <a:cubicBezTo>
                      <a:pt x="0" y="2662"/>
                      <a:pt x="0" y="1775"/>
                      <a:pt x="0" y="887"/>
                    </a:cubicBezTo>
                    <a:cubicBezTo>
                      <a:pt x="444" y="0"/>
                      <a:pt x="1331" y="0"/>
                      <a:pt x="2219" y="0"/>
                    </a:cubicBezTo>
                    <a:lnTo>
                      <a:pt x="75881" y="36831"/>
                    </a:lnTo>
                    <a:cubicBezTo>
                      <a:pt x="76768" y="37275"/>
                      <a:pt x="76768" y="38162"/>
                      <a:pt x="76768" y="39050"/>
                    </a:cubicBezTo>
                    <a:cubicBezTo>
                      <a:pt x="76324" y="39493"/>
                      <a:pt x="75881" y="39937"/>
                      <a:pt x="75437" y="399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70" name="Рисунок 8">
                <a:extLst>
                  <a:ext uri="{FF2B5EF4-FFF2-40B4-BE49-F238E27FC236}">
                    <a16:creationId xmlns:a16="http://schemas.microsoft.com/office/drawing/2014/main" id="{907E0333-1001-AC3A-593D-7BB911D6C5C9}"/>
                  </a:ext>
                </a:extLst>
              </p:cNvPr>
              <p:cNvSpPr/>
              <p:nvPr/>
            </p:nvSpPr>
            <p:spPr>
              <a:xfrm>
                <a:off x="597835" y="6396823"/>
                <a:ext cx="25133" cy="81649"/>
              </a:xfrm>
              <a:custGeom>
                <a:avLst/>
                <a:gdLst>
                  <a:gd name="connsiteX0" fmla="*/ 23685 w 25133"/>
                  <a:gd name="connsiteY0" fmla="*/ 81649 h 81649"/>
                  <a:gd name="connsiteX1" fmla="*/ 23685 w 25133"/>
                  <a:gd name="connsiteY1" fmla="*/ 81649 h 81649"/>
                  <a:gd name="connsiteX2" fmla="*/ 166 w 25133"/>
                  <a:gd name="connsiteY2" fmla="*/ 56356 h 81649"/>
                  <a:gd name="connsiteX3" fmla="*/ 6378 w 25133"/>
                  <a:gd name="connsiteY3" fmla="*/ 1331 h 81649"/>
                  <a:gd name="connsiteX4" fmla="*/ 8153 w 25133"/>
                  <a:gd name="connsiteY4" fmla="*/ 0 h 81649"/>
                  <a:gd name="connsiteX5" fmla="*/ 9485 w 25133"/>
                  <a:gd name="connsiteY5" fmla="*/ 1775 h 81649"/>
                  <a:gd name="connsiteX6" fmla="*/ 3272 w 25133"/>
                  <a:gd name="connsiteY6" fmla="*/ 55912 h 81649"/>
                  <a:gd name="connsiteX7" fmla="*/ 23685 w 25133"/>
                  <a:gd name="connsiteY7" fmla="*/ 78099 h 81649"/>
                  <a:gd name="connsiteX8" fmla="*/ 25016 w 25133"/>
                  <a:gd name="connsiteY8" fmla="*/ 79874 h 81649"/>
                  <a:gd name="connsiteX9" fmla="*/ 23685 w 25133"/>
                  <a:gd name="connsiteY9" fmla="*/ 81649 h 8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33" h="81649">
                    <a:moveTo>
                      <a:pt x="23685" y="81649"/>
                    </a:moveTo>
                    <a:cubicBezTo>
                      <a:pt x="23241" y="81649"/>
                      <a:pt x="23241" y="81649"/>
                      <a:pt x="23685" y="81649"/>
                    </a:cubicBezTo>
                    <a:cubicBezTo>
                      <a:pt x="23241" y="81649"/>
                      <a:pt x="2385" y="78543"/>
                      <a:pt x="166" y="56356"/>
                    </a:cubicBezTo>
                    <a:cubicBezTo>
                      <a:pt x="-1165" y="43487"/>
                      <a:pt x="5935" y="3106"/>
                      <a:pt x="6378" y="1331"/>
                    </a:cubicBezTo>
                    <a:cubicBezTo>
                      <a:pt x="6378" y="444"/>
                      <a:pt x="7266" y="0"/>
                      <a:pt x="8153" y="0"/>
                    </a:cubicBezTo>
                    <a:cubicBezTo>
                      <a:pt x="9041" y="0"/>
                      <a:pt x="9485" y="887"/>
                      <a:pt x="9485" y="1775"/>
                    </a:cubicBezTo>
                    <a:cubicBezTo>
                      <a:pt x="9485" y="2219"/>
                      <a:pt x="2385" y="43487"/>
                      <a:pt x="3272" y="55912"/>
                    </a:cubicBezTo>
                    <a:cubicBezTo>
                      <a:pt x="5047" y="75437"/>
                      <a:pt x="22797" y="78099"/>
                      <a:pt x="23685" y="78099"/>
                    </a:cubicBezTo>
                    <a:cubicBezTo>
                      <a:pt x="24572" y="78099"/>
                      <a:pt x="25460" y="78987"/>
                      <a:pt x="25016" y="79874"/>
                    </a:cubicBezTo>
                    <a:cubicBezTo>
                      <a:pt x="25016" y="81206"/>
                      <a:pt x="24128" y="81649"/>
                      <a:pt x="23685" y="816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  <p:pic>
        <p:nvPicPr>
          <p:cNvPr id="84" name="Рисунок 83">
            <a:extLst>
              <a:ext uri="{FF2B5EF4-FFF2-40B4-BE49-F238E27FC236}">
                <a16:creationId xmlns:a16="http://schemas.microsoft.com/office/drawing/2014/main" id="{55870BED-D57E-8858-9A3C-BA6E415B99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488520"/>
            <a:ext cx="5091823" cy="4166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2555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C8EED9-BDB0-719A-B3E2-C810A4CCC7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B0CF18-D38E-F937-09B7-3CD4DE1308CA}"/>
              </a:ext>
            </a:extLst>
          </p:cNvPr>
          <p:cNvSpPr txBox="1"/>
          <p:nvPr/>
        </p:nvSpPr>
        <p:spPr>
          <a:xfrm>
            <a:off x="266135" y="411510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5C92A"/>
                </a:solidFill>
                <a:latin typeface="PT Sans" panose="020B0503020203020204" pitchFamily="34" charset="-52"/>
              </a:rPr>
              <a:t>L3HW – </a:t>
            </a:r>
            <a:r>
              <a:rPr lang="ru-RU" sz="3600" b="1" dirty="0">
                <a:solidFill>
                  <a:srgbClr val="F5C92A"/>
                </a:solidFill>
                <a:latin typeface="PT Sans" panose="020B0503020203020204" pitchFamily="34" charset="-52"/>
              </a:rPr>
              <a:t>количество префиксов</a:t>
            </a:r>
          </a:p>
        </p:txBody>
      </p: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761E13D7-3CC1-27ED-2DBE-498D7185F7FB}"/>
              </a:ext>
            </a:extLst>
          </p:cNvPr>
          <p:cNvGrpSpPr/>
          <p:nvPr/>
        </p:nvGrpSpPr>
        <p:grpSpPr>
          <a:xfrm>
            <a:off x="7545805" y="4505679"/>
            <a:ext cx="1361290" cy="436808"/>
            <a:chOff x="309271" y="4505679"/>
            <a:chExt cx="1361290" cy="436808"/>
          </a:xfrm>
        </p:grpSpPr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29BEB2DA-21B9-115C-22EF-5E7426295B14}"/>
                </a:ext>
              </a:extLst>
            </p:cNvPr>
            <p:cNvGrpSpPr/>
            <p:nvPr/>
          </p:nvGrpSpPr>
          <p:grpSpPr>
            <a:xfrm>
              <a:off x="548138" y="4515754"/>
              <a:ext cx="1122423" cy="416659"/>
              <a:chOff x="911424" y="6309320"/>
              <a:chExt cx="1122423" cy="416659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23E2A0BE-3C70-D33E-D044-E25FC49D3768}"/>
                  </a:ext>
                </a:extLst>
              </p:cNvPr>
              <p:cNvSpPr txBox="1"/>
              <p:nvPr/>
            </p:nvSpPr>
            <p:spPr>
              <a:xfrm>
                <a:off x="911424" y="6309320"/>
                <a:ext cx="1122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i="0" dirty="0">
                    <a:solidFill>
                      <a:srgbClr val="F5C92A"/>
                    </a:solidFill>
                    <a:effectLst/>
                    <a:latin typeface="Roboto" pitchFamily="2" charset="0"/>
                  </a:rPr>
                  <a:t>LINKMEETUP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83D408E2-7985-7D93-BA14-39309CF8E012}"/>
                  </a:ext>
                </a:extLst>
              </p:cNvPr>
              <p:cNvSpPr txBox="1"/>
              <p:nvPr/>
            </p:nvSpPr>
            <p:spPr>
              <a:xfrm>
                <a:off x="911424" y="6541313"/>
                <a:ext cx="1114729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" spc="80" dirty="0">
                    <a:solidFill>
                      <a:schemeClr val="bg1"/>
                    </a:solidFill>
                    <a:latin typeface="Roboto" pitchFamily="2" charset="0"/>
                    <a:ea typeface="Roboto" pitchFamily="2" charset="0"/>
                  </a:rPr>
                  <a:t>МИТАП ОТ IT ДЛЯ IT</a:t>
                </a:r>
                <a:endParaRPr lang="en-US" sz="600" spc="80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endParaRPr>
              </a:p>
            </p:txBody>
          </p:sp>
        </p:grpSp>
        <p:grpSp>
          <p:nvGrpSpPr>
            <p:cNvPr id="42" name="Рисунок 8">
              <a:extLst>
                <a:ext uri="{FF2B5EF4-FFF2-40B4-BE49-F238E27FC236}">
                  <a16:creationId xmlns:a16="http://schemas.microsoft.com/office/drawing/2014/main" id="{5B0DA55B-7C20-8A4F-3663-1E7E6091E967}"/>
                </a:ext>
              </a:extLst>
            </p:cNvPr>
            <p:cNvGrpSpPr/>
            <p:nvPr/>
          </p:nvGrpSpPr>
          <p:grpSpPr>
            <a:xfrm>
              <a:off x="309271" y="4505679"/>
              <a:ext cx="238959" cy="436808"/>
              <a:chOff x="505258" y="6201131"/>
              <a:chExt cx="247610" cy="452621"/>
            </a:xfrm>
          </p:grpSpPr>
          <p:sp>
            <p:nvSpPr>
              <p:cNvPr id="43" name="Рисунок 8">
                <a:extLst>
                  <a:ext uri="{FF2B5EF4-FFF2-40B4-BE49-F238E27FC236}">
                    <a16:creationId xmlns:a16="http://schemas.microsoft.com/office/drawing/2014/main" id="{015D0DA1-9C23-D724-8685-AA62F4967E6A}"/>
                  </a:ext>
                </a:extLst>
              </p:cNvPr>
              <p:cNvSpPr/>
              <p:nvPr/>
            </p:nvSpPr>
            <p:spPr>
              <a:xfrm>
                <a:off x="529990" y="6204237"/>
                <a:ext cx="167410" cy="191254"/>
              </a:xfrm>
              <a:custGeom>
                <a:avLst/>
                <a:gdLst>
                  <a:gd name="connsiteX0" fmla="*/ 76886 w 167410"/>
                  <a:gd name="connsiteY0" fmla="*/ 191255 h 191254"/>
                  <a:gd name="connsiteX1" fmla="*/ 75555 w 167410"/>
                  <a:gd name="connsiteY1" fmla="*/ 190811 h 191254"/>
                  <a:gd name="connsiteX2" fmla="*/ 1449 w 167410"/>
                  <a:gd name="connsiteY2" fmla="*/ 151762 h 191254"/>
                  <a:gd name="connsiteX3" fmla="*/ 118 w 167410"/>
                  <a:gd name="connsiteY3" fmla="*/ 149099 h 191254"/>
                  <a:gd name="connsiteX4" fmla="*/ 2337 w 167410"/>
                  <a:gd name="connsiteY4" fmla="*/ 147324 h 191254"/>
                  <a:gd name="connsiteX5" fmla="*/ 10768 w 167410"/>
                  <a:gd name="connsiteY5" fmla="*/ 145549 h 191254"/>
                  <a:gd name="connsiteX6" fmla="*/ 23193 w 167410"/>
                  <a:gd name="connsiteY6" fmla="*/ 70556 h 191254"/>
                  <a:gd name="connsiteX7" fmla="*/ 34287 w 167410"/>
                  <a:gd name="connsiteY7" fmla="*/ 2219 h 191254"/>
                  <a:gd name="connsiteX8" fmla="*/ 36949 w 167410"/>
                  <a:gd name="connsiteY8" fmla="*/ 0 h 191254"/>
                  <a:gd name="connsiteX9" fmla="*/ 89311 w 167410"/>
                  <a:gd name="connsiteY9" fmla="*/ 2219 h 191254"/>
                  <a:gd name="connsiteX10" fmla="*/ 90199 w 167410"/>
                  <a:gd name="connsiteY10" fmla="*/ 2219 h 191254"/>
                  <a:gd name="connsiteX11" fmla="*/ 165635 w 167410"/>
                  <a:gd name="connsiteY11" fmla="*/ 28400 h 191254"/>
                  <a:gd name="connsiteX12" fmla="*/ 167410 w 167410"/>
                  <a:gd name="connsiteY12" fmla="*/ 31062 h 191254"/>
                  <a:gd name="connsiteX13" fmla="*/ 164748 w 167410"/>
                  <a:gd name="connsiteY13" fmla="*/ 33281 h 191254"/>
                  <a:gd name="connsiteX14" fmla="*/ 117267 w 167410"/>
                  <a:gd name="connsiteY14" fmla="*/ 33281 h 191254"/>
                  <a:gd name="connsiteX15" fmla="*/ 92861 w 167410"/>
                  <a:gd name="connsiteY15" fmla="*/ 185043 h 191254"/>
                  <a:gd name="connsiteX16" fmla="*/ 91086 w 167410"/>
                  <a:gd name="connsiteY16" fmla="*/ 187261 h 191254"/>
                  <a:gd name="connsiteX17" fmla="*/ 76886 w 167410"/>
                  <a:gd name="connsiteY17" fmla="*/ 191255 h 191254"/>
                  <a:gd name="connsiteX18" fmla="*/ 76886 w 167410"/>
                  <a:gd name="connsiteY18" fmla="*/ 191255 h 191254"/>
                  <a:gd name="connsiteX19" fmla="*/ 10768 w 167410"/>
                  <a:gd name="connsiteY19" fmla="*/ 150874 h 191254"/>
                  <a:gd name="connsiteX20" fmla="*/ 77330 w 167410"/>
                  <a:gd name="connsiteY20" fmla="*/ 185930 h 191254"/>
                  <a:gd name="connsiteX21" fmla="*/ 88424 w 167410"/>
                  <a:gd name="connsiteY21" fmla="*/ 182824 h 191254"/>
                  <a:gd name="connsiteX22" fmla="*/ 112830 w 167410"/>
                  <a:gd name="connsiteY22" fmla="*/ 30619 h 191254"/>
                  <a:gd name="connsiteX23" fmla="*/ 115492 w 167410"/>
                  <a:gd name="connsiteY23" fmla="*/ 28400 h 191254"/>
                  <a:gd name="connsiteX24" fmla="*/ 149661 w 167410"/>
                  <a:gd name="connsiteY24" fmla="*/ 28400 h 191254"/>
                  <a:gd name="connsiteX25" fmla="*/ 88867 w 167410"/>
                  <a:gd name="connsiteY25" fmla="*/ 7100 h 191254"/>
                  <a:gd name="connsiteX26" fmla="*/ 39168 w 167410"/>
                  <a:gd name="connsiteY26" fmla="*/ 5325 h 191254"/>
                  <a:gd name="connsiteX27" fmla="*/ 28518 w 167410"/>
                  <a:gd name="connsiteY27" fmla="*/ 71443 h 191254"/>
                  <a:gd name="connsiteX28" fmla="*/ 15205 w 167410"/>
                  <a:gd name="connsiteY28" fmla="*/ 148655 h 191254"/>
                  <a:gd name="connsiteX29" fmla="*/ 10768 w 167410"/>
                  <a:gd name="connsiteY29" fmla="*/ 150874 h 1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410" h="191254">
                    <a:moveTo>
                      <a:pt x="76886" y="191255"/>
                    </a:moveTo>
                    <a:cubicBezTo>
                      <a:pt x="76442" y="191255"/>
                      <a:pt x="75999" y="191255"/>
                      <a:pt x="75555" y="190811"/>
                    </a:cubicBezTo>
                    <a:lnTo>
                      <a:pt x="1449" y="151762"/>
                    </a:lnTo>
                    <a:cubicBezTo>
                      <a:pt x="562" y="151318"/>
                      <a:pt x="-326" y="149987"/>
                      <a:pt x="118" y="149099"/>
                    </a:cubicBezTo>
                    <a:cubicBezTo>
                      <a:pt x="562" y="147768"/>
                      <a:pt x="1449" y="147324"/>
                      <a:pt x="2337" y="147324"/>
                    </a:cubicBezTo>
                    <a:cubicBezTo>
                      <a:pt x="5443" y="147324"/>
                      <a:pt x="9437" y="146437"/>
                      <a:pt x="10768" y="145549"/>
                    </a:cubicBezTo>
                    <a:cubicBezTo>
                      <a:pt x="12543" y="140668"/>
                      <a:pt x="18312" y="102062"/>
                      <a:pt x="23193" y="70556"/>
                    </a:cubicBezTo>
                    <a:cubicBezTo>
                      <a:pt x="28074" y="39493"/>
                      <a:pt x="32512" y="10650"/>
                      <a:pt x="34287" y="2219"/>
                    </a:cubicBezTo>
                    <a:cubicBezTo>
                      <a:pt x="34730" y="887"/>
                      <a:pt x="35618" y="0"/>
                      <a:pt x="36949" y="0"/>
                    </a:cubicBezTo>
                    <a:lnTo>
                      <a:pt x="89311" y="2219"/>
                    </a:lnTo>
                    <a:cubicBezTo>
                      <a:pt x="89755" y="2219"/>
                      <a:pt x="89755" y="2219"/>
                      <a:pt x="90199" y="2219"/>
                    </a:cubicBezTo>
                    <a:lnTo>
                      <a:pt x="165635" y="28400"/>
                    </a:lnTo>
                    <a:cubicBezTo>
                      <a:pt x="166967" y="28844"/>
                      <a:pt x="167410" y="30175"/>
                      <a:pt x="167410" y="31062"/>
                    </a:cubicBezTo>
                    <a:cubicBezTo>
                      <a:pt x="167410" y="32394"/>
                      <a:pt x="166079" y="33281"/>
                      <a:pt x="164748" y="33281"/>
                    </a:cubicBezTo>
                    <a:lnTo>
                      <a:pt x="117267" y="33281"/>
                    </a:lnTo>
                    <a:lnTo>
                      <a:pt x="92861" y="185043"/>
                    </a:lnTo>
                    <a:cubicBezTo>
                      <a:pt x="92861" y="185930"/>
                      <a:pt x="91974" y="186818"/>
                      <a:pt x="91086" y="187261"/>
                    </a:cubicBezTo>
                    <a:lnTo>
                      <a:pt x="76886" y="191255"/>
                    </a:lnTo>
                    <a:lnTo>
                      <a:pt x="76886" y="191255"/>
                    </a:lnTo>
                    <a:close/>
                    <a:moveTo>
                      <a:pt x="10768" y="150874"/>
                    </a:moveTo>
                    <a:lnTo>
                      <a:pt x="77330" y="185930"/>
                    </a:lnTo>
                    <a:lnTo>
                      <a:pt x="88424" y="182824"/>
                    </a:lnTo>
                    <a:lnTo>
                      <a:pt x="112830" y="30619"/>
                    </a:lnTo>
                    <a:cubicBezTo>
                      <a:pt x="112830" y="29287"/>
                      <a:pt x="114161" y="28400"/>
                      <a:pt x="115492" y="28400"/>
                    </a:cubicBezTo>
                    <a:lnTo>
                      <a:pt x="149661" y="28400"/>
                    </a:lnTo>
                    <a:lnTo>
                      <a:pt x="88867" y="7100"/>
                    </a:lnTo>
                    <a:lnTo>
                      <a:pt x="39168" y="5325"/>
                    </a:lnTo>
                    <a:cubicBezTo>
                      <a:pt x="36949" y="15531"/>
                      <a:pt x="32955" y="43931"/>
                      <a:pt x="28518" y="71443"/>
                    </a:cubicBezTo>
                    <a:cubicBezTo>
                      <a:pt x="18312" y="138005"/>
                      <a:pt x="16537" y="147324"/>
                      <a:pt x="15205" y="148655"/>
                    </a:cubicBezTo>
                    <a:cubicBezTo>
                      <a:pt x="13874" y="149543"/>
                      <a:pt x="12543" y="150430"/>
                      <a:pt x="10768" y="150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4" name="Рисунок 8">
                <a:extLst>
                  <a:ext uri="{FF2B5EF4-FFF2-40B4-BE49-F238E27FC236}">
                    <a16:creationId xmlns:a16="http://schemas.microsoft.com/office/drawing/2014/main" id="{D5579695-4D26-E7E0-1D3A-0ED4A316CFBA}"/>
                  </a:ext>
                </a:extLst>
              </p:cNvPr>
              <p:cNvSpPr/>
              <p:nvPr/>
            </p:nvSpPr>
            <p:spPr>
              <a:xfrm>
                <a:off x="614420" y="6474479"/>
                <a:ext cx="138448" cy="106055"/>
              </a:xfrm>
              <a:custGeom>
                <a:avLst/>
                <a:gdLst>
                  <a:gd name="connsiteX0" fmla="*/ 138449 w 138448"/>
                  <a:gd name="connsiteY0" fmla="*/ 78099 h 106055"/>
                  <a:gd name="connsiteX1" fmla="*/ 131793 w 138448"/>
                  <a:gd name="connsiteY1" fmla="*/ 84312 h 106055"/>
                  <a:gd name="connsiteX2" fmla="*/ 104280 w 138448"/>
                  <a:gd name="connsiteY2" fmla="*/ 96737 h 106055"/>
                  <a:gd name="connsiteX3" fmla="*/ 103837 w 138448"/>
                  <a:gd name="connsiteY3" fmla="*/ 96737 h 106055"/>
                  <a:gd name="connsiteX4" fmla="*/ 76324 w 138448"/>
                  <a:gd name="connsiteY4" fmla="*/ 106056 h 106055"/>
                  <a:gd name="connsiteX5" fmla="*/ 28844 w 138448"/>
                  <a:gd name="connsiteY5" fmla="*/ 87862 h 106055"/>
                  <a:gd name="connsiteX6" fmla="*/ 12425 w 138448"/>
                  <a:gd name="connsiteY6" fmla="*/ 67006 h 106055"/>
                  <a:gd name="connsiteX7" fmla="*/ 0 w 138448"/>
                  <a:gd name="connsiteY7" fmla="*/ 41268 h 106055"/>
                  <a:gd name="connsiteX8" fmla="*/ 0 w 138448"/>
                  <a:gd name="connsiteY8" fmla="*/ 444 h 106055"/>
                  <a:gd name="connsiteX9" fmla="*/ 1331 w 138448"/>
                  <a:gd name="connsiteY9" fmla="*/ 0 h 106055"/>
                  <a:gd name="connsiteX10" fmla="*/ 22631 w 138448"/>
                  <a:gd name="connsiteY10" fmla="*/ 59906 h 106055"/>
                  <a:gd name="connsiteX11" fmla="*/ 97624 w 138448"/>
                  <a:gd name="connsiteY11" fmla="*/ 85643 h 106055"/>
                  <a:gd name="connsiteX12" fmla="*/ 131349 w 138448"/>
                  <a:gd name="connsiteY12" fmla="*/ 71443 h 106055"/>
                  <a:gd name="connsiteX13" fmla="*/ 131793 w 138448"/>
                  <a:gd name="connsiteY13" fmla="*/ 71443 h 106055"/>
                  <a:gd name="connsiteX14" fmla="*/ 138449 w 138448"/>
                  <a:gd name="connsiteY14" fmla="*/ 78099 h 10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8448" h="106055">
                    <a:moveTo>
                      <a:pt x="138449" y="78099"/>
                    </a:moveTo>
                    <a:cubicBezTo>
                      <a:pt x="138449" y="81649"/>
                      <a:pt x="135343" y="84312"/>
                      <a:pt x="131793" y="84312"/>
                    </a:cubicBezTo>
                    <a:cubicBezTo>
                      <a:pt x="127355" y="84312"/>
                      <a:pt x="114043" y="90524"/>
                      <a:pt x="104280" y="96737"/>
                    </a:cubicBezTo>
                    <a:cubicBezTo>
                      <a:pt x="104280" y="96737"/>
                      <a:pt x="104280" y="96737"/>
                      <a:pt x="103837" y="96737"/>
                    </a:cubicBezTo>
                    <a:cubicBezTo>
                      <a:pt x="93630" y="102062"/>
                      <a:pt x="84756" y="105168"/>
                      <a:pt x="76324" y="106056"/>
                    </a:cubicBezTo>
                    <a:cubicBezTo>
                      <a:pt x="65674" y="98068"/>
                      <a:pt x="49256" y="91412"/>
                      <a:pt x="28844" y="87862"/>
                    </a:cubicBezTo>
                    <a:cubicBezTo>
                      <a:pt x="21744" y="80762"/>
                      <a:pt x="16419" y="73218"/>
                      <a:pt x="12425" y="67006"/>
                    </a:cubicBezTo>
                    <a:cubicBezTo>
                      <a:pt x="7544" y="59906"/>
                      <a:pt x="3550" y="50587"/>
                      <a:pt x="0" y="41268"/>
                    </a:cubicBezTo>
                    <a:lnTo>
                      <a:pt x="0" y="444"/>
                    </a:lnTo>
                    <a:cubicBezTo>
                      <a:pt x="444" y="444"/>
                      <a:pt x="887" y="0"/>
                      <a:pt x="1331" y="0"/>
                    </a:cubicBezTo>
                    <a:cubicBezTo>
                      <a:pt x="3550" y="9762"/>
                      <a:pt x="11094" y="42600"/>
                      <a:pt x="22631" y="59906"/>
                    </a:cubicBezTo>
                    <a:cubicBezTo>
                      <a:pt x="40825" y="86087"/>
                      <a:pt x="58575" y="106499"/>
                      <a:pt x="97624" y="85643"/>
                    </a:cubicBezTo>
                    <a:cubicBezTo>
                      <a:pt x="102062" y="82981"/>
                      <a:pt x="121143" y="71443"/>
                      <a:pt x="131349" y="71443"/>
                    </a:cubicBezTo>
                    <a:lnTo>
                      <a:pt x="131793" y="71443"/>
                    </a:lnTo>
                    <a:cubicBezTo>
                      <a:pt x="135786" y="71887"/>
                      <a:pt x="138449" y="74550"/>
                      <a:pt x="138449" y="780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5" name="Рисунок 8">
                <a:extLst>
                  <a:ext uri="{FF2B5EF4-FFF2-40B4-BE49-F238E27FC236}">
                    <a16:creationId xmlns:a16="http://schemas.microsoft.com/office/drawing/2014/main" id="{7ED1902C-14F1-C2C1-FA0B-06BA88A6F15D}"/>
                  </a:ext>
                </a:extLst>
              </p:cNvPr>
              <p:cNvSpPr/>
              <p:nvPr/>
            </p:nvSpPr>
            <p:spPr>
              <a:xfrm>
                <a:off x="505258" y="6579647"/>
                <a:ext cx="203235" cy="74105"/>
              </a:xfrm>
              <a:custGeom>
                <a:avLst/>
                <a:gdLst>
                  <a:gd name="connsiteX0" fmla="*/ 203236 w 203235"/>
                  <a:gd name="connsiteY0" fmla="*/ 24850 h 74105"/>
                  <a:gd name="connsiteX1" fmla="*/ 202792 w 203235"/>
                  <a:gd name="connsiteY1" fmla="*/ 23075 h 74105"/>
                  <a:gd name="connsiteX2" fmla="*/ 202348 w 203235"/>
                  <a:gd name="connsiteY2" fmla="*/ 20856 h 74105"/>
                  <a:gd name="connsiteX3" fmla="*/ 199686 w 203235"/>
                  <a:gd name="connsiteY3" fmla="*/ 14644 h 74105"/>
                  <a:gd name="connsiteX4" fmla="*/ 193917 w 203235"/>
                  <a:gd name="connsiteY4" fmla="*/ 7544 h 74105"/>
                  <a:gd name="connsiteX5" fmla="*/ 183711 w 203235"/>
                  <a:gd name="connsiteY5" fmla="*/ 0 h 74105"/>
                  <a:gd name="connsiteX6" fmla="*/ 196580 w 203235"/>
                  <a:gd name="connsiteY6" fmla="*/ 16419 h 74105"/>
                  <a:gd name="connsiteX7" fmla="*/ 198798 w 203235"/>
                  <a:gd name="connsiteY7" fmla="*/ 21744 h 74105"/>
                  <a:gd name="connsiteX8" fmla="*/ 199242 w 203235"/>
                  <a:gd name="connsiteY8" fmla="*/ 23962 h 74105"/>
                  <a:gd name="connsiteX9" fmla="*/ 199242 w 203235"/>
                  <a:gd name="connsiteY9" fmla="*/ 25294 h 74105"/>
                  <a:gd name="connsiteX10" fmla="*/ 199242 w 203235"/>
                  <a:gd name="connsiteY10" fmla="*/ 26625 h 74105"/>
                  <a:gd name="connsiteX11" fmla="*/ 199242 w 203235"/>
                  <a:gd name="connsiteY11" fmla="*/ 27956 h 74105"/>
                  <a:gd name="connsiteX12" fmla="*/ 199242 w 203235"/>
                  <a:gd name="connsiteY12" fmla="*/ 29287 h 74105"/>
                  <a:gd name="connsiteX13" fmla="*/ 198798 w 203235"/>
                  <a:gd name="connsiteY13" fmla="*/ 31062 h 74105"/>
                  <a:gd name="connsiteX14" fmla="*/ 196580 w 203235"/>
                  <a:gd name="connsiteY14" fmla="*/ 36387 h 74105"/>
                  <a:gd name="connsiteX15" fmla="*/ 191698 w 203235"/>
                  <a:gd name="connsiteY15" fmla="*/ 42600 h 74105"/>
                  <a:gd name="connsiteX16" fmla="*/ 173061 w 203235"/>
                  <a:gd name="connsiteY16" fmla="*/ 54581 h 74105"/>
                  <a:gd name="connsiteX17" fmla="*/ 145105 w 203235"/>
                  <a:gd name="connsiteY17" fmla="*/ 63456 h 74105"/>
                  <a:gd name="connsiteX18" fmla="*/ 110493 w 203235"/>
                  <a:gd name="connsiteY18" fmla="*/ 67450 h 74105"/>
                  <a:gd name="connsiteX19" fmla="*/ 101174 w 203235"/>
                  <a:gd name="connsiteY19" fmla="*/ 67450 h 74105"/>
                  <a:gd name="connsiteX20" fmla="*/ 91412 w 203235"/>
                  <a:gd name="connsiteY20" fmla="*/ 67450 h 74105"/>
                  <a:gd name="connsiteX21" fmla="*/ 71443 w 203235"/>
                  <a:gd name="connsiteY21" fmla="*/ 65675 h 74105"/>
                  <a:gd name="connsiteX22" fmla="*/ 51031 w 203235"/>
                  <a:gd name="connsiteY22" fmla="*/ 61681 h 74105"/>
                  <a:gd name="connsiteX23" fmla="*/ 40825 w 203235"/>
                  <a:gd name="connsiteY23" fmla="*/ 58575 h 74105"/>
                  <a:gd name="connsiteX24" fmla="*/ 31062 w 203235"/>
                  <a:gd name="connsiteY24" fmla="*/ 54581 h 74105"/>
                  <a:gd name="connsiteX25" fmla="*/ 13312 w 203235"/>
                  <a:gd name="connsiteY25" fmla="*/ 43487 h 74105"/>
                  <a:gd name="connsiteX26" fmla="*/ 6656 w 203235"/>
                  <a:gd name="connsiteY26" fmla="*/ 35500 h 74105"/>
                  <a:gd name="connsiteX27" fmla="*/ 3994 w 203235"/>
                  <a:gd name="connsiteY27" fmla="*/ 25737 h 74105"/>
                  <a:gd name="connsiteX28" fmla="*/ 3994 w 203235"/>
                  <a:gd name="connsiteY28" fmla="*/ 23075 h 74105"/>
                  <a:gd name="connsiteX29" fmla="*/ 4437 w 203235"/>
                  <a:gd name="connsiteY29" fmla="*/ 20856 h 74105"/>
                  <a:gd name="connsiteX30" fmla="*/ 4437 w 203235"/>
                  <a:gd name="connsiteY30" fmla="*/ 20412 h 74105"/>
                  <a:gd name="connsiteX31" fmla="*/ 4881 w 203235"/>
                  <a:gd name="connsiteY31" fmla="*/ 19081 h 74105"/>
                  <a:gd name="connsiteX32" fmla="*/ 5769 w 203235"/>
                  <a:gd name="connsiteY32" fmla="*/ 16862 h 74105"/>
                  <a:gd name="connsiteX33" fmla="*/ 5769 w 203235"/>
                  <a:gd name="connsiteY33" fmla="*/ 16419 h 74105"/>
                  <a:gd name="connsiteX34" fmla="*/ 18637 w 203235"/>
                  <a:gd name="connsiteY34" fmla="*/ 0 h 74105"/>
                  <a:gd name="connsiteX35" fmla="*/ 10206 w 203235"/>
                  <a:gd name="connsiteY35" fmla="*/ 6212 h 74105"/>
                  <a:gd name="connsiteX36" fmla="*/ 3106 w 203235"/>
                  <a:gd name="connsiteY36" fmla="*/ 15087 h 74105"/>
                  <a:gd name="connsiteX37" fmla="*/ 1775 w 203235"/>
                  <a:gd name="connsiteY37" fmla="*/ 17750 h 74105"/>
                  <a:gd name="connsiteX38" fmla="*/ 1331 w 203235"/>
                  <a:gd name="connsiteY38" fmla="*/ 19081 h 74105"/>
                  <a:gd name="connsiteX39" fmla="*/ 887 w 203235"/>
                  <a:gd name="connsiteY39" fmla="*/ 20412 h 74105"/>
                  <a:gd name="connsiteX40" fmla="*/ 444 w 203235"/>
                  <a:gd name="connsiteY40" fmla="*/ 23519 h 74105"/>
                  <a:gd name="connsiteX41" fmla="*/ 0 w 203235"/>
                  <a:gd name="connsiteY41" fmla="*/ 26625 h 74105"/>
                  <a:gd name="connsiteX42" fmla="*/ 3106 w 203235"/>
                  <a:gd name="connsiteY42" fmla="*/ 38162 h 74105"/>
                  <a:gd name="connsiteX43" fmla="*/ 10206 w 203235"/>
                  <a:gd name="connsiteY43" fmla="*/ 47481 h 74105"/>
                  <a:gd name="connsiteX44" fmla="*/ 19081 w 203235"/>
                  <a:gd name="connsiteY44" fmla="*/ 54581 h 74105"/>
                  <a:gd name="connsiteX45" fmla="*/ 28844 w 203235"/>
                  <a:gd name="connsiteY45" fmla="*/ 59462 h 74105"/>
                  <a:gd name="connsiteX46" fmla="*/ 70112 w 203235"/>
                  <a:gd name="connsiteY46" fmla="*/ 71443 h 74105"/>
                  <a:gd name="connsiteX47" fmla="*/ 90524 w 203235"/>
                  <a:gd name="connsiteY47" fmla="*/ 73662 h 74105"/>
                  <a:gd name="connsiteX48" fmla="*/ 100287 w 203235"/>
                  <a:gd name="connsiteY48" fmla="*/ 74106 h 74105"/>
                  <a:gd name="connsiteX49" fmla="*/ 110049 w 203235"/>
                  <a:gd name="connsiteY49" fmla="*/ 74106 h 74105"/>
                  <a:gd name="connsiteX50" fmla="*/ 145993 w 203235"/>
                  <a:gd name="connsiteY50" fmla="*/ 69668 h 74105"/>
                  <a:gd name="connsiteX51" fmla="*/ 174836 w 203235"/>
                  <a:gd name="connsiteY51" fmla="*/ 59906 h 74105"/>
                  <a:gd name="connsiteX52" fmla="*/ 194361 w 203235"/>
                  <a:gd name="connsiteY52" fmla="*/ 46150 h 74105"/>
                  <a:gd name="connsiteX53" fmla="*/ 199686 w 203235"/>
                  <a:gd name="connsiteY53" fmla="*/ 39050 h 74105"/>
                  <a:gd name="connsiteX54" fmla="*/ 202348 w 203235"/>
                  <a:gd name="connsiteY54" fmla="*/ 32837 h 74105"/>
                  <a:gd name="connsiteX55" fmla="*/ 202792 w 203235"/>
                  <a:gd name="connsiteY55" fmla="*/ 30175 h 74105"/>
                  <a:gd name="connsiteX56" fmla="*/ 202792 w 203235"/>
                  <a:gd name="connsiteY56" fmla="*/ 28400 h 74105"/>
                  <a:gd name="connsiteX57" fmla="*/ 202792 w 203235"/>
                  <a:gd name="connsiteY57" fmla="*/ 27069 h 74105"/>
                  <a:gd name="connsiteX58" fmla="*/ 202792 w 203235"/>
                  <a:gd name="connsiteY58" fmla="*/ 27069 h 74105"/>
                  <a:gd name="connsiteX59" fmla="*/ 203236 w 203235"/>
                  <a:gd name="connsiteY59" fmla="*/ 24850 h 7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3235" h="74105">
                    <a:moveTo>
                      <a:pt x="203236" y="24850"/>
                    </a:moveTo>
                    <a:cubicBezTo>
                      <a:pt x="203236" y="24406"/>
                      <a:pt x="203236" y="23962"/>
                      <a:pt x="202792" y="23075"/>
                    </a:cubicBezTo>
                    <a:cubicBezTo>
                      <a:pt x="202792" y="22187"/>
                      <a:pt x="202348" y="21744"/>
                      <a:pt x="202348" y="20856"/>
                    </a:cubicBezTo>
                    <a:cubicBezTo>
                      <a:pt x="201905" y="19081"/>
                      <a:pt x="201017" y="16862"/>
                      <a:pt x="199686" y="14644"/>
                    </a:cubicBezTo>
                    <a:cubicBezTo>
                      <a:pt x="198355" y="12425"/>
                      <a:pt x="196580" y="10206"/>
                      <a:pt x="193917" y="7544"/>
                    </a:cubicBezTo>
                    <a:cubicBezTo>
                      <a:pt x="191255" y="4881"/>
                      <a:pt x="187705" y="2219"/>
                      <a:pt x="183711" y="0"/>
                    </a:cubicBezTo>
                    <a:cubicBezTo>
                      <a:pt x="190367" y="4881"/>
                      <a:pt x="195248" y="10650"/>
                      <a:pt x="196580" y="16419"/>
                    </a:cubicBezTo>
                    <a:cubicBezTo>
                      <a:pt x="197467" y="18637"/>
                      <a:pt x="198355" y="20412"/>
                      <a:pt x="198798" y="21744"/>
                    </a:cubicBezTo>
                    <a:cubicBezTo>
                      <a:pt x="199242" y="22631"/>
                      <a:pt x="199242" y="23075"/>
                      <a:pt x="199242" y="23962"/>
                    </a:cubicBezTo>
                    <a:cubicBezTo>
                      <a:pt x="199242" y="24406"/>
                      <a:pt x="199242" y="24850"/>
                      <a:pt x="199242" y="25294"/>
                    </a:cubicBezTo>
                    <a:cubicBezTo>
                      <a:pt x="199242" y="25737"/>
                      <a:pt x="199242" y="26181"/>
                      <a:pt x="199242" y="26625"/>
                    </a:cubicBezTo>
                    <a:cubicBezTo>
                      <a:pt x="199242" y="26625"/>
                      <a:pt x="199242" y="27069"/>
                      <a:pt x="199242" y="27956"/>
                    </a:cubicBezTo>
                    <a:cubicBezTo>
                      <a:pt x="199242" y="28400"/>
                      <a:pt x="199242" y="28844"/>
                      <a:pt x="199242" y="29287"/>
                    </a:cubicBezTo>
                    <a:cubicBezTo>
                      <a:pt x="199242" y="29731"/>
                      <a:pt x="199242" y="30619"/>
                      <a:pt x="198798" y="31062"/>
                    </a:cubicBezTo>
                    <a:cubicBezTo>
                      <a:pt x="198355" y="32394"/>
                      <a:pt x="197467" y="34612"/>
                      <a:pt x="196580" y="36387"/>
                    </a:cubicBezTo>
                    <a:cubicBezTo>
                      <a:pt x="195248" y="38162"/>
                      <a:pt x="193917" y="40381"/>
                      <a:pt x="191698" y="42600"/>
                    </a:cubicBezTo>
                    <a:cubicBezTo>
                      <a:pt x="187261" y="47037"/>
                      <a:pt x="181049" y="51031"/>
                      <a:pt x="173061" y="54581"/>
                    </a:cubicBezTo>
                    <a:cubicBezTo>
                      <a:pt x="165074" y="58131"/>
                      <a:pt x="155755" y="61237"/>
                      <a:pt x="145105" y="63456"/>
                    </a:cubicBezTo>
                    <a:cubicBezTo>
                      <a:pt x="134455" y="65675"/>
                      <a:pt x="122918" y="67006"/>
                      <a:pt x="110493" y="67450"/>
                    </a:cubicBezTo>
                    <a:cubicBezTo>
                      <a:pt x="107387" y="67450"/>
                      <a:pt x="104280" y="67450"/>
                      <a:pt x="101174" y="67450"/>
                    </a:cubicBezTo>
                    <a:cubicBezTo>
                      <a:pt x="98068" y="67450"/>
                      <a:pt x="94518" y="67450"/>
                      <a:pt x="91412" y="67450"/>
                    </a:cubicBezTo>
                    <a:cubicBezTo>
                      <a:pt x="84756" y="67006"/>
                      <a:pt x="78099" y="66562"/>
                      <a:pt x="71443" y="65675"/>
                    </a:cubicBezTo>
                    <a:cubicBezTo>
                      <a:pt x="64787" y="64787"/>
                      <a:pt x="58131" y="63456"/>
                      <a:pt x="51031" y="61681"/>
                    </a:cubicBezTo>
                    <a:cubicBezTo>
                      <a:pt x="47481" y="60793"/>
                      <a:pt x="44375" y="59906"/>
                      <a:pt x="40825" y="58575"/>
                    </a:cubicBezTo>
                    <a:cubicBezTo>
                      <a:pt x="37275" y="57687"/>
                      <a:pt x="34168" y="56356"/>
                      <a:pt x="31062" y="54581"/>
                    </a:cubicBezTo>
                    <a:cubicBezTo>
                      <a:pt x="24406" y="51918"/>
                      <a:pt x="18194" y="48368"/>
                      <a:pt x="13312" y="43487"/>
                    </a:cubicBezTo>
                    <a:cubicBezTo>
                      <a:pt x="10650" y="41268"/>
                      <a:pt x="8431" y="38606"/>
                      <a:pt x="6656" y="35500"/>
                    </a:cubicBezTo>
                    <a:cubicBezTo>
                      <a:pt x="4881" y="32394"/>
                      <a:pt x="3994" y="29287"/>
                      <a:pt x="3994" y="25737"/>
                    </a:cubicBezTo>
                    <a:cubicBezTo>
                      <a:pt x="3994" y="24850"/>
                      <a:pt x="3994" y="23962"/>
                      <a:pt x="3994" y="23075"/>
                    </a:cubicBezTo>
                    <a:cubicBezTo>
                      <a:pt x="3994" y="22187"/>
                      <a:pt x="3994" y="21300"/>
                      <a:pt x="4437" y="20856"/>
                    </a:cubicBezTo>
                    <a:lnTo>
                      <a:pt x="4437" y="20412"/>
                    </a:lnTo>
                    <a:lnTo>
                      <a:pt x="4881" y="19081"/>
                    </a:lnTo>
                    <a:cubicBezTo>
                      <a:pt x="5325" y="18194"/>
                      <a:pt x="5769" y="17306"/>
                      <a:pt x="5769" y="16862"/>
                    </a:cubicBezTo>
                    <a:lnTo>
                      <a:pt x="5769" y="16419"/>
                    </a:lnTo>
                    <a:cubicBezTo>
                      <a:pt x="7100" y="10650"/>
                      <a:pt x="11981" y="4881"/>
                      <a:pt x="18637" y="0"/>
                    </a:cubicBezTo>
                    <a:cubicBezTo>
                      <a:pt x="15531" y="1775"/>
                      <a:pt x="12869" y="3994"/>
                      <a:pt x="10206" y="6212"/>
                    </a:cubicBezTo>
                    <a:cubicBezTo>
                      <a:pt x="7544" y="8875"/>
                      <a:pt x="4881" y="11537"/>
                      <a:pt x="3106" y="15087"/>
                    </a:cubicBezTo>
                    <a:cubicBezTo>
                      <a:pt x="2662" y="15975"/>
                      <a:pt x="2219" y="16862"/>
                      <a:pt x="1775" y="17750"/>
                    </a:cubicBezTo>
                    <a:lnTo>
                      <a:pt x="1331" y="19081"/>
                    </a:lnTo>
                    <a:lnTo>
                      <a:pt x="887" y="20412"/>
                    </a:lnTo>
                    <a:cubicBezTo>
                      <a:pt x="444" y="21300"/>
                      <a:pt x="444" y="22187"/>
                      <a:pt x="444" y="23519"/>
                    </a:cubicBezTo>
                    <a:cubicBezTo>
                      <a:pt x="444" y="24406"/>
                      <a:pt x="444" y="25294"/>
                      <a:pt x="0" y="26625"/>
                    </a:cubicBezTo>
                    <a:cubicBezTo>
                      <a:pt x="0" y="30619"/>
                      <a:pt x="887" y="34612"/>
                      <a:pt x="3106" y="38162"/>
                    </a:cubicBezTo>
                    <a:cubicBezTo>
                      <a:pt x="4881" y="41712"/>
                      <a:pt x="7544" y="44818"/>
                      <a:pt x="10206" y="47481"/>
                    </a:cubicBezTo>
                    <a:cubicBezTo>
                      <a:pt x="12869" y="50143"/>
                      <a:pt x="15975" y="52362"/>
                      <a:pt x="19081" y="54581"/>
                    </a:cubicBezTo>
                    <a:cubicBezTo>
                      <a:pt x="22187" y="55912"/>
                      <a:pt x="25294" y="57687"/>
                      <a:pt x="28844" y="59462"/>
                    </a:cubicBezTo>
                    <a:cubicBezTo>
                      <a:pt x="42156" y="65675"/>
                      <a:pt x="56356" y="69225"/>
                      <a:pt x="70112" y="71443"/>
                    </a:cubicBezTo>
                    <a:cubicBezTo>
                      <a:pt x="77212" y="72331"/>
                      <a:pt x="83868" y="73218"/>
                      <a:pt x="90524" y="73662"/>
                    </a:cubicBezTo>
                    <a:cubicBezTo>
                      <a:pt x="94074" y="73662"/>
                      <a:pt x="97180" y="74106"/>
                      <a:pt x="100287" y="74106"/>
                    </a:cubicBezTo>
                    <a:cubicBezTo>
                      <a:pt x="103393" y="74106"/>
                      <a:pt x="106943" y="74106"/>
                      <a:pt x="110049" y="74106"/>
                    </a:cubicBezTo>
                    <a:cubicBezTo>
                      <a:pt x="122918" y="73662"/>
                      <a:pt x="134899" y="71887"/>
                      <a:pt x="145993" y="69668"/>
                    </a:cubicBezTo>
                    <a:cubicBezTo>
                      <a:pt x="157086" y="67006"/>
                      <a:pt x="166849" y="63900"/>
                      <a:pt x="174836" y="59906"/>
                    </a:cubicBezTo>
                    <a:cubicBezTo>
                      <a:pt x="183267" y="55912"/>
                      <a:pt x="189923" y="51475"/>
                      <a:pt x="194361" y="46150"/>
                    </a:cubicBezTo>
                    <a:cubicBezTo>
                      <a:pt x="196580" y="43487"/>
                      <a:pt x="198355" y="41268"/>
                      <a:pt x="199686" y="39050"/>
                    </a:cubicBezTo>
                    <a:cubicBezTo>
                      <a:pt x="201017" y="36831"/>
                      <a:pt x="201905" y="34612"/>
                      <a:pt x="202348" y="32837"/>
                    </a:cubicBezTo>
                    <a:cubicBezTo>
                      <a:pt x="202792" y="31950"/>
                      <a:pt x="202792" y="31062"/>
                      <a:pt x="202792" y="30175"/>
                    </a:cubicBezTo>
                    <a:cubicBezTo>
                      <a:pt x="202792" y="29287"/>
                      <a:pt x="202792" y="28844"/>
                      <a:pt x="202792" y="28400"/>
                    </a:cubicBezTo>
                    <a:cubicBezTo>
                      <a:pt x="202792" y="27512"/>
                      <a:pt x="202792" y="27069"/>
                      <a:pt x="202792" y="27069"/>
                    </a:cubicBezTo>
                    <a:lnTo>
                      <a:pt x="202792" y="27069"/>
                    </a:lnTo>
                    <a:cubicBezTo>
                      <a:pt x="203236" y="26625"/>
                      <a:pt x="203236" y="25737"/>
                      <a:pt x="203236" y="248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6" name="Рисунок 8">
                <a:extLst>
                  <a:ext uri="{FF2B5EF4-FFF2-40B4-BE49-F238E27FC236}">
                    <a16:creationId xmlns:a16="http://schemas.microsoft.com/office/drawing/2014/main" id="{4D9B628E-C797-0D91-2FB2-CD1C32A5DADF}"/>
                  </a:ext>
                </a:extLst>
              </p:cNvPr>
              <p:cNvSpPr/>
              <p:nvPr/>
            </p:nvSpPr>
            <p:spPr>
              <a:xfrm>
                <a:off x="510139" y="6559678"/>
                <a:ext cx="193917" cy="84660"/>
              </a:xfrm>
              <a:custGeom>
                <a:avLst/>
                <a:gdLst>
                  <a:gd name="connsiteX0" fmla="*/ 193917 w 193917"/>
                  <a:gd name="connsiteY0" fmla="*/ 39493 h 84660"/>
                  <a:gd name="connsiteX1" fmla="*/ 193917 w 193917"/>
                  <a:gd name="connsiteY1" fmla="*/ 37719 h 84660"/>
                  <a:gd name="connsiteX2" fmla="*/ 193473 w 193917"/>
                  <a:gd name="connsiteY2" fmla="*/ 35500 h 84660"/>
                  <a:gd name="connsiteX3" fmla="*/ 193030 w 193917"/>
                  <a:gd name="connsiteY3" fmla="*/ 34169 h 84660"/>
                  <a:gd name="connsiteX4" fmla="*/ 192586 w 193917"/>
                  <a:gd name="connsiteY4" fmla="*/ 32837 h 84660"/>
                  <a:gd name="connsiteX5" fmla="*/ 191698 w 193917"/>
                  <a:gd name="connsiteY5" fmla="*/ 31506 h 84660"/>
                  <a:gd name="connsiteX6" fmla="*/ 190811 w 193917"/>
                  <a:gd name="connsiteY6" fmla="*/ 30175 h 84660"/>
                  <a:gd name="connsiteX7" fmla="*/ 185486 w 193917"/>
                  <a:gd name="connsiteY7" fmla="*/ 23962 h 84660"/>
                  <a:gd name="connsiteX8" fmla="*/ 166405 w 193917"/>
                  <a:gd name="connsiteY8" fmla="*/ 12425 h 84660"/>
                  <a:gd name="connsiteX9" fmla="*/ 138893 w 193917"/>
                  <a:gd name="connsiteY9" fmla="*/ 3994 h 84660"/>
                  <a:gd name="connsiteX10" fmla="*/ 105168 w 193917"/>
                  <a:gd name="connsiteY10" fmla="*/ 0 h 84660"/>
                  <a:gd name="connsiteX11" fmla="*/ 104724 w 193917"/>
                  <a:gd name="connsiteY11" fmla="*/ 0 h 84660"/>
                  <a:gd name="connsiteX12" fmla="*/ 104724 w 193917"/>
                  <a:gd name="connsiteY12" fmla="*/ 444 h 84660"/>
                  <a:gd name="connsiteX13" fmla="*/ 105168 w 193917"/>
                  <a:gd name="connsiteY13" fmla="*/ 444 h 84660"/>
                  <a:gd name="connsiteX14" fmla="*/ 138893 w 193917"/>
                  <a:gd name="connsiteY14" fmla="*/ 4437 h 84660"/>
                  <a:gd name="connsiteX15" fmla="*/ 165961 w 193917"/>
                  <a:gd name="connsiteY15" fmla="*/ 13312 h 84660"/>
                  <a:gd name="connsiteX16" fmla="*/ 184155 w 193917"/>
                  <a:gd name="connsiteY16" fmla="*/ 25294 h 84660"/>
                  <a:gd name="connsiteX17" fmla="*/ 189036 w 193917"/>
                  <a:gd name="connsiteY17" fmla="*/ 31506 h 84660"/>
                  <a:gd name="connsiteX18" fmla="*/ 189923 w 193917"/>
                  <a:gd name="connsiteY18" fmla="*/ 32837 h 84660"/>
                  <a:gd name="connsiteX19" fmla="*/ 190367 w 193917"/>
                  <a:gd name="connsiteY19" fmla="*/ 34169 h 84660"/>
                  <a:gd name="connsiteX20" fmla="*/ 190811 w 193917"/>
                  <a:gd name="connsiteY20" fmla="*/ 35500 h 84660"/>
                  <a:gd name="connsiteX21" fmla="*/ 191255 w 193917"/>
                  <a:gd name="connsiteY21" fmla="*/ 36831 h 84660"/>
                  <a:gd name="connsiteX22" fmla="*/ 191698 w 193917"/>
                  <a:gd name="connsiteY22" fmla="*/ 39050 h 84660"/>
                  <a:gd name="connsiteX23" fmla="*/ 191698 w 193917"/>
                  <a:gd name="connsiteY23" fmla="*/ 40381 h 84660"/>
                  <a:gd name="connsiteX24" fmla="*/ 191698 w 193917"/>
                  <a:gd name="connsiteY24" fmla="*/ 41712 h 84660"/>
                  <a:gd name="connsiteX25" fmla="*/ 191698 w 193917"/>
                  <a:gd name="connsiteY25" fmla="*/ 43043 h 84660"/>
                  <a:gd name="connsiteX26" fmla="*/ 191698 w 193917"/>
                  <a:gd name="connsiteY26" fmla="*/ 44375 h 84660"/>
                  <a:gd name="connsiteX27" fmla="*/ 191255 w 193917"/>
                  <a:gd name="connsiteY27" fmla="*/ 46150 h 84660"/>
                  <a:gd name="connsiteX28" fmla="*/ 190811 w 193917"/>
                  <a:gd name="connsiteY28" fmla="*/ 47481 h 84660"/>
                  <a:gd name="connsiteX29" fmla="*/ 190367 w 193917"/>
                  <a:gd name="connsiteY29" fmla="*/ 48812 h 84660"/>
                  <a:gd name="connsiteX30" fmla="*/ 189923 w 193917"/>
                  <a:gd name="connsiteY30" fmla="*/ 50143 h 84660"/>
                  <a:gd name="connsiteX31" fmla="*/ 189036 w 193917"/>
                  <a:gd name="connsiteY31" fmla="*/ 51475 h 84660"/>
                  <a:gd name="connsiteX32" fmla="*/ 184155 w 193917"/>
                  <a:gd name="connsiteY32" fmla="*/ 57687 h 84660"/>
                  <a:gd name="connsiteX33" fmla="*/ 165961 w 193917"/>
                  <a:gd name="connsiteY33" fmla="*/ 69225 h 84660"/>
                  <a:gd name="connsiteX34" fmla="*/ 138893 w 193917"/>
                  <a:gd name="connsiteY34" fmla="*/ 77212 h 84660"/>
                  <a:gd name="connsiteX35" fmla="*/ 105612 w 193917"/>
                  <a:gd name="connsiteY35" fmla="*/ 81206 h 84660"/>
                  <a:gd name="connsiteX36" fmla="*/ 67893 w 193917"/>
                  <a:gd name="connsiteY36" fmla="*/ 79431 h 84660"/>
                  <a:gd name="connsiteX37" fmla="*/ 29287 w 193917"/>
                  <a:gd name="connsiteY37" fmla="*/ 69225 h 84660"/>
                  <a:gd name="connsiteX38" fmla="*/ 11537 w 193917"/>
                  <a:gd name="connsiteY38" fmla="*/ 58575 h 84660"/>
                  <a:gd name="connsiteX39" fmla="*/ 4881 w 193917"/>
                  <a:gd name="connsiteY39" fmla="*/ 51031 h 84660"/>
                  <a:gd name="connsiteX40" fmla="*/ 2219 w 193917"/>
                  <a:gd name="connsiteY40" fmla="*/ 41712 h 84660"/>
                  <a:gd name="connsiteX41" fmla="*/ 2219 w 193917"/>
                  <a:gd name="connsiteY41" fmla="*/ 39050 h 84660"/>
                  <a:gd name="connsiteX42" fmla="*/ 2662 w 193917"/>
                  <a:gd name="connsiteY42" fmla="*/ 36831 h 84660"/>
                  <a:gd name="connsiteX43" fmla="*/ 4437 w 193917"/>
                  <a:gd name="connsiteY43" fmla="*/ 32394 h 84660"/>
                  <a:gd name="connsiteX44" fmla="*/ 11094 w 193917"/>
                  <a:gd name="connsiteY44" fmla="*/ 24406 h 84660"/>
                  <a:gd name="connsiteX45" fmla="*/ 28400 w 193917"/>
                  <a:gd name="connsiteY45" fmla="*/ 13756 h 84660"/>
                  <a:gd name="connsiteX46" fmla="*/ 67449 w 193917"/>
                  <a:gd name="connsiteY46" fmla="*/ 3106 h 84660"/>
                  <a:gd name="connsiteX47" fmla="*/ 79874 w 193917"/>
                  <a:gd name="connsiteY47" fmla="*/ 1775 h 84660"/>
                  <a:gd name="connsiteX48" fmla="*/ 79874 w 193917"/>
                  <a:gd name="connsiteY48" fmla="*/ 1331 h 84660"/>
                  <a:gd name="connsiteX49" fmla="*/ 67449 w 193917"/>
                  <a:gd name="connsiteY49" fmla="*/ 2662 h 84660"/>
                  <a:gd name="connsiteX50" fmla="*/ 28400 w 193917"/>
                  <a:gd name="connsiteY50" fmla="*/ 12869 h 84660"/>
                  <a:gd name="connsiteX51" fmla="*/ 10206 w 193917"/>
                  <a:gd name="connsiteY51" fmla="*/ 23519 h 84660"/>
                  <a:gd name="connsiteX52" fmla="*/ 3106 w 193917"/>
                  <a:gd name="connsiteY52" fmla="*/ 31506 h 84660"/>
                  <a:gd name="connsiteX53" fmla="*/ 887 w 193917"/>
                  <a:gd name="connsiteY53" fmla="*/ 36387 h 84660"/>
                  <a:gd name="connsiteX54" fmla="*/ 444 w 193917"/>
                  <a:gd name="connsiteY54" fmla="*/ 39050 h 84660"/>
                  <a:gd name="connsiteX55" fmla="*/ 0 w 193917"/>
                  <a:gd name="connsiteY55" fmla="*/ 41712 h 84660"/>
                  <a:gd name="connsiteX56" fmla="*/ 3106 w 193917"/>
                  <a:gd name="connsiteY56" fmla="*/ 52362 h 84660"/>
                  <a:gd name="connsiteX57" fmla="*/ 10206 w 193917"/>
                  <a:gd name="connsiteY57" fmla="*/ 60793 h 84660"/>
                  <a:gd name="connsiteX58" fmla="*/ 27956 w 193917"/>
                  <a:gd name="connsiteY58" fmla="*/ 71887 h 84660"/>
                  <a:gd name="connsiteX59" fmla="*/ 67449 w 193917"/>
                  <a:gd name="connsiteY59" fmla="*/ 82537 h 84660"/>
                  <a:gd name="connsiteX60" fmla="*/ 105612 w 193917"/>
                  <a:gd name="connsiteY60" fmla="*/ 84312 h 84660"/>
                  <a:gd name="connsiteX61" fmla="*/ 139336 w 193917"/>
                  <a:gd name="connsiteY61" fmla="*/ 80318 h 84660"/>
                  <a:gd name="connsiteX62" fmla="*/ 166849 w 193917"/>
                  <a:gd name="connsiteY62" fmla="*/ 71443 h 84660"/>
                  <a:gd name="connsiteX63" fmla="*/ 185486 w 193917"/>
                  <a:gd name="connsiteY63" fmla="*/ 59462 h 84660"/>
                  <a:gd name="connsiteX64" fmla="*/ 190811 w 193917"/>
                  <a:gd name="connsiteY64" fmla="*/ 52806 h 84660"/>
                  <a:gd name="connsiteX65" fmla="*/ 191698 w 193917"/>
                  <a:gd name="connsiteY65" fmla="*/ 51031 h 84660"/>
                  <a:gd name="connsiteX66" fmla="*/ 192586 w 193917"/>
                  <a:gd name="connsiteY66" fmla="*/ 49700 h 84660"/>
                  <a:gd name="connsiteX67" fmla="*/ 193030 w 193917"/>
                  <a:gd name="connsiteY67" fmla="*/ 48368 h 84660"/>
                  <a:gd name="connsiteX68" fmla="*/ 193473 w 193917"/>
                  <a:gd name="connsiteY68" fmla="*/ 47037 h 84660"/>
                  <a:gd name="connsiteX69" fmla="*/ 193917 w 193917"/>
                  <a:gd name="connsiteY69" fmla="*/ 44818 h 84660"/>
                  <a:gd name="connsiteX70" fmla="*/ 193917 w 193917"/>
                  <a:gd name="connsiteY70" fmla="*/ 43043 h 84660"/>
                  <a:gd name="connsiteX71" fmla="*/ 193917 w 193917"/>
                  <a:gd name="connsiteY71" fmla="*/ 41712 h 84660"/>
                  <a:gd name="connsiteX72" fmla="*/ 193917 w 193917"/>
                  <a:gd name="connsiteY72" fmla="*/ 41712 h 84660"/>
                  <a:gd name="connsiteX73" fmla="*/ 193917 w 193917"/>
                  <a:gd name="connsiteY73" fmla="*/ 39493 h 8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93917" h="84660">
                    <a:moveTo>
                      <a:pt x="193917" y="39493"/>
                    </a:moveTo>
                    <a:cubicBezTo>
                      <a:pt x="193917" y="39050"/>
                      <a:pt x="193917" y="38606"/>
                      <a:pt x="193917" y="37719"/>
                    </a:cubicBezTo>
                    <a:cubicBezTo>
                      <a:pt x="193917" y="37275"/>
                      <a:pt x="193473" y="36387"/>
                      <a:pt x="193473" y="35500"/>
                    </a:cubicBezTo>
                    <a:cubicBezTo>
                      <a:pt x="193473" y="35056"/>
                      <a:pt x="193030" y="34612"/>
                      <a:pt x="193030" y="34169"/>
                    </a:cubicBezTo>
                    <a:cubicBezTo>
                      <a:pt x="193030" y="33725"/>
                      <a:pt x="192586" y="33281"/>
                      <a:pt x="192586" y="32837"/>
                    </a:cubicBezTo>
                    <a:cubicBezTo>
                      <a:pt x="192586" y="32394"/>
                      <a:pt x="192142" y="31950"/>
                      <a:pt x="191698" y="31506"/>
                    </a:cubicBezTo>
                    <a:cubicBezTo>
                      <a:pt x="191255" y="31062"/>
                      <a:pt x="191255" y="30619"/>
                      <a:pt x="190811" y="30175"/>
                    </a:cubicBezTo>
                    <a:cubicBezTo>
                      <a:pt x="189480" y="27956"/>
                      <a:pt x="187705" y="25737"/>
                      <a:pt x="185486" y="23962"/>
                    </a:cubicBezTo>
                    <a:cubicBezTo>
                      <a:pt x="181049" y="19525"/>
                      <a:pt x="174392" y="15531"/>
                      <a:pt x="166405" y="12425"/>
                    </a:cubicBezTo>
                    <a:cubicBezTo>
                      <a:pt x="158417" y="8875"/>
                      <a:pt x="149099" y="6212"/>
                      <a:pt x="138893" y="3994"/>
                    </a:cubicBezTo>
                    <a:cubicBezTo>
                      <a:pt x="128686" y="1775"/>
                      <a:pt x="117149" y="444"/>
                      <a:pt x="105168" y="0"/>
                    </a:cubicBezTo>
                    <a:lnTo>
                      <a:pt x="104724" y="0"/>
                    </a:lnTo>
                    <a:lnTo>
                      <a:pt x="104724" y="444"/>
                    </a:lnTo>
                    <a:lnTo>
                      <a:pt x="105168" y="444"/>
                    </a:lnTo>
                    <a:cubicBezTo>
                      <a:pt x="117149" y="887"/>
                      <a:pt x="128686" y="2219"/>
                      <a:pt x="138893" y="4437"/>
                    </a:cubicBezTo>
                    <a:cubicBezTo>
                      <a:pt x="149099" y="6656"/>
                      <a:pt x="158417" y="9762"/>
                      <a:pt x="165961" y="13312"/>
                    </a:cubicBezTo>
                    <a:cubicBezTo>
                      <a:pt x="173505" y="16862"/>
                      <a:pt x="180161" y="20856"/>
                      <a:pt x="184155" y="25294"/>
                    </a:cubicBezTo>
                    <a:cubicBezTo>
                      <a:pt x="186374" y="27512"/>
                      <a:pt x="188148" y="29287"/>
                      <a:pt x="189036" y="31506"/>
                    </a:cubicBezTo>
                    <a:cubicBezTo>
                      <a:pt x="189480" y="31950"/>
                      <a:pt x="189480" y="32394"/>
                      <a:pt x="189923" y="32837"/>
                    </a:cubicBezTo>
                    <a:cubicBezTo>
                      <a:pt x="190367" y="33281"/>
                      <a:pt x="190367" y="33725"/>
                      <a:pt x="190367" y="34169"/>
                    </a:cubicBezTo>
                    <a:cubicBezTo>
                      <a:pt x="190367" y="34612"/>
                      <a:pt x="190811" y="35056"/>
                      <a:pt x="190811" y="35500"/>
                    </a:cubicBezTo>
                    <a:cubicBezTo>
                      <a:pt x="190811" y="35944"/>
                      <a:pt x="191255" y="36387"/>
                      <a:pt x="191255" y="36831"/>
                    </a:cubicBezTo>
                    <a:cubicBezTo>
                      <a:pt x="191698" y="37719"/>
                      <a:pt x="191698" y="38162"/>
                      <a:pt x="191698" y="39050"/>
                    </a:cubicBezTo>
                    <a:cubicBezTo>
                      <a:pt x="191698" y="39493"/>
                      <a:pt x="191698" y="39937"/>
                      <a:pt x="191698" y="40381"/>
                    </a:cubicBezTo>
                    <a:cubicBezTo>
                      <a:pt x="191698" y="40825"/>
                      <a:pt x="191698" y="41268"/>
                      <a:pt x="191698" y="41712"/>
                    </a:cubicBezTo>
                    <a:cubicBezTo>
                      <a:pt x="191698" y="41712"/>
                      <a:pt x="191698" y="42156"/>
                      <a:pt x="191698" y="43043"/>
                    </a:cubicBezTo>
                    <a:cubicBezTo>
                      <a:pt x="191698" y="43487"/>
                      <a:pt x="191698" y="43931"/>
                      <a:pt x="191698" y="44375"/>
                    </a:cubicBezTo>
                    <a:cubicBezTo>
                      <a:pt x="191698" y="44818"/>
                      <a:pt x="191698" y="45706"/>
                      <a:pt x="191255" y="46150"/>
                    </a:cubicBezTo>
                    <a:cubicBezTo>
                      <a:pt x="191255" y="46593"/>
                      <a:pt x="190811" y="47037"/>
                      <a:pt x="190811" y="47481"/>
                    </a:cubicBezTo>
                    <a:cubicBezTo>
                      <a:pt x="190811" y="47925"/>
                      <a:pt x="190367" y="48368"/>
                      <a:pt x="190367" y="48812"/>
                    </a:cubicBezTo>
                    <a:cubicBezTo>
                      <a:pt x="190367" y="49256"/>
                      <a:pt x="189923" y="49700"/>
                      <a:pt x="189923" y="50143"/>
                    </a:cubicBezTo>
                    <a:cubicBezTo>
                      <a:pt x="189480" y="50587"/>
                      <a:pt x="189480" y="51031"/>
                      <a:pt x="189036" y="51475"/>
                    </a:cubicBezTo>
                    <a:cubicBezTo>
                      <a:pt x="187705" y="53250"/>
                      <a:pt x="185930" y="55468"/>
                      <a:pt x="184155" y="57687"/>
                    </a:cubicBezTo>
                    <a:cubicBezTo>
                      <a:pt x="179717" y="61681"/>
                      <a:pt x="173505" y="65675"/>
                      <a:pt x="165961" y="69225"/>
                    </a:cubicBezTo>
                    <a:cubicBezTo>
                      <a:pt x="158417" y="72774"/>
                      <a:pt x="149099" y="75437"/>
                      <a:pt x="138893" y="77212"/>
                    </a:cubicBezTo>
                    <a:cubicBezTo>
                      <a:pt x="128686" y="79431"/>
                      <a:pt x="117593" y="80762"/>
                      <a:pt x="105612" y="81206"/>
                    </a:cubicBezTo>
                    <a:cubicBezTo>
                      <a:pt x="93630" y="81649"/>
                      <a:pt x="81206" y="81206"/>
                      <a:pt x="67893" y="79431"/>
                    </a:cubicBezTo>
                    <a:cubicBezTo>
                      <a:pt x="55025" y="77656"/>
                      <a:pt x="41712" y="74549"/>
                      <a:pt x="29287" y="69225"/>
                    </a:cubicBezTo>
                    <a:cubicBezTo>
                      <a:pt x="23075" y="66562"/>
                      <a:pt x="16862" y="63456"/>
                      <a:pt x="11537" y="58575"/>
                    </a:cubicBezTo>
                    <a:cubicBezTo>
                      <a:pt x="8875" y="56356"/>
                      <a:pt x="6656" y="53693"/>
                      <a:pt x="4881" y="51031"/>
                    </a:cubicBezTo>
                    <a:cubicBezTo>
                      <a:pt x="3106" y="47925"/>
                      <a:pt x="2219" y="44818"/>
                      <a:pt x="2219" y="41712"/>
                    </a:cubicBezTo>
                    <a:cubicBezTo>
                      <a:pt x="2219" y="40825"/>
                      <a:pt x="2219" y="39937"/>
                      <a:pt x="2219" y="39050"/>
                    </a:cubicBezTo>
                    <a:cubicBezTo>
                      <a:pt x="2219" y="38162"/>
                      <a:pt x="2662" y="37275"/>
                      <a:pt x="2662" y="36831"/>
                    </a:cubicBezTo>
                    <a:cubicBezTo>
                      <a:pt x="3106" y="35056"/>
                      <a:pt x="3994" y="33725"/>
                      <a:pt x="4437" y="32394"/>
                    </a:cubicBezTo>
                    <a:cubicBezTo>
                      <a:pt x="6212" y="29287"/>
                      <a:pt x="8431" y="27069"/>
                      <a:pt x="11094" y="24406"/>
                    </a:cubicBezTo>
                    <a:cubicBezTo>
                      <a:pt x="16419" y="19969"/>
                      <a:pt x="22187" y="16419"/>
                      <a:pt x="28400" y="13756"/>
                    </a:cubicBezTo>
                    <a:cubicBezTo>
                      <a:pt x="40825" y="7987"/>
                      <a:pt x="54137" y="5325"/>
                      <a:pt x="67449" y="3106"/>
                    </a:cubicBezTo>
                    <a:cubicBezTo>
                      <a:pt x="71443" y="2662"/>
                      <a:pt x="75881" y="2219"/>
                      <a:pt x="79874" y="1775"/>
                    </a:cubicBezTo>
                    <a:lnTo>
                      <a:pt x="79874" y="1331"/>
                    </a:lnTo>
                    <a:cubicBezTo>
                      <a:pt x="75881" y="1775"/>
                      <a:pt x="71443" y="2219"/>
                      <a:pt x="67449" y="2662"/>
                    </a:cubicBezTo>
                    <a:cubicBezTo>
                      <a:pt x="54581" y="4437"/>
                      <a:pt x="40825" y="7544"/>
                      <a:pt x="28400" y="12869"/>
                    </a:cubicBezTo>
                    <a:cubicBezTo>
                      <a:pt x="22187" y="15531"/>
                      <a:pt x="15975" y="19081"/>
                      <a:pt x="10206" y="23519"/>
                    </a:cubicBezTo>
                    <a:cubicBezTo>
                      <a:pt x="7544" y="25737"/>
                      <a:pt x="4881" y="28400"/>
                      <a:pt x="3106" y="31506"/>
                    </a:cubicBezTo>
                    <a:cubicBezTo>
                      <a:pt x="2219" y="33281"/>
                      <a:pt x="1331" y="34612"/>
                      <a:pt x="887" y="36387"/>
                    </a:cubicBezTo>
                    <a:cubicBezTo>
                      <a:pt x="444" y="37275"/>
                      <a:pt x="444" y="38162"/>
                      <a:pt x="444" y="39050"/>
                    </a:cubicBezTo>
                    <a:cubicBezTo>
                      <a:pt x="444" y="39937"/>
                      <a:pt x="444" y="40825"/>
                      <a:pt x="0" y="41712"/>
                    </a:cubicBezTo>
                    <a:cubicBezTo>
                      <a:pt x="0" y="45262"/>
                      <a:pt x="1331" y="49256"/>
                      <a:pt x="3106" y="52362"/>
                    </a:cubicBezTo>
                    <a:cubicBezTo>
                      <a:pt x="4881" y="55468"/>
                      <a:pt x="7544" y="58131"/>
                      <a:pt x="10206" y="60793"/>
                    </a:cubicBezTo>
                    <a:cubicBezTo>
                      <a:pt x="15531" y="65675"/>
                      <a:pt x="21744" y="69225"/>
                      <a:pt x="27956" y="71887"/>
                    </a:cubicBezTo>
                    <a:cubicBezTo>
                      <a:pt x="40825" y="77656"/>
                      <a:pt x="54137" y="80762"/>
                      <a:pt x="67449" y="82537"/>
                    </a:cubicBezTo>
                    <a:cubicBezTo>
                      <a:pt x="80762" y="84312"/>
                      <a:pt x="93187" y="85199"/>
                      <a:pt x="105612" y="84312"/>
                    </a:cubicBezTo>
                    <a:cubicBezTo>
                      <a:pt x="117593" y="83868"/>
                      <a:pt x="129130" y="82537"/>
                      <a:pt x="139336" y="80318"/>
                    </a:cubicBezTo>
                    <a:cubicBezTo>
                      <a:pt x="149543" y="78099"/>
                      <a:pt x="158861" y="74993"/>
                      <a:pt x="166849" y="71443"/>
                    </a:cubicBezTo>
                    <a:cubicBezTo>
                      <a:pt x="174836" y="67893"/>
                      <a:pt x="181049" y="63900"/>
                      <a:pt x="185486" y="59462"/>
                    </a:cubicBezTo>
                    <a:cubicBezTo>
                      <a:pt x="187705" y="57243"/>
                      <a:pt x="189480" y="55025"/>
                      <a:pt x="190811" y="52806"/>
                    </a:cubicBezTo>
                    <a:cubicBezTo>
                      <a:pt x="191255" y="52362"/>
                      <a:pt x="191255" y="51918"/>
                      <a:pt x="191698" y="51031"/>
                    </a:cubicBezTo>
                    <a:cubicBezTo>
                      <a:pt x="192142" y="50587"/>
                      <a:pt x="192142" y="50143"/>
                      <a:pt x="192586" y="49700"/>
                    </a:cubicBezTo>
                    <a:cubicBezTo>
                      <a:pt x="192586" y="49256"/>
                      <a:pt x="193030" y="48812"/>
                      <a:pt x="193030" y="48368"/>
                    </a:cubicBezTo>
                    <a:cubicBezTo>
                      <a:pt x="193030" y="47925"/>
                      <a:pt x="193473" y="47481"/>
                      <a:pt x="193473" y="47037"/>
                    </a:cubicBezTo>
                    <a:cubicBezTo>
                      <a:pt x="193917" y="46150"/>
                      <a:pt x="193917" y="45262"/>
                      <a:pt x="193917" y="44818"/>
                    </a:cubicBezTo>
                    <a:cubicBezTo>
                      <a:pt x="193917" y="43931"/>
                      <a:pt x="193917" y="43487"/>
                      <a:pt x="193917" y="43043"/>
                    </a:cubicBezTo>
                    <a:cubicBezTo>
                      <a:pt x="193917" y="42156"/>
                      <a:pt x="193917" y="41712"/>
                      <a:pt x="193917" y="41712"/>
                    </a:cubicBezTo>
                    <a:lnTo>
                      <a:pt x="193917" y="41712"/>
                    </a:lnTo>
                    <a:cubicBezTo>
                      <a:pt x="193917" y="40825"/>
                      <a:pt x="193917" y="40381"/>
                      <a:pt x="193917" y="39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7" name="Рисунок 8">
                <a:extLst>
                  <a:ext uri="{FF2B5EF4-FFF2-40B4-BE49-F238E27FC236}">
                    <a16:creationId xmlns:a16="http://schemas.microsoft.com/office/drawing/2014/main" id="{372C3212-AC07-22CA-61C9-609E53A44949}"/>
                  </a:ext>
                </a:extLst>
              </p:cNvPr>
              <p:cNvSpPr/>
              <p:nvPr/>
            </p:nvSpPr>
            <p:spPr>
              <a:xfrm>
                <a:off x="585576" y="6474035"/>
                <a:ext cx="31505" cy="107830"/>
              </a:xfrm>
              <a:custGeom>
                <a:avLst/>
                <a:gdLst>
                  <a:gd name="connsiteX0" fmla="*/ 31506 w 31505"/>
                  <a:gd name="connsiteY0" fmla="*/ 0 h 107830"/>
                  <a:gd name="connsiteX1" fmla="*/ 28844 w 31505"/>
                  <a:gd name="connsiteY1" fmla="*/ 887 h 107830"/>
                  <a:gd name="connsiteX2" fmla="*/ 26181 w 31505"/>
                  <a:gd name="connsiteY2" fmla="*/ 1331 h 107830"/>
                  <a:gd name="connsiteX3" fmla="*/ 26181 w 31505"/>
                  <a:gd name="connsiteY3" fmla="*/ 101174 h 107830"/>
                  <a:gd name="connsiteX4" fmla="*/ 15087 w 31505"/>
                  <a:gd name="connsiteY4" fmla="*/ 102949 h 107830"/>
                  <a:gd name="connsiteX5" fmla="*/ 15087 w 31505"/>
                  <a:gd name="connsiteY5" fmla="*/ 102949 h 107830"/>
                  <a:gd name="connsiteX6" fmla="*/ 6212 w 31505"/>
                  <a:gd name="connsiteY6" fmla="*/ 100287 h 107830"/>
                  <a:gd name="connsiteX7" fmla="*/ 5325 w 31505"/>
                  <a:gd name="connsiteY7" fmla="*/ 3550 h 107830"/>
                  <a:gd name="connsiteX8" fmla="*/ 2662 w 31505"/>
                  <a:gd name="connsiteY8" fmla="*/ 3550 h 107830"/>
                  <a:gd name="connsiteX9" fmla="*/ 0 w 31505"/>
                  <a:gd name="connsiteY9" fmla="*/ 3550 h 107830"/>
                  <a:gd name="connsiteX10" fmla="*/ 887 w 31505"/>
                  <a:gd name="connsiteY10" fmla="*/ 100731 h 107830"/>
                  <a:gd name="connsiteX11" fmla="*/ 1331 w 31505"/>
                  <a:gd name="connsiteY11" fmla="*/ 102506 h 107830"/>
                  <a:gd name="connsiteX12" fmla="*/ 15087 w 31505"/>
                  <a:gd name="connsiteY12" fmla="*/ 107831 h 107830"/>
                  <a:gd name="connsiteX13" fmla="*/ 15087 w 31505"/>
                  <a:gd name="connsiteY13" fmla="*/ 107831 h 107830"/>
                  <a:gd name="connsiteX14" fmla="*/ 30175 w 31505"/>
                  <a:gd name="connsiteY14" fmla="*/ 104281 h 107830"/>
                  <a:gd name="connsiteX15" fmla="*/ 31062 w 31505"/>
                  <a:gd name="connsiteY15" fmla="*/ 101618 h 107830"/>
                  <a:gd name="connsiteX16" fmla="*/ 31506 w 31505"/>
                  <a:gd name="connsiteY16" fmla="*/ 0 h 10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505" h="107830">
                    <a:moveTo>
                      <a:pt x="31506" y="0"/>
                    </a:moveTo>
                    <a:cubicBezTo>
                      <a:pt x="30619" y="444"/>
                      <a:pt x="29731" y="444"/>
                      <a:pt x="28844" y="887"/>
                    </a:cubicBezTo>
                    <a:cubicBezTo>
                      <a:pt x="27956" y="1331"/>
                      <a:pt x="27069" y="1331"/>
                      <a:pt x="26181" y="1331"/>
                    </a:cubicBezTo>
                    <a:lnTo>
                      <a:pt x="26181" y="101174"/>
                    </a:lnTo>
                    <a:cubicBezTo>
                      <a:pt x="25737" y="101618"/>
                      <a:pt x="23519" y="102949"/>
                      <a:pt x="15087" y="102949"/>
                    </a:cubicBezTo>
                    <a:lnTo>
                      <a:pt x="15087" y="102949"/>
                    </a:lnTo>
                    <a:cubicBezTo>
                      <a:pt x="8875" y="102949"/>
                      <a:pt x="6212" y="101174"/>
                      <a:pt x="6212" y="100287"/>
                    </a:cubicBezTo>
                    <a:lnTo>
                      <a:pt x="5325" y="3550"/>
                    </a:lnTo>
                    <a:cubicBezTo>
                      <a:pt x="4437" y="3550"/>
                      <a:pt x="3550" y="3550"/>
                      <a:pt x="2662" y="3550"/>
                    </a:cubicBezTo>
                    <a:cubicBezTo>
                      <a:pt x="1775" y="3550"/>
                      <a:pt x="887" y="3550"/>
                      <a:pt x="0" y="3550"/>
                    </a:cubicBezTo>
                    <a:lnTo>
                      <a:pt x="887" y="100731"/>
                    </a:lnTo>
                    <a:cubicBezTo>
                      <a:pt x="887" y="101174"/>
                      <a:pt x="887" y="101618"/>
                      <a:pt x="1331" y="102506"/>
                    </a:cubicBezTo>
                    <a:cubicBezTo>
                      <a:pt x="2219" y="105168"/>
                      <a:pt x="7100" y="107831"/>
                      <a:pt x="15087" y="107831"/>
                    </a:cubicBezTo>
                    <a:lnTo>
                      <a:pt x="15087" y="107831"/>
                    </a:lnTo>
                    <a:cubicBezTo>
                      <a:pt x="23075" y="107831"/>
                      <a:pt x="27956" y="106499"/>
                      <a:pt x="30175" y="104281"/>
                    </a:cubicBezTo>
                    <a:cubicBezTo>
                      <a:pt x="31062" y="102949"/>
                      <a:pt x="31062" y="102062"/>
                      <a:pt x="31062" y="101618"/>
                    </a:cubicBezTo>
                    <a:lnTo>
                      <a:pt x="315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8" name="Рисунок 8">
                <a:extLst>
                  <a:ext uri="{FF2B5EF4-FFF2-40B4-BE49-F238E27FC236}">
                    <a16:creationId xmlns:a16="http://schemas.microsoft.com/office/drawing/2014/main" id="{F25AF45C-02B9-D9C0-455C-531FEA98459A}"/>
                  </a:ext>
                </a:extLst>
              </p:cNvPr>
              <p:cNvSpPr/>
              <p:nvPr/>
            </p:nvSpPr>
            <p:spPr>
              <a:xfrm>
                <a:off x="608651" y="6478029"/>
                <a:ext cx="4437" cy="89636"/>
              </a:xfrm>
              <a:custGeom>
                <a:avLst/>
                <a:gdLst>
                  <a:gd name="connsiteX0" fmla="*/ 0 w 4437"/>
                  <a:gd name="connsiteY0" fmla="*/ 0 h 89636"/>
                  <a:gd name="connsiteX1" fmla="*/ 0 w 4437"/>
                  <a:gd name="connsiteY1" fmla="*/ 89637 h 89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37" h="89636">
                    <a:moveTo>
                      <a:pt x="0" y="0"/>
                    </a:moveTo>
                    <a:lnTo>
                      <a:pt x="0" y="89637"/>
                    </a:lnTo>
                  </a:path>
                </a:pathLst>
              </a:custGeom>
              <a:ln w="195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9" name="Рисунок 8">
                <a:extLst>
                  <a:ext uri="{FF2B5EF4-FFF2-40B4-BE49-F238E27FC236}">
                    <a16:creationId xmlns:a16="http://schemas.microsoft.com/office/drawing/2014/main" id="{B6DB3F95-356C-A2C8-E275-EA1A8D34F88E}"/>
                  </a:ext>
                </a:extLst>
              </p:cNvPr>
              <p:cNvSpPr/>
              <p:nvPr/>
            </p:nvSpPr>
            <p:spPr>
              <a:xfrm>
                <a:off x="605545" y="6437591"/>
                <a:ext cx="51474" cy="46650"/>
              </a:xfrm>
              <a:custGeom>
                <a:avLst/>
                <a:gdLst>
                  <a:gd name="connsiteX0" fmla="*/ 51475 w 51474"/>
                  <a:gd name="connsiteY0" fmla="*/ 5826 h 46650"/>
                  <a:gd name="connsiteX1" fmla="*/ 50587 w 51474"/>
                  <a:gd name="connsiteY1" fmla="*/ 13813 h 46650"/>
                  <a:gd name="connsiteX2" fmla="*/ 32837 w 51474"/>
                  <a:gd name="connsiteY2" fmla="*/ 44875 h 46650"/>
                  <a:gd name="connsiteX3" fmla="*/ 21744 w 51474"/>
                  <a:gd name="connsiteY3" fmla="*/ 46650 h 46650"/>
                  <a:gd name="connsiteX4" fmla="*/ 0 w 51474"/>
                  <a:gd name="connsiteY4" fmla="*/ 39107 h 46650"/>
                  <a:gd name="connsiteX5" fmla="*/ 14644 w 51474"/>
                  <a:gd name="connsiteY5" fmla="*/ 35557 h 46650"/>
                  <a:gd name="connsiteX6" fmla="*/ 29287 w 51474"/>
                  <a:gd name="connsiteY6" fmla="*/ 35557 h 46650"/>
                  <a:gd name="connsiteX7" fmla="*/ 39493 w 51474"/>
                  <a:gd name="connsiteY7" fmla="*/ 18250 h 46650"/>
                  <a:gd name="connsiteX8" fmla="*/ 40825 w 51474"/>
                  <a:gd name="connsiteY8" fmla="*/ 12038 h 46650"/>
                  <a:gd name="connsiteX9" fmla="*/ 41712 w 51474"/>
                  <a:gd name="connsiteY9" fmla="*/ 4494 h 46650"/>
                  <a:gd name="connsiteX10" fmla="*/ 47037 w 51474"/>
                  <a:gd name="connsiteY10" fmla="*/ 57 h 46650"/>
                  <a:gd name="connsiteX11" fmla="*/ 50143 w 51474"/>
                  <a:gd name="connsiteY11" fmla="*/ 1388 h 46650"/>
                  <a:gd name="connsiteX12" fmla="*/ 51475 w 51474"/>
                  <a:gd name="connsiteY12" fmla="*/ 5826 h 4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474" h="46650">
                    <a:moveTo>
                      <a:pt x="51475" y="5826"/>
                    </a:moveTo>
                    <a:lnTo>
                      <a:pt x="50587" y="13813"/>
                    </a:lnTo>
                    <a:cubicBezTo>
                      <a:pt x="47925" y="26682"/>
                      <a:pt x="43931" y="40882"/>
                      <a:pt x="32837" y="44875"/>
                    </a:cubicBezTo>
                    <a:cubicBezTo>
                      <a:pt x="29287" y="46207"/>
                      <a:pt x="25737" y="46650"/>
                      <a:pt x="21744" y="46650"/>
                    </a:cubicBezTo>
                    <a:cubicBezTo>
                      <a:pt x="14200" y="46650"/>
                      <a:pt x="7100" y="43988"/>
                      <a:pt x="0" y="39107"/>
                    </a:cubicBezTo>
                    <a:cubicBezTo>
                      <a:pt x="5325" y="38219"/>
                      <a:pt x="9762" y="37332"/>
                      <a:pt x="14644" y="35557"/>
                    </a:cubicBezTo>
                    <a:cubicBezTo>
                      <a:pt x="19525" y="37332"/>
                      <a:pt x="24850" y="37332"/>
                      <a:pt x="29287" y="35557"/>
                    </a:cubicBezTo>
                    <a:cubicBezTo>
                      <a:pt x="34168" y="33782"/>
                      <a:pt x="37275" y="26682"/>
                      <a:pt x="39493" y="18250"/>
                    </a:cubicBezTo>
                    <a:cubicBezTo>
                      <a:pt x="39937" y="16032"/>
                      <a:pt x="40381" y="14257"/>
                      <a:pt x="40825" y="12038"/>
                    </a:cubicBezTo>
                    <a:lnTo>
                      <a:pt x="41712" y="4494"/>
                    </a:lnTo>
                    <a:cubicBezTo>
                      <a:pt x="42156" y="1832"/>
                      <a:pt x="44375" y="-387"/>
                      <a:pt x="47037" y="57"/>
                    </a:cubicBezTo>
                    <a:cubicBezTo>
                      <a:pt x="48368" y="57"/>
                      <a:pt x="49256" y="944"/>
                      <a:pt x="50143" y="1388"/>
                    </a:cubicBezTo>
                    <a:cubicBezTo>
                      <a:pt x="51031" y="2719"/>
                      <a:pt x="51475" y="4051"/>
                      <a:pt x="51475" y="5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0" name="Рисунок 8">
                <a:extLst>
                  <a:ext uri="{FF2B5EF4-FFF2-40B4-BE49-F238E27FC236}">
                    <a16:creationId xmlns:a16="http://schemas.microsoft.com/office/drawing/2014/main" id="{CA4B6155-2FFF-FBEC-396E-30BEB0734AD6}"/>
                  </a:ext>
                </a:extLst>
              </p:cNvPr>
              <p:cNvGrpSpPr/>
              <p:nvPr/>
            </p:nvGrpSpPr>
            <p:grpSpPr>
              <a:xfrm>
                <a:off x="569601" y="6211337"/>
                <a:ext cx="76768" cy="102505"/>
                <a:chOff x="569601" y="6211337"/>
                <a:chExt cx="76768" cy="102505"/>
              </a:xfrm>
              <a:solidFill>
                <a:srgbClr val="F0C63B"/>
              </a:solidFill>
            </p:grpSpPr>
            <p:sp>
              <p:nvSpPr>
                <p:cNvPr id="61" name="Рисунок 8">
                  <a:extLst>
                    <a:ext uri="{FF2B5EF4-FFF2-40B4-BE49-F238E27FC236}">
                      <a16:creationId xmlns:a16="http://schemas.microsoft.com/office/drawing/2014/main" id="{A52DE5DB-764C-BBEE-1C81-52D4728CA621}"/>
                    </a:ext>
                  </a:extLst>
                </p:cNvPr>
                <p:cNvSpPr/>
                <p:nvPr/>
              </p:nvSpPr>
              <p:spPr>
                <a:xfrm>
                  <a:off x="569601" y="6211337"/>
                  <a:ext cx="30174" cy="81205"/>
                </a:xfrm>
                <a:custGeom>
                  <a:avLst/>
                  <a:gdLst>
                    <a:gd name="connsiteX0" fmla="*/ 1331 w 30174"/>
                    <a:gd name="connsiteY0" fmla="*/ 81206 h 81205"/>
                    <a:gd name="connsiteX1" fmla="*/ 1331 w 30174"/>
                    <a:gd name="connsiteY1" fmla="*/ 81206 h 81205"/>
                    <a:gd name="connsiteX2" fmla="*/ 0 w 30174"/>
                    <a:gd name="connsiteY2" fmla="*/ 79874 h 81205"/>
                    <a:gd name="connsiteX3" fmla="*/ 13312 w 30174"/>
                    <a:gd name="connsiteY3" fmla="*/ 1331 h 81205"/>
                    <a:gd name="connsiteX4" fmla="*/ 14644 w 30174"/>
                    <a:gd name="connsiteY4" fmla="*/ 444 h 81205"/>
                    <a:gd name="connsiteX5" fmla="*/ 28844 w 30174"/>
                    <a:gd name="connsiteY5" fmla="*/ 0 h 81205"/>
                    <a:gd name="connsiteX6" fmla="*/ 30175 w 30174"/>
                    <a:gd name="connsiteY6" fmla="*/ 1331 h 81205"/>
                    <a:gd name="connsiteX7" fmla="*/ 28844 w 30174"/>
                    <a:gd name="connsiteY7" fmla="*/ 2662 h 81205"/>
                    <a:gd name="connsiteX8" fmla="*/ 15975 w 30174"/>
                    <a:gd name="connsiteY8" fmla="*/ 2662 h 81205"/>
                    <a:gd name="connsiteX9" fmla="*/ 2662 w 30174"/>
                    <a:gd name="connsiteY9" fmla="*/ 79874 h 81205"/>
                    <a:gd name="connsiteX10" fmla="*/ 1331 w 30174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74" h="81205">
                      <a:moveTo>
                        <a:pt x="1331" y="81206"/>
                      </a:moveTo>
                      <a:lnTo>
                        <a:pt x="1331" y="81206"/>
                      </a:ln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8844" y="0"/>
                      </a:lnTo>
                      <a:cubicBezTo>
                        <a:pt x="29731" y="0"/>
                        <a:pt x="30175" y="444"/>
                        <a:pt x="30175" y="1331"/>
                      </a:cubicBezTo>
                      <a:cubicBezTo>
                        <a:pt x="30175" y="2219"/>
                        <a:pt x="29731" y="2662"/>
                        <a:pt x="28844" y="2662"/>
                      </a:cubicBezTo>
                      <a:lnTo>
                        <a:pt x="15975" y="2662"/>
                      </a:lnTo>
                      <a:lnTo>
                        <a:pt x="2662" y="79874"/>
                      </a:lnTo>
                      <a:cubicBezTo>
                        <a:pt x="2662" y="80762"/>
                        <a:pt x="2219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2" name="Рисунок 8">
                  <a:extLst>
                    <a:ext uri="{FF2B5EF4-FFF2-40B4-BE49-F238E27FC236}">
                      <a16:creationId xmlns:a16="http://schemas.microsoft.com/office/drawing/2014/main" id="{5533FC91-8202-B505-CD20-AA2B7EABD5E0}"/>
                    </a:ext>
                  </a:extLst>
                </p:cNvPr>
                <p:cNvSpPr/>
                <p:nvPr/>
              </p:nvSpPr>
              <p:spPr>
                <a:xfrm>
                  <a:off x="576258" y="6213999"/>
                  <a:ext cx="29731" cy="81205"/>
                </a:xfrm>
                <a:custGeom>
                  <a:avLst/>
                  <a:gdLst>
                    <a:gd name="connsiteX0" fmla="*/ 1331 w 29731"/>
                    <a:gd name="connsiteY0" fmla="*/ 81206 h 81205"/>
                    <a:gd name="connsiteX1" fmla="*/ 1331 w 29731"/>
                    <a:gd name="connsiteY1" fmla="*/ 81206 h 81205"/>
                    <a:gd name="connsiteX2" fmla="*/ 0 w 29731"/>
                    <a:gd name="connsiteY2" fmla="*/ 79874 h 81205"/>
                    <a:gd name="connsiteX3" fmla="*/ 13756 w 29731"/>
                    <a:gd name="connsiteY3" fmla="*/ 1331 h 81205"/>
                    <a:gd name="connsiteX4" fmla="*/ 15087 w 29731"/>
                    <a:gd name="connsiteY4" fmla="*/ 444 h 81205"/>
                    <a:gd name="connsiteX5" fmla="*/ 28400 w 29731"/>
                    <a:gd name="connsiteY5" fmla="*/ 0 h 81205"/>
                    <a:gd name="connsiteX6" fmla="*/ 29731 w 29731"/>
                    <a:gd name="connsiteY6" fmla="*/ 1331 h 81205"/>
                    <a:gd name="connsiteX7" fmla="*/ 28400 w 29731"/>
                    <a:gd name="connsiteY7" fmla="*/ 2662 h 81205"/>
                    <a:gd name="connsiteX8" fmla="*/ 15975 w 29731"/>
                    <a:gd name="connsiteY8" fmla="*/ 3106 h 81205"/>
                    <a:gd name="connsiteX9" fmla="*/ 2662 w 29731"/>
                    <a:gd name="connsiteY9" fmla="*/ 80318 h 81205"/>
                    <a:gd name="connsiteX10" fmla="*/ 1331 w 29731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205">
                      <a:moveTo>
                        <a:pt x="1331" y="81206"/>
                      </a:moveTo>
                      <a:cubicBezTo>
                        <a:pt x="1331" y="81206"/>
                        <a:pt x="887" y="81206"/>
                        <a:pt x="1331" y="81206"/>
                      </a:cubicBez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975" y="3106"/>
                      </a:lnTo>
                      <a:lnTo>
                        <a:pt x="2662" y="80318"/>
                      </a:lnTo>
                      <a:cubicBezTo>
                        <a:pt x="2219" y="80762"/>
                        <a:pt x="1775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3" name="Рисунок 8">
                  <a:extLst>
                    <a:ext uri="{FF2B5EF4-FFF2-40B4-BE49-F238E27FC236}">
                      <a16:creationId xmlns:a16="http://schemas.microsoft.com/office/drawing/2014/main" id="{FEFD20DF-6E57-E51F-2874-A1A4ABA475EF}"/>
                    </a:ext>
                  </a:extLst>
                </p:cNvPr>
                <p:cNvSpPr/>
                <p:nvPr/>
              </p:nvSpPr>
              <p:spPr>
                <a:xfrm>
                  <a:off x="583358" y="6216662"/>
                  <a:ext cx="29731" cy="81649"/>
                </a:xfrm>
                <a:custGeom>
                  <a:avLst/>
                  <a:gdLst>
                    <a:gd name="connsiteX0" fmla="*/ 1331 w 29731"/>
                    <a:gd name="connsiteY0" fmla="*/ 81649 h 81649"/>
                    <a:gd name="connsiteX1" fmla="*/ 1331 w 29731"/>
                    <a:gd name="connsiteY1" fmla="*/ 81649 h 81649"/>
                    <a:gd name="connsiteX2" fmla="*/ 0 w 29731"/>
                    <a:gd name="connsiteY2" fmla="*/ 80318 h 81649"/>
                    <a:gd name="connsiteX3" fmla="*/ 13756 w 29731"/>
                    <a:gd name="connsiteY3" fmla="*/ 1331 h 81649"/>
                    <a:gd name="connsiteX4" fmla="*/ 15087 w 29731"/>
                    <a:gd name="connsiteY4" fmla="*/ 444 h 81649"/>
                    <a:gd name="connsiteX5" fmla="*/ 28400 w 29731"/>
                    <a:gd name="connsiteY5" fmla="*/ 0 h 81649"/>
                    <a:gd name="connsiteX6" fmla="*/ 29731 w 29731"/>
                    <a:gd name="connsiteY6" fmla="*/ 1331 h 81649"/>
                    <a:gd name="connsiteX7" fmla="*/ 28400 w 29731"/>
                    <a:gd name="connsiteY7" fmla="*/ 2219 h 81649"/>
                    <a:gd name="connsiteX8" fmla="*/ 15975 w 29731"/>
                    <a:gd name="connsiteY8" fmla="*/ 2662 h 81649"/>
                    <a:gd name="connsiteX9" fmla="*/ 2662 w 29731"/>
                    <a:gd name="connsiteY9" fmla="*/ 80762 h 81649"/>
                    <a:gd name="connsiteX10" fmla="*/ 1331 w 29731"/>
                    <a:gd name="connsiteY10" fmla="*/ 81649 h 81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649">
                      <a:moveTo>
                        <a:pt x="1331" y="81649"/>
                      </a:moveTo>
                      <a:cubicBezTo>
                        <a:pt x="887" y="81649"/>
                        <a:pt x="887" y="81649"/>
                        <a:pt x="1331" y="81649"/>
                      </a:cubicBezTo>
                      <a:cubicBezTo>
                        <a:pt x="444" y="81649"/>
                        <a:pt x="0" y="80762"/>
                        <a:pt x="0" y="80318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1331"/>
                        <a:pt x="29287" y="2219"/>
                        <a:pt x="28400" y="2219"/>
                      </a:cubicBezTo>
                      <a:lnTo>
                        <a:pt x="15975" y="2662"/>
                      </a:lnTo>
                      <a:lnTo>
                        <a:pt x="2662" y="80762"/>
                      </a:lnTo>
                      <a:cubicBezTo>
                        <a:pt x="2219" y="81206"/>
                        <a:pt x="1775" y="81649"/>
                        <a:pt x="1331" y="8164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4" name="Рисунок 8">
                  <a:extLst>
                    <a:ext uri="{FF2B5EF4-FFF2-40B4-BE49-F238E27FC236}">
                      <a16:creationId xmlns:a16="http://schemas.microsoft.com/office/drawing/2014/main" id="{C09E7A03-73C2-72B3-34DD-D21B310D3699}"/>
                    </a:ext>
                  </a:extLst>
                </p:cNvPr>
                <p:cNvSpPr/>
                <p:nvPr/>
              </p:nvSpPr>
              <p:spPr>
                <a:xfrm>
                  <a:off x="590458" y="6218880"/>
                  <a:ext cx="29287" cy="82536"/>
                </a:xfrm>
                <a:custGeom>
                  <a:avLst/>
                  <a:gdLst>
                    <a:gd name="connsiteX0" fmla="*/ 1331 w 29287"/>
                    <a:gd name="connsiteY0" fmla="*/ 82537 h 82536"/>
                    <a:gd name="connsiteX1" fmla="*/ 1331 w 29287"/>
                    <a:gd name="connsiteY1" fmla="*/ 82537 h 82536"/>
                    <a:gd name="connsiteX2" fmla="*/ 0 w 29287"/>
                    <a:gd name="connsiteY2" fmla="*/ 81206 h 82536"/>
                    <a:gd name="connsiteX3" fmla="*/ 13312 w 29287"/>
                    <a:gd name="connsiteY3" fmla="*/ 1331 h 82536"/>
                    <a:gd name="connsiteX4" fmla="*/ 14644 w 29287"/>
                    <a:gd name="connsiteY4" fmla="*/ 444 h 82536"/>
                    <a:gd name="connsiteX5" fmla="*/ 27956 w 29287"/>
                    <a:gd name="connsiteY5" fmla="*/ 0 h 82536"/>
                    <a:gd name="connsiteX6" fmla="*/ 29287 w 29287"/>
                    <a:gd name="connsiteY6" fmla="*/ 1331 h 82536"/>
                    <a:gd name="connsiteX7" fmla="*/ 27956 w 29287"/>
                    <a:gd name="connsiteY7" fmla="*/ 2662 h 82536"/>
                    <a:gd name="connsiteX8" fmla="*/ 15531 w 29287"/>
                    <a:gd name="connsiteY8" fmla="*/ 3106 h 82536"/>
                    <a:gd name="connsiteX9" fmla="*/ 2219 w 29287"/>
                    <a:gd name="connsiteY9" fmla="*/ 81649 h 82536"/>
                    <a:gd name="connsiteX10" fmla="*/ 1331 w 29287"/>
                    <a:gd name="connsiteY10" fmla="*/ 82537 h 8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287" h="82536">
                      <a:moveTo>
                        <a:pt x="1331" y="82537"/>
                      </a:moveTo>
                      <a:cubicBezTo>
                        <a:pt x="1331" y="82537"/>
                        <a:pt x="887" y="82537"/>
                        <a:pt x="1331" y="82537"/>
                      </a:cubicBezTo>
                      <a:cubicBezTo>
                        <a:pt x="444" y="82537"/>
                        <a:pt x="0" y="81649"/>
                        <a:pt x="0" y="81206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7956" y="0"/>
                      </a:lnTo>
                      <a:cubicBezTo>
                        <a:pt x="28844" y="0"/>
                        <a:pt x="29287" y="444"/>
                        <a:pt x="29287" y="1331"/>
                      </a:cubicBezTo>
                      <a:cubicBezTo>
                        <a:pt x="29287" y="2219"/>
                        <a:pt x="28844" y="2662"/>
                        <a:pt x="27956" y="2662"/>
                      </a:cubicBezTo>
                      <a:lnTo>
                        <a:pt x="15531" y="3106"/>
                      </a:lnTo>
                      <a:lnTo>
                        <a:pt x="2219" y="81649"/>
                      </a:lnTo>
                      <a:cubicBezTo>
                        <a:pt x="2219" y="82093"/>
                        <a:pt x="1775" y="82537"/>
                        <a:pt x="1331" y="82537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5" name="Рисунок 8">
                  <a:extLst>
                    <a:ext uri="{FF2B5EF4-FFF2-40B4-BE49-F238E27FC236}">
                      <a16:creationId xmlns:a16="http://schemas.microsoft.com/office/drawing/2014/main" id="{4902B261-7F74-F2A4-3103-9BA6C23E32AE}"/>
                    </a:ext>
                  </a:extLst>
                </p:cNvPr>
                <p:cNvSpPr/>
                <p:nvPr/>
              </p:nvSpPr>
              <p:spPr>
                <a:xfrm>
                  <a:off x="597558" y="6221543"/>
                  <a:ext cx="29731" cy="82980"/>
                </a:xfrm>
                <a:custGeom>
                  <a:avLst/>
                  <a:gdLst>
                    <a:gd name="connsiteX0" fmla="*/ 1331 w 29731"/>
                    <a:gd name="connsiteY0" fmla="*/ 82981 h 82980"/>
                    <a:gd name="connsiteX1" fmla="*/ 1331 w 29731"/>
                    <a:gd name="connsiteY1" fmla="*/ 82981 h 82980"/>
                    <a:gd name="connsiteX2" fmla="*/ 0 w 29731"/>
                    <a:gd name="connsiteY2" fmla="*/ 81649 h 82980"/>
                    <a:gd name="connsiteX3" fmla="*/ 12869 w 29731"/>
                    <a:gd name="connsiteY3" fmla="*/ 1331 h 82980"/>
                    <a:gd name="connsiteX4" fmla="*/ 14200 w 29731"/>
                    <a:gd name="connsiteY4" fmla="*/ 444 h 82980"/>
                    <a:gd name="connsiteX5" fmla="*/ 28400 w 29731"/>
                    <a:gd name="connsiteY5" fmla="*/ 0 h 82980"/>
                    <a:gd name="connsiteX6" fmla="*/ 29731 w 29731"/>
                    <a:gd name="connsiteY6" fmla="*/ 1331 h 82980"/>
                    <a:gd name="connsiteX7" fmla="*/ 28400 w 29731"/>
                    <a:gd name="connsiteY7" fmla="*/ 2662 h 82980"/>
                    <a:gd name="connsiteX8" fmla="*/ 15531 w 29731"/>
                    <a:gd name="connsiteY8" fmla="*/ 3106 h 82980"/>
                    <a:gd name="connsiteX9" fmla="*/ 2662 w 29731"/>
                    <a:gd name="connsiteY9" fmla="*/ 82537 h 82980"/>
                    <a:gd name="connsiteX10" fmla="*/ 1331 w 29731"/>
                    <a:gd name="connsiteY10" fmla="*/ 82981 h 82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2980">
                      <a:moveTo>
                        <a:pt x="1331" y="82981"/>
                      </a:moveTo>
                      <a:cubicBezTo>
                        <a:pt x="1331" y="82981"/>
                        <a:pt x="887" y="82981"/>
                        <a:pt x="1331" y="82981"/>
                      </a:cubicBezTo>
                      <a:cubicBezTo>
                        <a:pt x="444" y="82981"/>
                        <a:pt x="0" y="82093"/>
                        <a:pt x="0" y="81649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8400" y="0"/>
                      </a:lnTo>
                      <a:cubicBezTo>
                        <a:pt x="28844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531" y="3106"/>
                      </a:lnTo>
                      <a:lnTo>
                        <a:pt x="2662" y="82537"/>
                      </a:lnTo>
                      <a:cubicBezTo>
                        <a:pt x="2219" y="82537"/>
                        <a:pt x="1775" y="82981"/>
                        <a:pt x="1331" y="82981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6" name="Рисунок 8">
                  <a:extLst>
                    <a:ext uri="{FF2B5EF4-FFF2-40B4-BE49-F238E27FC236}">
                      <a16:creationId xmlns:a16="http://schemas.microsoft.com/office/drawing/2014/main" id="{11889320-FEF9-1734-3A92-6DBE7FD0460F}"/>
                    </a:ext>
                  </a:extLst>
                </p:cNvPr>
                <p:cNvSpPr/>
                <p:nvPr/>
              </p:nvSpPr>
              <p:spPr>
                <a:xfrm>
                  <a:off x="604214" y="6223762"/>
                  <a:ext cx="28843" cy="83868"/>
                </a:xfrm>
                <a:custGeom>
                  <a:avLst/>
                  <a:gdLst>
                    <a:gd name="connsiteX0" fmla="*/ 1331 w 28843"/>
                    <a:gd name="connsiteY0" fmla="*/ 83868 h 83868"/>
                    <a:gd name="connsiteX1" fmla="*/ 1331 w 28843"/>
                    <a:gd name="connsiteY1" fmla="*/ 83868 h 83868"/>
                    <a:gd name="connsiteX2" fmla="*/ 0 w 28843"/>
                    <a:gd name="connsiteY2" fmla="*/ 82537 h 83868"/>
                    <a:gd name="connsiteX3" fmla="*/ 12869 w 28843"/>
                    <a:gd name="connsiteY3" fmla="*/ 1331 h 83868"/>
                    <a:gd name="connsiteX4" fmla="*/ 14200 w 28843"/>
                    <a:gd name="connsiteY4" fmla="*/ 444 h 83868"/>
                    <a:gd name="connsiteX5" fmla="*/ 27512 w 28843"/>
                    <a:gd name="connsiteY5" fmla="*/ 0 h 83868"/>
                    <a:gd name="connsiteX6" fmla="*/ 28844 w 28843"/>
                    <a:gd name="connsiteY6" fmla="*/ 1331 h 83868"/>
                    <a:gd name="connsiteX7" fmla="*/ 27512 w 28843"/>
                    <a:gd name="connsiteY7" fmla="*/ 2662 h 83868"/>
                    <a:gd name="connsiteX8" fmla="*/ 15087 w 28843"/>
                    <a:gd name="connsiteY8" fmla="*/ 3106 h 83868"/>
                    <a:gd name="connsiteX9" fmla="*/ 2219 w 28843"/>
                    <a:gd name="connsiteY9" fmla="*/ 83424 h 83868"/>
                    <a:gd name="connsiteX10" fmla="*/ 1331 w 28843"/>
                    <a:gd name="connsiteY10" fmla="*/ 83868 h 83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843" h="83868">
                      <a:moveTo>
                        <a:pt x="1331" y="83868"/>
                      </a:moveTo>
                      <a:lnTo>
                        <a:pt x="1331" y="83868"/>
                      </a:lnTo>
                      <a:cubicBezTo>
                        <a:pt x="444" y="83868"/>
                        <a:pt x="0" y="82981"/>
                        <a:pt x="0" y="82537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512" y="0"/>
                      </a:lnTo>
                      <a:cubicBezTo>
                        <a:pt x="28400" y="0"/>
                        <a:pt x="28844" y="444"/>
                        <a:pt x="28844" y="1331"/>
                      </a:cubicBezTo>
                      <a:cubicBezTo>
                        <a:pt x="28844" y="2219"/>
                        <a:pt x="28400" y="2662"/>
                        <a:pt x="27512" y="2662"/>
                      </a:cubicBezTo>
                      <a:lnTo>
                        <a:pt x="15087" y="3106"/>
                      </a:lnTo>
                      <a:lnTo>
                        <a:pt x="2219" y="83424"/>
                      </a:lnTo>
                      <a:cubicBezTo>
                        <a:pt x="2662" y="83424"/>
                        <a:pt x="1775" y="83868"/>
                        <a:pt x="1331" y="83868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7" name="Рисунок 8">
                  <a:extLst>
                    <a:ext uri="{FF2B5EF4-FFF2-40B4-BE49-F238E27FC236}">
                      <a16:creationId xmlns:a16="http://schemas.microsoft.com/office/drawing/2014/main" id="{F6046459-1852-EA06-858C-1044153C0354}"/>
                    </a:ext>
                  </a:extLst>
                </p:cNvPr>
                <p:cNvSpPr/>
                <p:nvPr/>
              </p:nvSpPr>
              <p:spPr>
                <a:xfrm>
                  <a:off x="611314" y="6225980"/>
                  <a:ext cx="28399" cy="84755"/>
                </a:xfrm>
                <a:custGeom>
                  <a:avLst/>
                  <a:gdLst>
                    <a:gd name="connsiteX0" fmla="*/ 1331 w 28399"/>
                    <a:gd name="connsiteY0" fmla="*/ 84756 h 84755"/>
                    <a:gd name="connsiteX1" fmla="*/ 1331 w 28399"/>
                    <a:gd name="connsiteY1" fmla="*/ 84756 h 84755"/>
                    <a:gd name="connsiteX2" fmla="*/ 0 w 28399"/>
                    <a:gd name="connsiteY2" fmla="*/ 83424 h 84755"/>
                    <a:gd name="connsiteX3" fmla="*/ 12869 w 28399"/>
                    <a:gd name="connsiteY3" fmla="*/ 1331 h 84755"/>
                    <a:gd name="connsiteX4" fmla="*/ 14200 w 28399"/>
                    <a:gd name="connsiteY4" fmla="*/ 444 h 84755"/>
                    <a:gd name="connsiteX5" fmla="*/ 27069 w 28399"/>
                    <a:gd name="connsiteY5" fmla="*/ 0 h 84755"/>
                    <a:gd name="connsiteX6" fmla="*/ 28400 w 28399"/>
                    <a:gd name="connsiteY6" fmla="*/ 1331 h 84755"/>
                    <a:gd name="connsiteX7" fmla="*/ 27069 w 28399"/>
                    <a:gd name="connsiteY7" fmla="*/ 2662 h 84755"/>
                    <a:gd name="connsiteX8" fmla="*/ 15087 w 28399"/>
                    <a:gd name="connsiteY8" fmla="*/ 3106 h 84755"/>
                    <a:gd name="connsiteX9" fmla="*/ 2662 w 28399"/>
                    <a:gd name="connsiteY9" fmla="*/ 84312 h 84755"/>
                    <a:gd name="connsiteX10" fmla="*/ 1331 w 28399"/>
                    <a:gd name="connsiteY10" fmla="*/ 84756 h 84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4755">
                      <a:moveTo>
                        <a:pt x="1331" y="84756"/>
                      </a:moveTo>
                      <a:lnTo>
                        <a:pt x="1331" y="84756"/>
                      </a:lnTo>
                      <a:cubicBezTo>
                        <a:pt x="444" y="84756"/>
                        <a:pt x="0" y="83868"/>
                        <a:pt x="0" y="83424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087" y="3106"/>
                      </a:lnTo>
                      <a:lnTo>
                        <a:pt x="2662" y="84312"/>
                      </a:lnTo>
                      <a:cubicBezTo>
                        <a:pt x="2662" y="84312"/>
                        <a:pt x="1775" y="84756"/>
                        <a:pt x="1331" y="8475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8" name="Рисунок 8">
                  <a:extLst>
                    <a:ext uri="{FF2B5EF4-FFF2-40B4-BE49-F238E27FC236}">
                      <a16:creationId xmlns:a16="http://schemas.microsoft.com/office/drawing/2014/main" id="{10A6BAB5-5EC8-E861-0035-3128BB425EFF}"/>
                    </a:ext>
                  </a:extLst>
                </p:cNvPr>
                <p:cNvSpPr/>
                <p:nvPr/>
              </p:nvSpPr>
              <p:spPr>
                <a:xfrm>
                  <a:off x="617970" y="6228643"/>
                  <a:ext cx="28399" cy="85199"/>
                </a:xfrm>
                <a:custGeom>
                  <a:avLst/>
                  <a:gdLst>
                    <a:gd name="connsiteX0" fmla="*/ 1331 w 28399"/>
                    <a:gd name="connsiteY0" fmla="*/ 85199 h 85199"/>
                    <a:gd name="connsiteX1" fmla="*/ 1331 w 28399"/>
                    <a:gd name="connsiteY1" fmla="*/ 85199 h 85199"/>
                    <a:gd name="connsiteX2" fmla="*/ 0 w 28399"/>
                    <a:gd name="connsiteY2" fmla="*/ 83868 h 85199"/>
                    <a:gd name="connsiteX3" fmla="*/ 12869 w 28399"/>
                    <a:gd name="connsiteY3" fmla="*/ 887 h 85199"/>
                    <a:gd name="connsiteX4" fmla="*/ 14200 w 28399"/>
                    <a:gd name="connsiteY4" fmla="*/ 0 h 85199"/>
                    <a:gd name="connsiteX5" fmla="*/ 27069 w 28399"/>
                    <a:gd name="connsiteY5" fmla="*/ 0 h 85199"/>
                    <a:gd name="connsiteX6" fmla="*/ 28400 w 28399"/>
                    <a:gd name="connsiteY6" fmla="*/ 1331 h 85199"/>
                    <a:gd name="connsiteX7" fmla="*/ 27069 w 28399"/>
                    <a:gd name="connsiteY7" fmla="*/ 2662 h 85199"/>
                    <a:gd name="connsiteX8" fmla="*/ 15531 w 28399"/>
                    <a:gd name="connsiteY8" fmla="*/ 2662 h 85199"/>
                    <a:gd name="connsiteX9" fmla="*/ 2662 w 28399"/>
                    <a:gd name="connsiteY9" fmla="*/ 84312 h 85199"/>
                    <a:gd name="connsiteX10" fmla="*/ 1331 w 28399"/>
                    <a:gd name="connsiteY10" fmla="*/ 85199 h 85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5199">
                      <a:moveTo>
                        <a:pt x="1331" y="85199"/>
                      </a:moveTo>
                      <a:lnTo>
                        <a:pt x="1331" y="85199"/>
                      </a:lnTo>
                      <a:cubicBezTo>
                        <a:pt x="444" y="85199"/>
                        <a:pt x="0" y="84312"/>
                        <a:pt x="0" y="83868"/>
                      </a:cubicBezTo>
                      <a:lnTo>
                        <a:pt x="12869" y="887"/>
                      </a:lnTo>
                      <a:cubicBezTo>
                        <a:pt x="12869" y="444"/>
                        <a:pt x="13312" y="0"/>
                        <a:pt x="14200" y="0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531" y="2662"/>
                      </a:lnTo>
                      <a:lnTo>
                        <a:pt x="2662" y="84312"/>
                      </a:lnTo>
                      <a:cubicBezTo>
                        <a:pt x="2662" y="84756"/>
                        <a:pt x="1775" y="85199"/>
                        <a:pt x="1331" y="8519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1" name="Рисунок 8">
                <a:extLst>
                  <a:ext uri="{FF2B5EF4-FFF2-40B4-BE49-F238E27FC236}">
                    <a16:creationId xmlns:a16="http://schemas.microsoft.com/office/drawing/2014/main" id="{D7A786A6-F828-05DC-CA29-0ED51943B155}"/>
                  </a:ext>
                </a:extLst>
              </p:cNvPr>
              <p:cNvSpPr/>
              <p:nvPr/>
            </p:nvSpPr>
            <p:spPr>
              <a:xfrm>
                <a:off x="521677" y="6231749"/>
                <a:ext cx="175463" cy="248498"/>
              </a:xfrm>
              <a:custGeom>
                <a:avLst/>
                <a:gdLst>
                  <a:gd name="connsiteX0" fmla="*/ 71443 w 175463"/>
                  <a:gd name="connsiteY0" fmla="*/ 248498 h 248498"/>
                  <a:gd name="connsiteX1" fmla="*/ 0 w 175463"/>
                  <a:gd name="connsiteY1" fmla="*/ 179718 h 248498"/>
                  <a:gd name="connsiteX2" fmla="*/ 0 w 175463"/>
                  <a:gd name="connsiteY2" fmla="*/ 179274 h 248498"/>
                  <a:gd name="connsiteX3" fmla="*/ 444 w 175463"/>
                  <a:gd name="connsiteY3" fmla="*/ 173505 h 248498"/>
                  <a:gd name="connsiteX4" fmla="*/ 8431 w 175463"/>
                  <a:gd name="connsiteY4" fmla="*/ 122030 h 248498"/>
                  <a:gd name="connsiteX5" fmla="*/ 9762 w 175463"/>
                  <a:gd name="connsiteY5" fmla="*/ 120255 h 248498"/>
                  <a:gd name="connsiteX6" fmla="*/ 11981 w 175463"/>
                  <a:gd name="connsiteY6" fmla="*/ 120255 h 248498"/>
                  <a:gd name="connsiteX7" fmla="*/ 85199 w 175463"/>
                  <a:gd name="connsiteY7" fmla="*/ 157974 h 248498"/>
                  <a:gd name="connsiteX8" fmla="*/ 96293 w 175463"/>
                  <a:gd name="connsiteY8" fmla="*/ 154868 h 248498"/>
                  <a:gd name="connsiteX9" fmla="*/ 120699 w 175463"/>
                  <a:gd name="connsiteY9" fmla="*/ 2219 h 248498"/>
                  <a:gd name="connsiteX10" fmla="*/ 123362 w 175463"/>
                  <a:gd name="connsiteY10" fmla="*/ 0 h 248498"/>
                  <a:gd name="connsiteX11" fmla="*/ 173061 w 175463"/>
                  <a:gd name="connsiteY11" fmla="*/ 887 h 248498"/>
                  <a:gd name="connsiteX12" fmla="*/ 174836 w 175463"/>
                  <a:gd name="connsiteY12" fmla="*/ 1775 h 248498"/>
                  <a:gd name="connsiteX13" fmla="*/ 175280 w 175463"/>
                  <a:gd name="connsiteY13" fmla="*/ 3994 h 248498"/>
                  <a:gd name="connsiteX14" fmla="*/ 145549 w 175463"/>
                  <a:gd name="connsiteY14" fmla="*/ 173949 h 248498"/>
                  <a:gd name="connsiteX15" fmla="*/ 144218 w 175463"/>
                  <a:gd name="connsiteY15" fmla="*/ 182380 h 248498"/>
                  <a:gd name="connsiteX16" fmla="*/ 71443 w 175463"/>
                  <a:gd name="connsiteY16" fmla="*/ 248498 h 248498"/>
                  <a:gd name="connsiteX17" fmla="*/ 5325 w 175463"/>
                  <a:gd name="connsiteY17" fmla="*/ 180161 h 248498"/>
                  <a:gd name="connsiteX18" fmla="*/ 71887 w 175463"/>
                  <a:gd name="connsiteY18" fmla="*/ 244061 h 248498"/>
                  <a:gd name="connsiteX19" fmla="*/ 139336 w 175463"/>
                  <a:gd name="connsiteY19" fmla="*/ 181936 h 248498"/>
                  <a:gd name="connsiteX20" fmla="*/ 140668 w 175463"/>
                  <a:gd name="connsiteY20" fmla="*/ 173505 h 248498"/>
                  <a:gd name="connsiteX21" fmla="*/ 169955 w 175463"/>
                  <a:gd name="connsiteY21" fmla="*/ 6656 h 248498"/>
                  <a:gd name="connsiteX22" fmla="*/ 125580 w 175463"/>
                  <a:gd name="connsiteY22" fmla="*/ 5769 h 248498"/>
                  <a:gd name="connsiteX23" fmla="*/ 101618 w 175463"/>
                  <a:gd name="connsiteY23" fmla="*/ 157530 h 248498"/>
                  <a:gd name="connsiteX24" fmla="*/ 100287 w 175463"/>
                  <a:gd name="connsiteY24" fmla="*/ 159305 h 248498"/>
                  <a:gd name="connsiteX25" fmla="*/ 85643 w 175463"/>
                  <a:gd name="connsiteY25" fmla="*/ 163743 h 248498"/>
                  <a:gd name="connsiteX26" fmla="*/ 13312 w 175463"/>
                  <a:gd name="connsiteY26" fmla="*/ 126912 h 248498"/>
                  <a:gd name="connsiteX27" fmla="*/ 5769 w 175463"/>
                  <a:gd name="connsiteY27" fmla="*/ 173949 h 248498"/>
                  <a:gd name="connsiteX28" fmla="*/ 5769 w 175463"/>
                  <a:gd name="connsiteY28" fmla="*/ 173949 h 248498"/>
                  <a:gd name="connsiteX29" fmla="*/ 5325 w 175463"/>
                  <a:gd name="connsiteY29" fmla="*/ 180161 h 248498"/>
                  <a:gd name="connsiteX30" fmla="*/ 85199 w 175463"/>
                  <a:gd name="connsiteY30" fmla="*/ 158861 h 248498"/>
                  <a:gd name="connsiteX31" fmla="*/ 85199 w 175463"/>
                  <a:gd name="connsiteY31" fmla="*/ 158861 h 248498"/>
                  <a:gd name="connsiteX32" fmla="*/ 85199 w 175463"/>
                  <a:gd name="connsiteY32" fmla="*/ 158861 h 24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5463" h="248498">
                    <a:moveTo>
                      <a:pt x="71443" y="248498"/>
                    </a:moveTo>
                    <a:cubicBezTo>
                      <a:pt x="32393" y="248498"/>
                      <a:pt x="1775" y="218767"/>
                      <a:pt x="0" y="179718"/>
                    </a:cubicBezTo>
                    <a:cubicBezTo>
                      <a:pt x="0" y="179718"/>
                      <a:pt x="0" y="179718"/>
                      <a:pt x="0" y="179274"/>
                    </a:cubicBezTo>
                    <a:lnTo>
                      <a:pt x="444" y="173505"/>
                    </a:lnTo>
                    <a:cubicBezTo>
                      <a:pt x="444" y="159305"/>
                      <a:pt x="7987" y="123362"/>
                      <a:pt x="8431" y="122030"/>
                    </a:cubicBezTo>
                    <a:cubicBezTo>
                      <a:pt x="8431" y="121143"/>
                      <a:pt x="9319" y="120699"/>
                      <a:pt x="9762" y="120255"/>
                    </a:cubicBezTo>
                    <a:cubicBezTo>
                      <a:pt x="10650" y="119812"/>
                      <a:pt x="11537" y="119812"/>
                      <a:pt x="11981" y="120255"/>
                    </a:cubicBezTo>
                    <a:cubicBezTo>
                      <a:pt x="37718" y="134455"/>
                      <a:pt x="80318" y="157086"/>
                      <a:pt x="85199" y="157974"/>
                    </a:cubicBezTo>
                    <a:cubicBezTo>
                      <a:pt x="88306" y="157974"/>
                      <a:pt x="93630" y="155755"/>
                      <a:pt x="96293" y="154868"/>
                    </a:cubicBezTo>
                    <a:lnTo>
                      <a:pt x="120699" y="2219"/>
                    </a:lnTo>
                    <a:cubicBezTo>
                      <a:pt x="120699" y="887"/>
                      <a:pt x="122030" y="0"/>
                      <a:pt x="123362" y="0"/>
                    </a:cubicBezTo>
                    <a:lnTo>
                      <a:pt x="173061" y="887"/>
                    </a:lnTo>
                    <a:cubicBezTo>
                      <a:pt x="173949" y="887"/>
                      <a:pt x="174392" y="1331"/>
                      <a:pt x="174836" y="1775"/>
                    </a:cubicBezTo>
                    <a:cubicBezTo>
                      <a:pt x="175280" y="2219"/>
                      <a:pt x="175724" y="3106"/>
                      <a:pt x="175280" y="3994"/>
                    </a:cubicBezTo>
                    <a:lnTo>
                      <a:pt x="145549" y="173949"/>
                    </a:lnTo>
                    <a:lnTo>
                      <a:pt x="144218" y="182380"/>
                    </a:lnTo>
                    <a:cubicBezTo>
                      <a:pt x="136674" y="224536"/>
                      <a:pt x="110049" y="248498"/>
                      <a:pt x="71443" y="248498"/>
                    </a:cubicBezTo>
                    <a:close/>
                    <a:moveTo>
                      <a:pt x="5325" y="180161"/>
                    </a:moveTo>
                    <a:cubicBezTo>
                      <a:pt x="7100" y="216549"/>
                      <a:pt x="35500" y="244061"/>
                      <a:pt x="71887" y="244061"/>
                    </a:cubicBezTo>
                    <a:cubicBezTo>
                      <a:pt x="108274" y="244061"/>
                      <a:pt x="132236" y="221874"/>
                      <a:pt x="139336" y="181936"/>
                    </a:cubicBezTo>
                    <a:lnTo>
                      <a:pt x="140668" y="173505"/>
                    </a:lnTo>
                    <a:lnTo>
                      <a:pt x="169955" y="6656"/>
                    </a:lnTo>
                    <a:lnTo>
                      <a:pt x="125580" y="5769"/>
                    </a:lnTo>
                    <a:lnTo>
                      <a:pt x="101618" y="157530"/>
                    </a:lnTo>
                    <a:cubicBezTo>
                      <a:pt x="101618" y="158418"/>
                      <a:pt x="100730" y="159305"/>
                      <a:pt x="100287" y="159305"/>
                    </a:cubicBezTo>
                    <a:cubicBezTo>
                      <a:pt x="99399" y="159749"/>
                      <a:pt x="90968" y="163743"/>
                      <a:pt x="85643" y="163743"/>
                    </a:cubicBezTo>
                    <a:cubicBezTo>
                      <a:pt x="82093" y="163743"/>
                      <a:pt x="39937" y="141555"/>
                      <a:pt x="13312" y="126912"/>
                    </a:cubicBezTo>
                    <a:cubicBezTo>
                      <a:pt x="10650" y="136674"/>
                      <a:pt x="5769" y="163299"/>
                      <a:pt x="5769" y="173949"/>
                    </a:cubicBezTo>
                    <a:lnTo>
                      <a:pt x="5769" y="173949"/>
                    </a:lnTo>
                    <a:lnTo>
                      <a:pt x="5325" y="180161"/>
                    </a:lnTo>
                    <a:close/>
                    <a:moveTo>
                      <a:pt x="85199" y="158861"/>
                    </a:moveTo>
                    <a:lnTo>
                      <a:pt x="85199" y="158861"/>
                    </a:lnTo>
                    <a:lnTo>
                      <a:pt x="85199" y="158861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2" name="Рисунок 8">
                <a:extLst>
                  <a:ext uri="{FF2B5EF4-FFF2-40B4-BE49-F238E27FC236}">
                    <a16:creationId xmlns:a16="http://schemas.microsoft.com/office/drawing/2014/main" id="{96F407E4-45D7-3671-4FF5-470F206DB3C8}"/>
                  </a:ext>
                </a:extLst>
              </p:cNvPr>
              <p:cNvSpPr/>
              <p:nvPr/>
            </p:nvSpPr>
            <p:spPr>
              <a:xfrm>
                <a:off x="647701" y="6338526"/>
                <a:ext cx="20856" cy="115984"/>
              </a:xfrm>
              <a:custGeom>
                <a:avLst/>
                <a:gdLst>
                  <a:gd name="connsiteX0" fmla="*/ 0 w 20856"/>
                  <a:gd name="connsiteY0" fmla="*/ 110659 h 115984"/>
                  <a:gd name="connsiteX1" fmla="*/ 2219 w 20856"/>
                  <a:gd name="connsiteY1" fmla="*/ 84922 h 115984"/>
                  <a:gd name="connsiteX2" fmla="*/ 4881 w 20856"/>
                  <a:gd name="connsiteY2" fmla="*/ 59185 h 115984"/>
                  <a:gd name="connsiteX3" fmla="*/ 7544 w 20856"/>
                  <a:gd name="connsiteY3" fmla="*/ 33447 h 115984"/>
                  <a:gd name="connsiteX4" fmla="*/ 8875 w 20856"/>
                  <a:gd name="connsiteY4" fmla="*/ 20579 h 115984"/>
                  <a:gd name="connsiteX5" fmla="*/ 9762 w 20856"/>
                  <a:gd name="connsiteY5" fmla="*/ 13923 h 115984"/>
                  <a:gd name="connsiteX6" fmla="*/ 10650 w 20856"/>
                  <a:gd name="connsiteY6" fmla="*/ 7710 h 115984"/>
                  <a:gd name="connsiteX7" fmla="*/ 13312 w 20856"/>
                  <a:gd name="connsiteY7" fmla="*/ 12591 h 115984"/>
                  <a:gd name="connsiteX8" fmla="*/ 9762 w 20856"/>
                  <a:gd name="connsiteY8" fmla="*/ 9929 h 115984"/>
                  <a:gd name="connsiteX9" fmla="*/ 6212 w 20856"/>
                  <a:gd name="connsiteY9" fmla="*/ 7266 h 115984"/>
                  <a:gd name="connsiteX10" fmla="*/ 5769 w 20856"/>
                  <a:gd name="connsiteY10" fmla="*/ 1498 h 115984"/>
                  <a:gd name="connsiteX11" fmla="*/ 10206 w 20856"/>
                  <a:gd name="connsiteY11" fmla="*/ 166 h 115984"/>
                  <a:gd name="connsiteX12" fmla="*/ 14200 w 20856"/>
                  <a:gd name="connsiteY12" fmla="*/ 1941 h 115984"/>
                  <a:gd name="connsiteX13" fmla="*/ 18194 w 20856"/>
                  <a:gd name="connsiteY13" fmla="*/ 3716 h 115984"/>
                  <a:gd name="connsiteX14" fmla="*/ 20856 w 20856"/>
                  <a:gd name="connsiteY14" fmla="*/ 8154 h 115984"/>
                  <a:gd name="connsiteX15" fmla="*/ 20856 w 20856"/>
                  <a:gd name="connsiteY15" fmla="*/ 9041 h 115984"/>
                  <a:gd name="connsiteX16" fmla="*/ 20412 w 20856"/>
                  <a:gd name="connsiteY16" fmla="*/ 15698 h 115984"/>
                  <a:gd name="connsiteX17" fmla="*/ 19081 w 20856"/>
                  <a:gd name="connsiteY17" fmla="*/ 22354 h 115984"/>
                  <a:gd name="connsiteX18" fmla="*/ 17750 w 20856"/>
                  <a:gd name="connsiteY18" fmla="*/ 35222 h 115984"/>
                  <a:gd name="connsiteX19" fmla="*/ 14644 w 20856"/>
                  <a:gd name="connsiteY19" fmla="*/ 60960 h 115984"/>
                  <a:gd name="connsiteX20" fmla="*/ 11537 w 20856"/>
                  <a:gd name="connsiteY20" fmla="*/ 86697 h 115984"/>
                  <a:gd name="connsiteX21" fmla="*/ 7987 w 20856"/>
                  <a:gd name="connsiteY21" fmla="*/ 112434 h 115984"/>
                  <a:gd name="connsiteX22" fmla="*/ 3550 w 20856"/>
                  <a:gd name="connsiteY22" fmla="*/ 115984 h 115984"/>
                  <a:gd name="connsiteX23" fmla="*/ 0 w 20856"/>
                  <a:gd name="connsiteY23" fmla="*/ 110659 h 1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856" h="115984">
                    <a:moveTo>
                      <a:pt x="0" y="110659"/>
                    </a:moveTo>
                    <a:cubicBezTo>
                      <a:pt x="887" y="102228"/>
                      <a:pt x="1331" y="93353"/>
                      <a:pt x="2219" y="84922"/>
                    </a:cubicBezTo>
                    <a:lnTo>
                      <a:pt x="4881" y="59185"/>
                    </a:lnTo>
                    <a:cubicBezTo>
                      <a:pt x="5769" y="50754"/>
                      <a:pt x="6656" y="41879"/>
                      <a:pt x="7544" y="33447"/>
                    </a:cubicBezTo>
                    <a:lnTo>
                      <a:pt x="8875" y="20579"/>
                    </a:lnTo>
                    <a:lnTo>
                      <a:pt x="9762" y="13923"/>
                    </a:lnTo>
                    <a:cubicBezTo>
                      <a:pt x="10206" y="11704"/>
                      <a:pt x="10206" y="9485"/>
                      <a:pt x="10650" y="7710"/>
                    </a:cubicBezTo>
                    <a:lnTo>
                      <a:pt x="13312" y="12591"/>
                    </a:lnTo>
                    <a:cubicBezTo>
                      <a:pt x="11981" y="11704"/>
                      <a:pt x="10650" y="10816"/>
                      <a:pt x="9762" y="9929"/>
                    </a:cubicBezTo>
                    <a:cubicBezTo>
                      <a:pt x="8431" y="9041"/>
                      <a:pt x="7544" y="8154"/>
                      <a:pt x="6212" y="7266"/>
                    </a:cubicBezTo>
                    <a:cubicBezTo>
                      <a:pt x="4437" y="5935"/>
                      <a:pt x="4437" y="3273"/>
                      <a:pt x="5769" y="1498"/>
                    </a:cubicBezTo>
                    <a:cubicBezTo>
                      <a:pt x="7100" y="166"/>
                      <a:pt x="8875" y="-277"/>
                      <a:pt x="10206" y="166"/>
                    </a:cubicBezTo>
                    <a:cubicBezTo>
                      <a:pt x="11537" y="610"/>
                      <a:pt x="12869" y="1054"/>
                      <a:pt x="14200" y="1941"/>
                    </a:cubicBezTo>
                    <a:cubicBezTo>
                      <a:pt x="15531" y="2385"/>
                      <a:pt x="16862" y="3273"/>
                      <a:pt x="18194" y="3716"/>
                    </a:cubicBezTo>
                    <a:cubicBezTo>
                      <a:pt x="19969" y="4604"/>
                      <a:pt x="20856" y="6379"/>
                      <a:pt x="20856" y="8154"/>
                    </a:cubicBezTo>
                    <a:lnTo>
                      <a:pt x="20856" y="9041"/>
                    </a:lnTo>
                    <a:cubicBezTo>
                      <a:pt x="20856" y="11260"/>
                      <a:pt x="20412" y="13479"/>
                      <a:pt x="20412" y="15698"/>
                    </a:cubicBezTo>
                    <a:lnTo>
                      <a:pt x="19081" y="22354"/>
                    </a:lnTo>
                    <a:lnTo>
                      <a:pt x="17750" y="35222"/>
                    </a:lnTo>
                    <a:cubicBezTo>
                      <a:pt x="16862" y="43654"/>
                      <a:pt x="15975" y="52529"/>
                      <a:pt x="14644" y="60960"/>
                    </a:cubicBezTo>
                    <a:lnTo>
                      <a:pt x="11537" y="86697"/>
                    </a:lnTo>
                    <a:cubicBezTo>
                      <a:pt x="10206" y="95128"/>
                      <a:pt x="9319" y="104003"/>
                      <a:pt x="7987" y="112434"/>
                    </a:cubicBezTo>
                    <a:cubicBezTo>
                      <a:pt x="7544" y="114653"/>
                      <a:pt x="5769" y="115984"/>
                      <a:pt x="3550" y="115984"/>
                    </a:cubicBezTo>
                    <a:cubicBezTo>
                      <a:pt x="1331" y="114653"/>
                      <a:pt x="0" y="112878"/>
                      <a:pt x="0" y="110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3" name="Рисунок 8">
                <a:extLst>
                  <a:ext uri="{FF2B5EF4-FFF2-40B4-BE49-F238E27FC236}">
                    <a16:creationId xmlns:a16="http://schemas.microsoft.com/office/drawing/2014/main" id="{EF949F8E-31F0-6C51-E39B-73DB3AC9E642}"/>
                  </a:ext>
                </a:extLst>
              </p:cNvPr>
              <p:cNvSpPr/>
              <p:nvPr/>
            </p:nvSpPr>
            <p:spPr>
              <a:xfrm>
                <a:off x="645175" y="6328821"/>
                <a:ext cx="20139" cy="28508"/>
              </a:xfrm>
              <a:custGeom>
                <a:avLst/>
                <a:gdLst>
                  <a:gd name="connsiteX0" fmla="*/ 8739 w 20139"/>
                  <a:gd name="connsiteY0" fmla="*/ 28509 h 28508"/>
                  <a:gd name="connsiteX1" fmla="*/ 7407 w 20139"/>
                  <a:gd name="connsiteY1" fmla="*/ 28509 h 28508"/>
                  <a:gd name="connsiteX2" fmla="*/ 307 w 20139"/>
                  <a:gd name="connsiteY2" fmla="*/ 12534 h 28508"/>
                  <a:gd name="connsiteX3" fmla="*/ 4745 w 20139"/>
                  <a:gd name="connsiteY3" fmla="*/ 3215 h 28508"/>
                  <a:gd name="connsiteX4" fmla="*/ 12732 w 20139"/>
                  <a:gd name="connsiteY4" fmla="*/ 109 h 28508"/>
                  <a:gd name="connsiteX5" fmla="*/ 19832 w 20139"/>
                  <a:gd name="connsiteY5" fmla="*/ 16084 h 28508"/>
                  <a:gd name="connsiteX6" fmla="*/ 19832 w 20139"/>
                  <a:gd name="connsiteY6" fmla="*/ 16084 h 28508"/>
                  <a:gd name="connsiteX7" fmla="*/ 15395 w 20139"/>
                  <a:gd name="connsiteY7" fmla="*/ 25403 h 28508"/>
                  <a:gd name="connsiteX8" fmla="*/ 8739 w 20139"/>
                  <a:gd name="connsiteY8" fmla="*/ 28509 h 28508"/>
                  <a:gd name="connsiteX9" fmla="*/ 11401 w 20139"/>
                  <a:gd name="connsiteY9" fmla="*/ 3215 h 28508"/>
                  <a:gd name="connsiteX10" fmla="*/ 7407 w 20139"/>
                  <a:gd name="connsiteY10" fmla="*/ 5434 h 28508"/>
                  <a:gd name="connsiteX11" fmla="*/ 3857 w 20139"/>
                  <a:gd name="connsiteY11" fmla="*/ 12978 h 28508"/>
                  <a:gd name="connsiteX12" fmla="*/ 8295 w 20139"/>
                  <a:gd name="connsiteY12" fmla="*/ 24959 h 28508"/>
                  <a:gd name="connsiteX13" fmla="*/ 13176 w 20139"/>
                  <a:gd name="connsiteY13" fmla="*/ 22740 h 28508"/>
                  <a:gd name="connsiteX14" fmla="*/ 16726 w 20139"/>
                  <a:gd name="connsiteY14" fmla="*/ 15196 h 28508"/>
                  <a:gd name="connsiteX15" fmla="*/ 12289 w 20139"/>
                  <a:gd name="connsiteY15" fmla="*/ 3215 h 28508"/>
                  <a:gd name="connsiteX16" fmla="*/ 11401 w 20139"/>
                  <a:gd name="connsiteY16" fmla="*/ 3215 h 28508"/>
                  <a:gd name="connsiteX17" fmla="*/ 18057 w 20139"/>
                  <a:gd name="connsiteY17" fmla="*/ 15640 h 28508"/>
                  <a:gd name="connsiteX18" fmla="*/ 18057 w 20139"/>
                  <a:gd name="connsiteY18" fmla="*/ 15640 h 28508"/>
                  <a:gd name="connsiteX19" fmla="*/ 18057 w 20139"/>
                  <a:gd name="connsiteY19" fmla="*/ 15640 h 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139" h="28508">
                    <a:moveTo>
                      <a:pt x="8739" y="28509"/>
                    </a:moveTo>
                    <a:cubicBezTo>
                      <a:pt x="8295" y="28509"/>
                      <a:pt x="7851" y="28509"/>
                      <a:pt x="7407" y="28509"/>
                    </a:cubicBezTo>
                    <a:cubicBezTo>
                      <a:pt x="2082" y="27621"/>
                      <a:pt x="-1024" y="20521"/>
                      <a:pt x="307" y="12534"/>
                    </a:cubicBezTo>
                    <a:cubicBezTo>
                      <a:pt x="751" y="8984"/>
                      <a:pt x="2526" y="5434"/>
                      <a:pt x="4745" y="3215"/>
                    </a:cubicBezTo>
                    <a:cubicBezTo>
                      <a:pt x="6964" y="553"/>
                      <a:pt x="10070" y="-335"/>
                      <a:pt x="12732" y="109"/>
                    </a:cubicBezTo>
                    <a:cubicBezTo>
                      <a:pt x="18057" y="996"/>
                      <a:pt x="21164" y="8096"/>
                      <a:pt x="19832" y="16084"/>
                    </a:cubicBezTo>
                    <a:lnTo>
                      <a:pt x="19832" y="16084"/>
                    </a:lnTo>
                    <a:cubicBezTo>
                      <a:pt x="19389" y="19634"/>
                      <a:pt x="17614" y="23184"/>
                      <a:pt x="15395" y="25403"/>
                    </a:cubicBezTo>
                    <a:cubicBezTo>
                      <a:pt x="13620" y="27178"/>
                      <a:pt x="11401" y="28509"/>
                      <a:pt x="8739" y="28509"/>
                    </a:cubicBezTo>
                    <a:close/>
                    <a:moveTo>
                      <a:pt x="11401" y="3215"/>
                    </a:moveTo>
                    <a:cubicBezTo>
                      <a:pt x="10070" y="3215"/>
                      <a:pt x="8739" y="4103"/>
                      <a:pt x="7407" y="5434"/>
                    </a:cubicBezTo>
                    <a:cubicBezTo>
                      <a:pt x="5632" y="7209"/>
                      <a:pt x="4301" y="9871"/>
                      <a:pt x="3857" y="12978"/>
                    </a:cubicBezTo>
                    <a:cubicBezTo>
                      <a:pt x="2970" y="18746"/>
                      <a:pt x="4745" y="24515"/>
                      <a:pt x="8295" y="24959"/>
                    </a:cubicBezTo>
                    <a:cubicBezTo>
                      <a:pt x="10070" y="25403"/>
                      <a:pt x="11401" y="24515"/>
                      <a:pt x="13176" y="22740"/>
                    </a:cubicBezTo>
                    <a:cubicBezTo>
                      <a:pt x="14951" y="20965"/>
                      <a:pt x="16282" y="18303"/>
                      <a:pt x="16726" y="15196"/>
                    </a:cubicBezTo>
                    <a:cubicBezTo>
                      <a:pt x="17614" y="9428"/>
                      <a:pt x="15839" y="3659"/>
                      <a:pt x="12289" y="3215"/>
                    </a:cubicBezTo>
                    <a:cubicBezTo>
                      <a:pt x="11845" y="3215"/>
                      <a:pt x="11845" y="3215"/>
                      <a:pt x="11401" y="3215"/>
                    </a:cubicBezTo>
                    <a:close/>
                    <a:moveTo>
                      <a:pt x="18057" y="15640"/>
                    </a:moveTo>
                    <a:lnTo>
                      <a:pt x="18057" y="15640"/>
                    </a:lnTo>
                    <a:lnTo>
                      <a:pt x="18057" y="156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4" name="Рисунок 8">
                <a:extLst>
                  <a:ext uri="{FF2B5EF4-FFF2-40B4-BE49-F238E27FC236}">
                    <a16:creationId xmlns:a16="http://schemas.microsoft.com/office/drawing/2014/main" id="{EC4DAFE0-AFAE-774F-9472-4D955BD2B05C}"/>
                  </a:ext>
                </a:extLst>
              </p:cNvPr>
              <p:cNvSpPr/>
              <p:nvPr/>
            </p:nvSpPr>
            <p:spPr>
              <a:xfrm>
                <a:off x="628620" y="6201453"/>
                <a:ext cx="65230" cy="33401"/>
              </a:xfrm>
              <a:custGeom>
                <a:avLst/>
                <a:gdLst>
                  <a:gd name="connsiteX0" fmla="*/ 62125 w 65230"/>
                  <a:gd name="connsiteY0" fmla="*/ 33402 h 33401"/>
                  <a:gd name="connsiteX1" fmla="*/ 62125 w 65230"/>
                  <a:gd name="connsiteY1" fmla="*/ 33402 h 33401"/>
                  <a:gd name="connsiteX2" fmla="*/ 887 w 65230"/>
                  <a:gd name="connsiteY2" fmla="*/ 11658 h 33401"/>
                  <a:gd name="connsiteX3" fmla="*/ 0 w 65230"/>
                  <a:gd name="connsiteY3" fmla="*/ 10327 h 33401"/>
                  <a:gd name="connsiteX4" fmla="*/ 1331 w 65230"/>
                  <a:gd name="connsiteY4" fmla="*/ 1008 h 33401"/>
                  <a:gd name="connsiteX5" fmla="*/ 2662 w 65230"/>
                  <a:gd name="connsiteY5" fmla="*/ 121 h 33401"/>
                  <a:gd name="connsiteX6" fmla="*/ 16419 w 65230"/>
                  <a:gd name="connsiteY6" fmla="*/ 1452 h 33401"/>
                  <a:gd name="connsiteX7" fmla="*/ 16862 w 65230"/>
                  <a:gd name="connsiteY7" fmla="*/ 1452 h 33401"/>
                  <a:gd name="connsiteX8" fmla="*/ 64343 w 65230"/>
                  <a:gd name="connsiteY8" fmla="*/ 18315 h 33401"/>
                  <a:gd name="connsiteX9" fmla="*/ 65231 w 65230"/>
                  <a:gd name="connsiteY9" fmla="*/ 19646 h 33401"/>
                  <a:gd name="connsiteX10" fmla="*/ 63012 w 65230"/>
                  <a:gd name="connsiteY10" fmla="*/ 32514 h 33401"/>
                  <a:gd name="connsiteX11" fmla="*/ 62125 w 65230"/>
                  <a:gd name="connsiteY11" fmla="*/ 33402 h 33401"/>
                  <a:gd name="connsiteX12" fmla="*/ 62125 w 65230"/>
                  <a:gd name="connsiteY12" fmla="*/ 33402 h 33401"/>
                  <a:gd name="connsiteX13" fmla="*/ 2662 w 65230"/>
                  <a:gd name="connsiteY13" fmla="*/ 9440 h 33401"/>
                  <a:gd name="connsiteX14" fmla="*/ 60793 w 65230"/>
                  <a:gd name="connsiteY14" fmla="*/ 30296 h 33401"/>
                  <a:gd name="connsiteX15" fmla="*/ 62568 w 65230"/>
                  <a:gd name="connsiteY15" fmla="*/ 20090 h 33401"/>
                  <a:gd name="connsiteX16" fmla="*/ 15975 w 65230"/>
                  <a:gd name="connsiteY16" fmla="*/ 3671 h 33401"/>
                  <a:gd name="connsiteX17" fmla="*/ 3550 w 65230"/>
                  <a:gd name="connsiteY17" fmla="*/ 2340 h 33401"/>
                  <a:gd name="connsiteX18" fmla="*/ 2662 w 65230"/>
                  <a:gd name="connsiteY18" fmla="*/ 9440 h 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230" h="33401">
                    <a:moveTo>
                      <a:pt x="62125" y="33402"/>
                    </a:moveTo>
                    <a:cubicBezTo>
                      <a:pt x="61681" y="33402"/>
                      <a:pt x="61681" y="33402"/>
                      <a:pt x="62125" y="33402"/>
                    </a:cubicBezTo>
                    <a:lnTo>
                      <a:pt x="887" y="11658"/>
                    </a:lnTo>
                    <a:cubicBezTo>
                      <a:pt x="444" y="11658"/>
                      <a:pt x="0" y="10771"/>
                      <a:pt x="0" y="10327"/>
                    </a:cubicBezTo>
                    <a:lnTo>
                      <a:pt x="1331" y="1008"/>
                    </a:lnTo>
                    <a:cubicBezTo>
                      <a:pt x="1331" y="565"/>
                      <a:pt x="2219" y="-323"/>
                      <a:pt x="2662" y="121"/>
                    </a:cubicBezTo>
                    <a:lnTo>
                      <a:pt x="16419" y="1452"/>
                    </a:lnTo>
                    <a:cubicBezTo>
                      <a:pt x="16419" y="1452"/>
                      <a:pt x="16419" y="1452"/>
                      <a:pt x="16862" y="1452"/>
                    </a:cubicBezTo>
                    <a:lnTo>
                      <a:pt x="64343" y="18315"/>
                    </a:lnTo>
                    <a:cubicBezTo>
                      <a:pt x="64787" y="18315"/>
                      <a:pt x="65231" y="19202"/>
                      <a:pt x="65231" y="19646"/>
                    </a:cubicBezTo>
                    <a:lnTo>
                      <a:pt x="63012" y="32514"/>
                    </a:lnTo>
                    <a:cubicBezTo>
                      <a:pt x="63012" y="32958"/>
                      <a:pt x="62568" y="33402"/>
                      <a:pt x="62125" y="33402"/>
                    </a:cubicBezTo>
                    <a:cubicBezTo>
                      <a:pt x="62568" y="33402"/>
                      <a:pt x="62125" y="33402"/>
                      <a:pt x="62125" y="33402"/>
                    </a:cubicBezTo>
                    <a:close/>
                    <a:moveTo>
                      <a:pt x="2662" y="9440"/>
                    </a:moveTo>
                    <a:lnTo>
                      <a:pt x="60793" y="30296"/>
                    </a:lnTo>
                    <a:lnTo>
                      <a:pt x="62568" y="20090"/>
                    </a:lnTo>
                    <a:lnTo>
                      <a:pt x="15975" y="3671"/>
                    </a:lnTo>
                    <a:lnTo>
                      <a:pt x="3550" y="2340"/>
                    </a:lnTo>
                    <a:lnTo>
                      <a:pt x="2662" y="94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5" name="Рисунок 8">
                <a:extLst>
                  <a:ext uri="{FF2B5EF4-FFF2-40B4-BE49-F238E27FC236}">
                    <a16:creationId xmlns:a16="http://schemas.microsoft.com/office/drawing/2014/main" id="{F3799013-E396-0BA1-0785-83B1865EB4B6}"/>
                  </a:ext>
                </a:extLst>
              </p:cNvPr>
              <p:cNvSpPr/>
              <p:nvPr/>
            </p:nvSpPr>
            <p:spPr>
              <a:xfrm>
                <a:off x="628176" y="6201131"/>
                <a:ext cx="50261" cy="28843"/>
              </a:xfrm>
              <a:custGeom>
                <a:avLst/>
                <a:gdLst>
                  <a:gd name="connsiteX0" fmla="*/ 46593 w 50261"/>
                  <a:gd name="connsiteY0" fmla="*/ 28844 h 28843"/>
                  <a:gd name="connsiteX1" fmla="*/ 46593 w 50261"/>
                  <a:gd name="connsiteY1" fmla="*/ 28844 h 28843"/>
                  <a:gd name="connsiteX2" fmla="*/ 1331 w 50261"/>
                  <a:gd name="connsiteY2" fmla="*/ 11981 h 28843"/>
                  <a:gd name="connsiteX3" fmla="*/ 0 w 50261"/>
                  <a:gd name="connsiteY3" fmla="*/ 9762 h 28843"/>
                  <a:gd name="connsiteX4" fmla="*/ 1331 w 50261"/>
                  <a:gd name="connsiteY4" fmla="*/ 1331 h 28843"/>
                  <a:gd name="connsiteX5" fmla="*/ 2219 w 50261"/>
                  <a:gd name="connsiteY5" fmla="*/ 0 h 28843"/>
                  <a:gd name="connsiteX6" fmla="*/ 3994 w 50261"/>
                  <a:gd name="connsiteY6" fmla="*/ 0 h 28843"/>
                  <a:gd name="connsiteX7" fmla="*/ 48812 w 50261"/>
                  <a:gd name="connsiteY7" fmla="*/ 16419 h 28843"/>
                  <a:gd name="connsiteX8" fmla="*/ 50143 w 50261"/>
                  <a:gd name="connsiteY8" fmla="*/ 18637 h 28843"/>
                  <a:gd name="connsiteX9" fmla="*/ 48368 w 50261"/>
                  <a:gd name="connsiteY9" fmla="*/ 27069 h 28843"/>
                  <a:gd name="connsiteX10" fmla="*/ 47481 w 50261"/>
                  <a:gd name="connsiteY10" fmla="*/ 28400 h 28843"/>
                  <a:gd name="connsiteX11" fmla="*/ 46593 w 50261"/>
                  <a:gd name="connsiteY11" fmla="*/ 28844 h 28843"/>
                  <a:gd name="connsiteX12" fmla="*/ 3994 w 50261"/>
                  <a:gd name="connsiteY12" fmla="*/ 9319 h 28843"/>
                  <a:gd name="connsiteX13" fmla="*/ 45262 w 50261"/>
                  <a:gd name="connsiteY13" fmla="*/ 24406 h 28843"/>
                  <a:gd name="connsiteX14" fmla="*/ 46150 w 50261"/>
                  <a:gd name="connsiteY14" fmla="*/ 19969 h 28843"/>
                  <a:gd name="connsiteX15" fmla="*/ 4881 w 50261"/>
                  <a:gd name="connsiteY15" fmla="*/ 4437 h 28843"/>
                  <a:gd name="connsiteX16" fmla="*/ 3994 w 50261"/>
                  <a:gd name="connsiteY16" fmla="*/ 9319 h 28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61" h="28843">
                    <a:moveTo>
                      <a:pt x="46593" y="28844"/>
                    </a:moveTo>
                    <a:lnTo>
                      <a:pt x="46593" y="28844"/>
                    </a:lnTo>
                    <a:lnTo>
                      <a:pt x="1331" y="11981"/>
                    </a:lnTo>
                    <a:cubicBezTo>
                      <a:pt x="444" y="11537"/>
                      <a:pt x="0" y="10650"/>
                      <a:pt x="0" y="9762"/>
                    </a:cubicBezTo>
                    <a:lnTo>
                      <a:pt x="1331" y="1331"/>
                    </a:lnTo>
                    <a:cubicBezTo>
                      <a:pt x="1331" y="887"/>
                      <a:pt x="1775" y="444"/>
                      <a:pt x="2219" y="0"/>
                    </a:cubicBezTo>
                    <a:cubicBezTo>
                      <a:pt x="3106" y="0"/>
                      <a:pt x="3550" y="0"/>
                      <a:pt x="3994" y="0"/>
                    </a:cubicBezTo>
                    <a:lnTo>
                      <a:pt x="48812" y="16419"/>
                    </a:lnTo>
                    <a:cubicBezTo>
                      <a:pt x="49700" y="16862"/>
                      <a:pt x="50587" y="17750"/>
                      <a:pt x="50143" y="18637"/>
                    </a:cubicBezTo>
                    <a:lnTo>
                      <a:pt x="48368" y="27069"/>
                    </a:lnTo>
                    <a:cubicBezTo>
                      <a:pt x="48368" y="27512"/>
                      <a:pt x="47925" y="27956"/>
                      <a:pt x="47481" y="28400"/>
                    </a:cubicBezTo>
                    <a:cubicBezTo>
                      <a:pt x="47481" y="28400"/>
                      <a:pt x="47037" y="28844"/>
                      <a:pt x="46593" y="28844"/>
                    </a:cubicBezTo>
                    <a:close/>
                    <a:moveTo>
                      <a:pt x="3994" y="9319"/>
                    </a:moveTo>
                    <a:lnTo>
                      <a:pt x="45262" y="24406"/>
                    </a:lnTo>
                    <a:lnTo>
                      <a:pt x="46150" y="19969"/>
                    </a:lnTo>
                    <a:lnTo>
                      <a:pt x="4881" y="4437"/>
                    </a:lnTo>
                    <a:lnTo>
                      <a:pt x="3994" y="9319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6" name="Рисунок 8">
                <a:extLst>
                  <a:ext uri="{FF2B5EF4-FFF2-40B4-BE49-F238E27FC236}">
                    <a16:creationId xmlns:a16="http://schemas.microsoft.com/office/drawing/2014/main" id="{5C9BF68E-8C56-7B46-DC0A-7F38BC6F6F08}"/>
                  </a:ext>
                </a:extLst>
              </p:cNvPr>
              <p:cNvGrpSpPr/>
              <p:nvPr/>
            </p:nvGrpSpPr>
            <p:grpSpPr>
              <a:xfrm>
                <a:off x="675483" y="6217819"/>
                <a:ext cx="18098" cy="5055"/>
                <a:chOff x="675483" y="6217819"/>
                <a:chExt cx="18098" cy="5055"/>
              </a:xfrm>
              <a:solidFill>
                <a:srgbClr val="FFFFFF"/>
              </a:solidFill>
            </p:grpSpPr>
            <p:sp>
              <p:nvSpPr>
                <p:cNvPr id="59" name="Рисунок 8">
                  <a:extLst>
                    <a:ext uri="{FF2B5EF4-FFF2-40B4-BE49-F238E27FC236}">
                      <a16:creationId xmlns:a16="http://schemas.microsoft.com/office/drawing/2014/main" id="{A5B3B71B-2F88-676D-7B40-0A25CB49E5A7}"/>
                    </a:ext>
                  </a:extLst>
                </p:cNvPr>
                <p:cNvSpPr/>
                <p:nvPr/>
              </p:nvSpPr>
              <p:spPr>
                <a:xfrm>
                  <a:off x="676544" y="6218880"/>
                  <a:ext cx="15531" cy="2662"/>
                </a:xfrm>
                <a:custGeom>
                  <a:avLst/>
                  <a:gdLst>
                    <a:gd name="connsiteX0" fmla="*/ 0 w 15531"/>
                    <a:gd name="connsiteY0" fmla="*/ 0 h 2662"/>
                    <a:gd name="connsiteX1" fmla="*/ 15531 w 15531"/>
                    <a:gd name="connsiteY1" fmla="*/ 2662 h 2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31" h="2662">
                      <a:moveTo>
                        <a:pt x="0" y="0"/>
                      </a:moveTo>
                      <a:lnTo>
                        <a:pt x="15531" y="2662"/>
                      </a:lnTo>
                    </a:path>
                  </a:pathLst>
                </a:custGeom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0" name="Рисунок 8">
                  <a:extLst>
                    <a:ext uri="{FF2B5EF4-FFF2-40B4-BE49-F238E27FC236}">
                      <a16:creationId xmlns:a16="http://schemas.microsoft.com/office/drawing/2014/main" id="{4A6F223B-E44C-9647-65C2-4605251F997F}"/>
                    </a:ext>
                  </a:extLst>
                </p:cNvPr>
                <p:cNvSpPr/>
                <p:nvPr/>
              </p:nvSpPr>
              <p:spPr>
                <a:xfrm>
                  <a:off x="675483" y="6217819"/>
                  <a:ext cx="18098" cy="5055"/>
                </a:xfrm>
                <a:custGeom>
                  <a:avLst/>
                  <a:gdLst>
                    <a:gd name="connsiteX0" fmla="*/ 16593 w 18098"/>
                    <a:gd name="connsiteY0" fmla="*/ 5055 h 5055"/>
                    <a:gd name="connsiteX1" fmla="*/ 16593 w 18098"/>
                    <a:gd name="connsiteY1" fmla="*/ 5055 h 5055"/>
                    <a:gd name="connsiteX2" fmla="*/ 1062 w 18098"/>
                    <a:gd name="connsiteY2" fmla="*/ 2393 h 5055"/>
                    <a:gd name="connsiteX3" fmla="*/ 174 w 18098"/>
                    <a:gd name="connsiteY3" fmla="*/ 1062 h 5055"/>
                    <a:gd name="connsiteX4" fmla="*/ 1505 w 18098"/>
                    <a:gd name="connsiteY4" fmla="*/ 174 h 5055"/>
                    <a:gd name="connsiteX5" fmla="*/ 17036 w 18098"/>
                    <a:gd name="connsiteY5" fmla="*/ 2837 h 5055"/>
                    <a:gd name="connsiteX6" fmla="*/ 17924 w 18098"/>
                    <a:gd name="connsiteY6" fmla="*/ 4168 h 5055"/>
                    <a:gd name="connsiteX7" fmla="*/ 16593 w 18098"/>
                    <a:gd name="connsiteY7" fmla="*/ 5055 h 5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98" h="5055">
                      <a:moveTo>
                        <a:pt x="16593" y="5055"/>
                      </a:moveTo>
                      <a:lnTo>
                        <a:pt x="16593" y="5055"/>
                      </a:lnTo>
                      <a:lnTo>
                        <a:pt x="1062" y="2393"/>
                      </a:lnTo>
                      <a:cubicBezTo>
                        <a:pt x="174" y="2393"/>
                        <a:pt x="-270" y="1505"/>
                        <a:pt x="174" y="1062"/>
                      </a:cubicBezTo>
                      <a:cubicBezTo>
                        <a:pt x="174" y="174"/>
                        <a:pt x="1062" y="-270"/>
                        <a:pt x="1505" y="174"/>
                      </a:cubicBezTo>
                      <a:lnTo>
                        <a:pt x="17036" y="2837"/>
                      </a:lnTo>
                      <a:cubicBezTo>
                        <a:pt x="17924" y="2837"/>
                        <a:pt x="18368" y="3724"/>
                        <a:pt x="17924" y="4168"/>
                      </a:cubicBezTo>
                      <a:cubicBezTo>
                        <a:pt x="17480" y="4612"/>
                        <a:pt x="17036" y="5055"/>
                        <a:pt x="16593" y="5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7" name="Рисунок 8">
                <a:extLst>
                  <a:ext uri="{FF2B5EF4-FFF2-40B4-BE49-F238E27FC236}">
                    <a16:creationId xmlns:a16="http://schemas.microsoft.com/office/drawing/2014/main" id="{8ED2745A-AAA5-154E-361F-0318896741A6}"/>
                  </a:ext>
                </a:extLst>
              </p:cNvPr>
              <p:cNvSpPr/>
              <p:nvPr/>
            </p:nvSpPr>
            <p:spPr>
              <a:xfrm>
                <a:off x="542089" y="6348898"/>
                <a:ext cx="76768" cy="39937"/>
              </a:xfrm>
              <a:custGeom>
                <a:avLst/>
                <a:gdLst>
                  <a:gd name="connsiteX0" fmla="*/ 75437 w 76768"/>
                  <a:gd name="connsiteY0" fmla="*/ 39937 h 39937"/>
                  <a:gd name="connsiteX1" fmla="*/ 74549 w 76768"/>
                  <a:gd name="connsiteY1" fmla="*/ 39937 h 39937"/>
                  <a:gd name="connsiteX2" fmla="*/ 887 w 76768"/>
                  <a:gd name="connsiteY2" fmla="*/ 3106 h 39937"/>
                  <a:gd name="connsiteX3" fmla="*/ 0 w 76768"/>
                  <a:gd name="connsiteY3" fmla="*/ 887 h 39937"/>
                  <a:gd name="connsiteX4" fmla="*/ 2219 w 76768"/>
                  <a:gd name="connsiteY4" fmla="*/ 0 h 39937"/>
                  <a:gd name="connsiteX5" fmla="*/ 75881 w 76768"/>
                  <a:gd name="connsiteY5" fmla="*/ 36831 h 39937"/>
                  <a:gd name="connsiteX6" fmla="*/ 76768 w 76768"/>
                  <a:gd name="connsiteY6" fmla="*/ 39050 h 39937"/>
                  <a:gd name="connsiteX7" fmla="*/ 75437 w 76768"/>
                  <a:gd name="connsiteY7" fmla="*/ 39937 h 3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768" h="39937">
                    <a:moveTo>
                      <a:pt x="75437" y="39937"/>
                    </a:moveTo>
                    <a:cubicBezTo>
                      <a:pt x="74993" y="39937"/>
                      <a:pt x="74993" y="39937"/>
                      <a:pt x="74549" y="39937"/>
                    </a:cubicBezTo>
                    <a:lnTo>
                      <a:pt x="887" y="3106"/>
                    </a:lnTo>
                    <a:cubicBezTo>
                      <a:pt x="0" y="2662"/>
                      <a:pt x="0" y="1775"/>
                      <a:pt x="0" y="887"/>
                    </a:cubicBezTo>
                    <a:cubicBezTo>
                      <a:pt x="444" y="0"/>
                      <a:pt x="1331" y="0"/>
                      <a:pt x="2219" y="0"/>
                    </a:cubicBezTo>
                    <a:lnTo>
                      <a:pt x="75881" y="36831"/>
                    </a:lnTo>
                    <a:cubicBezTo>
                      <a:pt x="76768" y="37275"/>
                      <a:pt x="76768" y="38162"/>
                      <a:pt x="76768" y="39050"/>
                    </a:cubicBezTo>
                    <a:cubicBezTo>
                      <a:pt x="76324" y="39493"/>
                      <a:pt x="75881" y="39937"/>
                      <a:pt x="75437" y="399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8" name="Рисунок 8">
                <a:extLst>
                  <a:ext uri="{FF2B5EF4-FFF2-40B4-BE49-F238E27FC236}">
                    <a16:creationId xmlns:a16="http://schemas.microsoft.com/office/drawing/2014/main" id="{24616857-E6C4-3575-9C32-9EFC6166FD9F}"/>
                  </a:ext>
                </a:extLst>
              </p:cNvPr>
              <p:cNvSpPr/>
              <p:nvPr/>
            </p:nvSpPr>
            <p:spPr>
              <a:xfrm>
                <a:off x="597835" y="6396823"/>
                <a:ext cx="25133" cy="81649"/>
              </a:xfrm>
              <a:custGeom>
                <a:avLst/>
                <a:gdLst>
                  <a:gd name="connsiteX0" fmla="*/ 23685 w 25133"/>
                  <a:gd name="connsiteY0" fmla="*/ 81649 h 81649"/>
                  <a:gd name="connsiteX1" fmla="*/ 23685 w 25133"/>
                  <a:gd name="connsiteY1" fmla="*/ 81649 h 81649"/>
                  <a:gd name="connsiteX2" fmla="*/ 166 w 25133"/>
                  <a:gd name="connsiteY2" fmla="*/ 56356 h 81649"/>
                  <a:gd name="connsiteX3" fmla="*/ 6378 w 25133"/>
                  <a:gd name="connsiteY3" fmla="*/ 1331 h 81649"/>
                  <a:gd name="connsiteX4" fmla="*/ 8153 w 25133"/>
                  <a:gd name="connsiteY4" fmla="*/ 0 h 81649"/>
                  <a:gd name="connsiteX5" fmla="*/ 9485 w 25133"/>
                  <a:gd name="connsiteY5" fmla="*/ 1775 h 81649"/>
                  <a:gd name="connsiteX6" fmla="*/ 3272 w 25133"/>
                  <a:gd name="connsiteY6" fmla="*/ 55912 h 81649"/>
                  <a:gd name="connsiteX7" fmla="*/ 23685 w 25133"/>
                  <a:gd name="connsiteY7" fmla="*/ 78099 h 81649"/>
                  <a:gd name="connsiteX8" fmla="*/ 25016 w 25133"/>
                  <a:gd name="connsiteY8" fmla="*/ 79874 h 81649"/>
                  <a:gd name="connsiteX9" fmla="*/ 23685 w 25133"/>
                  <a:gd name="connsiteY9" fmla="*/ 81649 h 8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33" h="81649">
                    <a:moveTo>
                      <a:pt x="23685" y="81649"/>
                    </a:moveTo>
                    <a:cubicBezTo>
                      <a:pt x="23241" y="81649"/>
                      <a:pt x="23241" y="81649"/>
                      <a:pt x="23685" y="81649"/>
                    </a:cubicBezTo>
                    <a:cubicBezTo>
                      <a:pt x="23241" y="81649"/>
                      <a:pt x="2385" y="78543"/>
                      <a:pt x="166" y="56356"/>
                    </a:cubicBezTo>
                    <a:cubicBezTo>
                      <a:pt x="-1165" y="43487"/>
                      <a:pt x="5935" y="3106"/>
                      <a:pt x="6378" y="1331"/>
                    </a:cubicBezTo>
                    <a:cubicBezTo>
                      <a:pt x="6378" y="444"/>
                      <a:pt x="7266" y="0"/>
                      <a:pt x="8153" y="0"/>
                    </a:cubicBezTo>
                    <a:cubicBezTo>
                      <a:pt x="9041" y="0"/>
                      <a:pt x="9485" y="887"/>
                      <a:pt x="9485" y="1775"/>
                    </a:cubicBezTo>
                    <a:cubicBezTo>
                      <a:pt x="9485" y="2219"/>
                      <a:pt x="2385" y="43487"/>
                      <a:pt x="3272" y="55912"/>
                    </a:cubicBezTo>
                    <a:cubicBezTo>
                      <a:pt x="5047" y="75437"/>
                      <a:pt x="22797" y="78099"/>
                      <a:pt x="23685" y="78099"/>
                    </a:cubicBezTo>
                    <a:cubicBezTo>
                      <a:pt x="24572" y="78099"/>
                      <a:pt x="25460" y="78987"/>
                      <a:pt x="25016" y="79874"/>
                    </a:cubicBezTo>
                    <a:cubicBezTo>
                      <a:pt x="25016" y="81206"/>
                      <a:pt x="24128" y="81649"/>
                      <a:pt x="23685" y="816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3610D95-DB85-6CA1-9D6B-ACBA493A471D}"/>
              </a:ext>
            </a:extLst>
          </p:cNvPr>
          <p:cNvSpPr/>
          <p:nvPr/>
        </p:nvSpPr>
        <p:spPr>
          <a:xfrm>
            <a:off x="4385500" y="1"/>
            <a:ext cx="373001" cy="411509"/>
          </a:xfrm>
          <a:prstGeom prst="rect">
            <a:avLst/>
          </a:prstGeom>
          <a:solidFill>
            <a:srgbClr val="F5C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347054-8FC0-BCA2-F449-F1C10FE4ADF1}"/>
              </a:ext>
            </a:extLst>
          </p:cNvPr>
          <p:cNvSpPr txBox="1"/>
          <p:nvPr/>
        </p:nvSpPr>
        <p:spPr>
          <a:xfrm>
            <a:off x="384492" y="1347614"/>
            <a:ext cx="8375016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Аппаратная память ограничена возможностями чипов – максимальное количество маршрутов 240к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Разные префиксы занимают разное количество ячеек в памяти – поэтому</a:t>
            </a: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, </a:t>
            </a: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точное количество префиксов оценить сложно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Whole-byte IP </a:t>
            </a: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префиксы занимают ячейки более эффективно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С помощью </a:t>
            </a: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routing filter </a:t>
            </a: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возможно подавлять </a:t>
            </a: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L3HW</a:t>
            </a:r>
            <a:endParaRPr lang="ru-RU" dirty="0">
              <a:solidFill>
                <a:schemeClr val="bg1"/>
              </a:solidFill>
              <a:latin typeface="PT Sans" panose="020B0503020203020204" pitchFamily="34" charset="0"/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/</a:t>
            </a: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interface/ethernet/switch/l3hw-settings/advanced/monitor</a:t>
            </a:r>
            <a:endParaRPr lang="ru-RU" dirty="0">
              <a:solidFill>
                <a:schemeClr val="bg1"/>
              </a:solidFill>
              <a:latin typeface="PT Sans" panose="020B0503020203020204" pitchFamily="34" charset="0"/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/</a:t>
            </a: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interface/ethernet/switch/l3hw-settings/monitor</a:t>
            </a:r>
          </a:p>
        </p:txBody>
      </p:sp>
    </p:spTree>
    <p:extLst>
      <p:ext uri="{BB962C8B-B14F-4D97-AF65-F5344CB8AC3E}">
        <p14:creationId xmlns:p14="http://schemas.microsoft.com/office/powerpoint/2010/main" val="34837756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678FD5-5327-5EF5-C7C3-AAD02132B7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5DC192D-77BF-C2AB-4AE8-75B0132E4579}"/>
              </a:ext>
            </a:extLst>
          </p:cNvPr>
          <p:cNvSpPr txBox="1"/>
          <p:nvPr/>
        </p:nvSpPr>
        <p:spPr>
          <a:xfrm>
            <a:off x="266135" y="411510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5C92A"/>
                </a:solidFill>
                <a:latin typeface="PT Sans" panose="020B0503020203020204" pitchFamily="34" charset="-52"/>
              </a:rPr>
              <a:t>Сценарии использования </a:t>
            </a:r>
            <a:r>
              <a:rPr lang="en-US" sz="3600" b="1" dirty="0">
                <a:solidFill>
                  <a:srgbClr val="F5C92A"/>
                </a:solidFill>
                <a:latin typeface="PT Sans" panose="020B0503020203020204" pitchFamily="34" charset="-52"/>
              </a:rPr>
              <a:t>L3HW</a:t>
            </a:r>
            <a:endParaRPr lang="ru-RU" sz="3600" b="1" dirty="0">
              <a:solidFill>
                <a:srgbClr val="F5C92A"/>
              </a:solidFill>
              <a:latin typeface="PT Sans" panose="020B0503020203020204" pitchFamily="34" charset="-52"/>
            </a:endParaRPr>
          </a:p>
        </p:txBody>
      </p: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446A78A8-40BE-8D3D-DF6E-4AC2EE7488CB}"/>
              </a:ext>
            </a:extLst>
          </p:cNvPr>
          <p:cNvGrpSpPr/>
          <p:nvPr/>
        </p:nvGrpSpPr>
        <p:grpSpPr>
          <a:xfrm>
            <a:off x="7545805" y="4505679"/>
            <a:ext cx="1361290" cy="436808"/>
            <a:chOff x="309271" y="4505679"/>
            <a:chExt cx="1361290" cy="436808"/>
          </a:xfrm>
        </p:grpSpPr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AE50B557-718F-33F7-EE96-09286FFCC0F1}"/>
                </a:ext>
              </a:extLst>
            </p:cNvPr>
            <p:cNvGrpSpPr/>
            <p:nvPr/>
          </p:nvGrpSpPr>
          <p:grpSpPr>
            <a:xfrm>
              <a:off x="548138" y="4515754"/>
              <a:ext cx="1122423" cy="416659"/>
              <a:chOff x="911424" y="6309320"/>
              <a:chExt cx="1122423" cy="416659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52BBF204-AACF-851A-0A51-555C0DCD9109}"/>
                  </a:ext>
                </a:extLst>
              </p:cNvPr>
              <p:cNvSpPr txBox="1"/>
              <p:nvPr/>
            </p:nvSpPr>
            <p:spPr>
              <a:xfrm>
                <a:off x="911424" y="6309320"/>
                <a:ext cx="1122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i="0" dirty="0">
                    <a:solidFill>
                      <a:srgbClr val="F5C92A"/>
                    </a:solidFill>
                    <a:effectLst/>
                    <a:latin typeface="Roboto" pitchFamily="2" charset="0"/>
                  </a:rPr>
                  <a:t>LINKMEETUP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90CCF086-8520-4C48-801B-0231E7BFE180}"/>
                  </a:ext>
                </a:extLst>
              </p:cNvPr>
              <p:cNvSpPr txBox="1"/>
              <p:nvPr/>
            </p:nvSpPr>
            <p:spPr>
              <a:xfrm>
                <a:off x="911424" y="6541313"/>
                <a:ext cx="1114729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" spc="80" dirty="0">
                    <a:solidFill>
                      <a:schemeClr val="bg1"/>
                    </a:solidFill>
                    <a:latin typeface="Roboto" pitchFamily="2" charset="0"/>
                    <a:ea typeface="Roboto" pitchFamily="2" charset="0"/>
                  </a:rPr>
                  <a:t>МИТАП ОТ IT ДЛЯ IT</a:t>
                </a:r>
                <a:endParaRPr lang="en-US" sz="600" spc="80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endParaRPr>
              </a:p>
            </p:txBody>
          </p:sp>
        </p:grpSp>
        <p:grpSp>
          <p:nvGrpSpPr>
            <p:cNvPr id="42" name="Рисунок 8">
              <a:extLst>
                <a:ext uri="{FF2B5EF4-FFF2-40B4-BE49-F238E27FC236}">
                  <a16:creationId xmlns:a16="http://schemas.microsoft.com/office/drawing/2014/main" id="{1F867577-CEB3-24AB-C15D-58518C3E3D1E}"/>
                </a:ext>
              </a:extLst>
            </p:cNvPr>
            <p:cNvGrpSpPr/>
            <p:nvPr/>
          </p:nvGrpSpPr>
          <p:grpSpPr>
            <a:xfrm>
              <a:off x="309271" y="4505679"/>
              <a:ext cx="238959" cy="436808"/>
              <a:chOff x="505258" y="6201131"/>
              <a:chExt cx="247610" cy="452621"/>
            </a:xfrm>
          </p:grpSpPr>
          <p:sp>
            <p:nvSpPr>
              <p:cNvPr id="43" name="Рисунок 8">
                <a:extLst>
                  <a:ext uri="{FF2B5EF4-FFF2-40B4-BE49-F238E27FC236}">
                    <a16:creationId xmlns:a16="http://schemas.microsoft.com/office/drawing/2014/main" id="{0ED8F6E9-348D-EDCC-8132-C0BC7FDE45AC}"/>
                  </a:ext>
                </a:extLst>
              </p:cNvPr>
              <p:cNvSpPr/>
              <p:nvPr/>
            </p:nvSpPr>
            <p:spPr>
              <a:xfrm>
                <a:off x="529990" y="6204237"/>
                <a:ext cx="167410" cy="191254"/>
              </a:xfrm>
              <a:custGeom>
                <a:avLst/>
                <a:gdLst>
                  <a:gd name="connsiteX0" fmla="*/ 76886 w 167410"/>
                  <a:gd name="connsiteY0" fmla="*/ 191255 h 191254"/>
                  <a:gd name="connsiteX1" fmla="*/ 75555 w 167410"/>
                  <a:gd name="connsiteY1" fmla="*/ 190811 h 191254"/>
                  <a:gd name="connsiteX2" fmla="*/ 1449 w 167410"/>
                  <a:gd name="connsiteY2" fmla="*/ 151762 h 191254"/>
                  <a:gd name="connsiteX3" fmla="*/ 118 w 167410"/>
                  <a:gd name="connsiteY3" fmla="*/ 149099 h 191254"/>
                  <a:gd name="connsiteX4" fmla="*/ 2337 w 167410"/>
                  <a:gd name="connsiteY4" fmla="*/ 147324 h 191254"/>
                  <a:gd name="connsiteX5" fmla="*/ 10768 w 167410"/>
                  <a:gd name="connsiteY5" fmla="*/ 145549 h 191254"/>
                  <a:gd name="connsiteX6" fmla="*/ 23193 w 167410"/>
                  <a:gd name="connsiteY6" fmla="*/ 70556 h 191254"/>
                  <a:gd name="connsiteX7" fmla="*/ 34287 w 167410"/>
                  <a:gd name="connsiteY7" fmla="*/ 2219 h 191254"/>
                  <a:gd name="connsiteX8" fmla="*/ 36949 w 167410"/>
                  <a:gd name="connsiteY8" fmla="*/ 0 h 191254"/>
                  <a:gd name="connsiteX9" fmla="*/ 89311 w 167410"/>
                  <a:gd name="connsiteY9" fmla="*/ 2219 h 191254"/>
                  <a:gd name="connsiteX10" fmla="*/ 90199 w 167410"/>
                  <a:gd name="connsiteY10" fmla="*/ 2219 h 191254"/>
                  <a:gd name="connsiteX11" fmla="*/ 165635 w 167410"/>
                  <a:gd name="connsiteY11" fmla="*/ 28400 h 191254"/>
                  <a:gd name="connsiteX12" fmla="*/ 167410 w 167410"/>
                  <a:gd name="connsiteY12" fmla="*/ 31062 h 191254"/>
                  <a:gd name="connsiteX13" fmla="*/ 164748 w 167410"/>
                  <a:gd name="connsiteY13" fmla="*/ 33281 h 191254"/>
                  <a:gd name="connsiteX14" fmla="*/ 117267 w 167410"/>
                  <a:gd name="connsiteY14" fmla="*/ 33281 h 191254"/>
                  <a:gd name="connsiteX15" fmla="*/ 92861 w 167410"/>
                  <a:gd name="connsiteY15" fmla="*/ 185043 h 191254"/>
                  <a:gd name="connsiteX16" fmla="*/ 91086 w 167410"/>
                  <a:gd name="connsiteY16" fmla="*/ 187261 h 191254"/>
                  <a:gd name="connsiteX17" fmla="*/ 76886 w 167410"/>
                  <a:gd name="connsiteY17" fmla="*/ 191255 h 191254"/>
                  <a:gd name="connsiteX18" fmla="*/ 76886 w 167410"/>
                  <a:gd name="connsiteY18" fmla="*/ 191255 h 191254"/>
                  <a:gd name="connsiteX19" fmla="*/ 10768 w 167410"/>
                  <a:gd name="connsiteY19" fmla="*/ 150874 h 191254"/>
                  <a:gd name="connsiteX20" fmla="*/ 77330 w 167410"/>
                  <a:gd name="connsiteY20" fmla="*/ 185930 h 191254"/>
                  <a:gd name="connsiteX21" fmla="*/ 88424 w 167410"/>
                  <a:gd name="connsiteY21" fmla="*/ 182824 h 191254"/>
                  <a:gd name="connsiteX22" fmla="*/ 112830 w 167410"/>
                  <a:gd name="connsiteY22" fmla="*/ 30619 h 191254"/>
                  <a:gd name="connsiteX23" fmla="*/ 115492 w 167410"/>
                  <a:gd name="connsiteY23" fmla="*/ 28400 h 191254"/>
                  <a:gd name="connsiteX24" fmla="*/ 149661 w 167410"/>
                  <a:gd name="connsiteY24" fmla="*/ 28400 h 191254"/>
                  <a:gd name="connsiteX25" fmla="*/ 88867 w 167410"/>
                  <a:gd name="connsiteY25" fmla="*/ 7100 h 191254"/>
                  <a:gd name="connsiteX26" fmla="*/ 39168 w 167410"/>
                  <a:gd name="connsiteY26" fmla="*/ 5325 h 191254"/>
                  <a:gd name="connsiteX27" fmla="*/ 28518 w 167410"/>
                  <a:gd name="connsiteY27" fmla="*/ 71443 h 191254"/>
                  <a:gd name="connsiteX28" fmla="*/ 15205 w 167410"/>
                  <a:gd name="connsiteY28" fmla="*/ 148655 h 191254"/>
                  <a:gd name="connsiteX29" fmla="*/ 10768 w 167410"/>
                  <a:gd name="connsiteY29" fmla="*/ 150874 h 1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410" h="191254">
                    <a:moveTo>
                      <a:pt x="76886" y="191255"/>
                    </a:moveTo>
                    <a:cubicBezTo>
                      <a:pt x="76442" y="191255"/>
                      <a:pt x="75999" y="191255"/>
                      <a:pt x="75555" y="190811"/>
                    </a:cubicBezTo>
                    <a:lnTo>
                      <a:pt x="1449" y="151762"/>
                    </a:lnTo>
                    <a:cubicBezTo>
                      <a:pt x="562" y="151318"/>
                      <a:pt x="-326" y="149987"/>
                      <a:pt x="118" y="149099"/>
                    </a:cubicBezTo>
                    <a:cubicBezTo>
                      <a:pt x="562" y="147768"/>
                      <a:pt x="1449" y="147324"/>
                      <a:pt x="2337" y="147324"/>
                    </a:cubicBezTo>
                    <a:cubicBezTo>
                      <a:pt x="5443" y="147324"/>
                      <a:pt x="9437" y="146437"/>
                      <a:pt x="10768" y="145549"/>
                    </a:cubicBezTo>
                    <a:cubicBezTo>
                      <a:pt x="12543" y="140668"/>
                      <a:pt x="18312" y="102062"/>
                      <a:pt x="23193" y="70556"/>
                    </a:cubicBezTo>
                    <a:cubicBezTo>
                      <a:pt x="28074" y="39493"/>
                      <a:pt x="32512" y="10650"/>
                      <a:pt x="34287" y="2219"/>
                    </a:cubicBezTo>
                    <a:cubicBezTo>
                      <a:pt x="34730" y="887"/>
                      <a:pt x="35618" y="0"/>
                      <a:pt x="36949" y="0"/>
                    </a:cubicBezTo>
                    <a:lnTo>
                      <a:pt x="89311" y="2219"/>
                    </a:lnTo>
                    <a:cubicBezTo>
                      <a:pt x="89755" y="2219"/>
                      <a:pt x="89755" y="2219"/>
                      <a:pt x="90199" y="2219"/>
                    </a:cubicBezTo>
                    <a:lnTo>
                      <a:pt x="165635" y="28400"/>
                    </a:lnTo>
                    <a:cubicBezTo>
                      <a:pt x="166967" y="28844"/>
                      <a:pt x="167410" y="30175"/>
                      <a:pt x="167410" y="31062"/>
                    </a:cubicBezTo>
                    <a:cubicBezTo>
                      <a:pt x="167410" y="32394"/>
                      <a:pt x="166079" y="33281"/>
                      <a:pt x="164748" y="33281"/>
                    </a:cubicBezTo>
                    <a:lnTo>
                      <a:pt x="117267" y="33281"/>
                    </a:lnTo>
                    <a:lnTo>
                      <a:pt x="92861" y="185043"/>
                    </a:lnTo>
                    <a:cubicBezTo>
                      <a:pt x="92861" y="185930"/>
                      <a:pt x="91974" y="186818"/>
                      <a:pt x="91086" y="187261"/>
                    </a:cubicBezTo>
                    <a:lnTo>
                      <a:pt x="76886" y="191255"/>
                    </a:lnTo>
                    <a:lnTo>
                      <a:pt x="76886" y="191255"/>
                    </a:lnTo>
                    <a:close/>
                    <a:moveTo>
                      <a:pt x="10768" y="150874"/>
                    </a:moveTo>
                    <a:lnTo>
                      <a:pt x="77330" y="185930"/>
                    </a:lnTo>
                    <a:lnTo>
                      <a:pt x="88424" y="182824"/>
                    </a:lnTo>
                    <a:lnTo>
                      <a:pt x="112830" y="30619"/>
                    </a:lnTo>
                    <a:cubicBezTo>
                      <a:pt x="112830" y="29287"/>
                      <a:pt x="114161" y="28400"/>
                      <a:pt x="115492" y="28400"/>
                    </a:cubicBezTo>
                    <a:lnTo>
                      <a:pt x="149661" y="28400"/>
                    </a:lnTo>
                    <a:lnTo>
                      <a:pt x="88867" y="7100"/>
                    </a:lnTo>
                    <a:lnTo>
                      <a:pt x="39168" y="5325"/>
                    </a:lnTo>
                    <a:cubicBezTo>
                      <a:pt x="36949" y="15531"/>
                      <a:pt x="32955" y="43931"/>
                      <a:pt x="28518" y="71443"/>
                    </a:cubicBezTo>
                    <a:cubicBezTo>
                      <a:pt x="18312" y="138005"/>
                      <a:pt x="16537" y="147324"/>
                      <a:pt x="15205" y="148655"/>
                    </a:cubicBezTo>
                    <a:cubicBezTo>
                      <a:pt x="13874" y="149543"/>
                      <a:pt x="12543" y="150430"/>
                      <a:pt x="10768" y="150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4" name="Рисунок 8">
                <a:extLst>
                  <a:ext uri="{FF2B5EF4-FFF2-40B4-BE49-F238E27FC236}">
                    <a16:creationId xmlns:a16="http://schemas.microsoft.com/office/drawing/2014/main" id="{D81FAB83-A315-FE31-6B73-85EC77F41E44}"/>
                  </a:ext>
                </a:extLst>
              </p:cNvPr>
              <p:cNvSpPr/>
              <p:nvPr/>
            </p:nvSpPr>
            <p:spPr>
              <a:xfrm>
                <a:off x="614420" y="6474479"/>
                <a:ext cx="138448" cy="106055"/>
              </a:xfrm>
              <a:custGeom>
                <a:avLst/>
                <a:gdLst>
                  <a:gd name="connsiteX0" fmla="*/ 138449 w 138448"/>
                  <a:gd name="connsiteY0" fmla="*/ 78099 h 106055"/>
                  <a:gd name="connsiteX1" fmla="*/ 131793 w 138448"/>
                  <a:gd name="connsiteY1" fmla="*/ 84312 h 106055"/>
                  <a:gd name="connsiteX2" fmla="*/ 104280 w 138448"/>
                  <a:gd name="connsiteY2" fmla="*/ 96737 h 106055"/>
                  <a:gd name="connsiteX3" fmla="*/ 103837 w 138448"/>
                  <a:gd name="connsiteY3" fmla="*/ 96737 h 106055"/>
                  <a:gd name="connsiteX4" fmla="*/ 76324 w 138448"/>
                  <a:gd name="connsiteY4" fmla="*/ 106056 h 106055"/>
                  <a:gd name="connsiteX5" fmla="*/ 28844 w 138448"/>
                  <a:gd name="connsiteY5" fmla="*/ 87862 h 106055"/>
                  <a:gd name="connsiteX6" fmla="*/ 12425 w 138448"/>
                  <a:gd name="connsiteY6" fmla="*/ 67006 h 106055"/>
                  <a:gd name="connsiteX7" fmla="*/ 0 w 138448"/>
                  <a:gd name="connsiteY7" fmla="*/ 41268 h 106055"/>
                  <a:gd name="connsiteX8" fmla="*/ 0 w 138448"/>
                  <a:gd name="connsiteY8" fmla="*/ 444 h 106055"/>
                  <a:gd name="connsiteX9" fmla="*/ 1331 w 138448"/>
                  <a:gd name="connsiteY9" fmla="*/ 0 h 106055"/>
                  <a:gd name="connsiteX10" fmla="*/ 22631 w 138448"/>
                  <a:gd name="connsiteY10" fmla="*/ 59906 h 106055"/>
                  <a:gd name="connsiteX11" fmla="*/ 97624 w 138448"/>
                  <a:gd name="connsiteY11" fmla="*/ 85643 h 106055"/>
                  <a:gd name="connsiteX12" fmla="*/ 131349 w 138448"/>
                  <a:gd name="connsiteY12" fmla="*/ 71443 h 106055"/>
                  <a:gd name="connsiteX13" fmla="*/ 131793 w 138448"/>
                  <a:gd name="connsiteY13" fmla="*/ 71443 h 106055"/>
                  <a:gd name="connsiteX14" fmla="*/ 138449 w 138448"/>
                  <a:gd name="connsiteY14" fmla="*/ 78099 h 10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8448" h="106055">
                    <a:moveTo>
                      <a:pt x="138449" y="78099"/>
                    </a:moveTo>
                    <a:cubicBezTo>
                      <a:pt x="138449" y="81649"/>
                      <a:pt x="135343" y="84312"/>
                      <a:pt x="131793" y="84312"/>
                    </a:cubicBezTo>
                    <a:cubicBezTo>
                      <a:pt x="127355" y="84312"/>
                      <a:pt x="114043" y="90524"/>
                      <a:pt x="104280" y="96737"/>
                    </a:cubicBezTo>
                    <a:cubicBezTo>
                      <a:pt x="104280" y="96737"/>
                      <a:pt x="104280" y="96737"/>
                      <a:pt x="103837" y="96737"/>
                    </a:cubicBezTo>
                    <a:cubicBezTo>
                      <a:pt x="93630" y="102062"/>
                      <a:pt x="84756" y="105168"/>
                      <a:pt x="76324" y="106056"/>
                    </a:cubicBezTo>
                    <a:cubicBezTo>
                      <a:pt x="65674" y="98068"/>
                      <a:pt x="49256" y="91412"/>
                      <a:pt x="28844" y="87862"/>
                    </a:cubicBezTo>
                    <a:cubicBezTo>
                      <a:pt x="21744" y="80762"/>
                      <a:pt x="16419" y="73218"/>
                      <a:pt x="12425" y="67006"/>
                    </a:cubicBezTo>
                    <a:cubicBezTo>
                      <a:pt x="7544" y="59906"/>
                      <a:pt x="3550" y="50587"/>
                      <a:pt x="0" y="41268"/>
                    </a:cubicBezTo>
                    <a:lnTo>
                      <a:pt x="0" y="444"/>
                    </a:lnTo>
                    <a:cubicBezTo>
                      <a:pt x="444" y="444"/>
                      <a:pt x="887" y="0"/>
                      <a:pt x="1331" y="0"/>
                    </a:cubicBezTo>
                    <a:cubicBezTo>
                      <a:pt x="3550" y="9762"/>
                      <a:pt x="11094" y="42600"/>
                      <a:pt x="22631" y="59906"/>
                    </a:cubicBezTo>
                    <a:cubicBezTo>
                      <a:pt x="40825" y="86087"/>
                      <a:pt x="58575" y="106499"/>
                      <a:pt x="97624" y="85643"/>
                    </a:cubicBezTo>
                    <a:cubicBezTo>
                      <a:pt x="102062" y="82981"/>
                      <a:pt x="121143" y="71443"/>
                      <a:pt x="131349" y="71443"/>
                    </a:cubicBezTo>
                    <a:lnTo>
                      <a:pt x="131793" y="71443"/>
                    </a:lnTo>
                    <a:cubicBezTo>
                      <a:pt x="135786" y="71887"/>
                      <a:pt x="138449" y="74550"/>
                      <a:pt x="138449" y="780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5" name="Рисунок 8">
                <a:extLst>
                  <a:ext uri="{FF2B5EF4-FFF2-40B4-BE49-F238E27FC236}">
                    <a16:creationId xmlns:a16="http://schemas.microsoft.com/office/drawing/2014/main" id="{C6FC5515-4D7F-4900-8CB8-D5DACEA468B2}"/>
                  </a:ext>
                </a:extLst>
              </p:cNvPr>
              <p:cNvSpPr/>
              <p:nvPr/>
            </p:nvSpPr>
            <p:spPr>
              <a:xfrm>
                <a:off x="505258" y="6579647"/>
                <a:ext cx="203235" cy="74105"/>
              </a:xfrm>
              <a:custGeom>
                <a:avLst/>
                <a:gdLst>
                  <a:gd name="connsiteX0" fmla="*/ 203236 w 203235"/>
                  <a:gd name="connsiteY0" fmla="*/ 24850 h 74105"/>
                  <a:gd name="connsiteX1" fmla="*/ 202792 w 203235"/>
                  <a:gd name="connsiteY1" fmla="*/ 23075 h 74105"/>
                  <a:gd name="connsiteX2" fmla="*/ 202348 w 203235"/>
                  <a:gd name="connsiteY2" fmla="*/ 20856 h 74105"/>
                  <a:gd name="connsiteX3" fmla="*/ 199686 w 203235"/>
                  <a:gd name="connsiteY3" fmla="*/ 14644 h 74105"/>
                  <a:gd name="connsiteX4" fmla="*/ 193917 w 203235"/>
                  <a:gd name="connsiteY4" fmla="*/ 7544 h 74105"/>
                  <a:gd name="connsiteX5" fmla="*/ 183711 w 203235"/>
                  <a:gd name="connsiteY5" fmla="*/ 0 h 74105"/>
                  <a:gd name="connsiteX6" fmla="*/ 196580 w 203235"/>
                  <a:gd name="connsiteY6" fmla="*/ 16419 h 74105"/>
                  <a:gd name="connsiteX7" fmla="*/ 198798 w 203235"/>
                  <a:gd name="connsiteY7" fmla="*/ 21744 h 74105"/>
                  <a:gd name="connsiteX8" fmla="*/ 199242 w 203235"/>
                  <a:gd name="connsiteY8" fmla="*/ 23962 h 74105"/>
                  <a:gd name="connsiteX9" fmla="*/ 199242 w 203235"/>
                  <a:gd name="connsiteY9" fmla="*/ 25294 h 74105"/>
                  <a:gd name="connsiteX10" fmla="*/ 199242 w 203235"/>
                  <a:gd name="connsiteY10" fmla="*/ 26625 h 74105"/>
                  <a:gd name="connsiteX11" fmla="*/ 199242 w 203235"/>
                  <a:gd name="connsiteY11" fmla="*/ 27956 h 74105"/>
                  <a:gd name="connsiteX12" fmla="*/ 199242 w 203235"/>
                  <a:gd name="connsiteY12" fmla="*/ 29287 h 74105"/>
                  <a:gd name="connsiteX13" fmla="*/ 198798 w 203235"/>
                  <a:gd name="connsiteY13" fmla="*/ 31062 h 74105"/>
                  <a:gd name="connsiteX14" fmla="*/ 196580 w 203235"/>
                  <a:gd name="connsiteY14" fmla="*/ 36387 h 74105"/>
                  <a:gd name="connsiteX15" fmla="*/ 191698 w 203235"/>
                  <a:gd name="connsiteY15" fmla="*/ 42600 h 74105"/>
                  <a:gd name="connsiteX16" fmla="*/ 173061 w 203235"/>
                  <a:gd name="connsiteY16" fmla="*/ 54581 h 74105"/>
                  <a:gd name="connsiteX17" fmla="*/ 145105 w 203235"/>
                  <a:gd name="connsiteY17" fmla="*/ 63456 h 74105"/>
                  <a:gd name="connsiteX18" fmla="*/ 110493 w 203235"/>
                  <a:gd name="connsiteY18" fmla="*/ 67450 h 74105"/>
                  <a:gd name="connsiteX19" fmla="*/ 101174 w 203235"/>
                  <a:gd name="connsiteY19" fmla="*/ 67450 h 74105"/>
                  <a:gd name="connsiteX20" fmla="*/ 91412 w 203235"/>
                  <a:gd name="connsiteY20" fmla="*/ 67450 h 74105"/>
                  <a:gd name="connsiteX21" fmla="*/ 71443 w 203235"/>
                  <a:gd name="connsiteY21" fmla="*/ 65675 h 74105"/>
                  <a:gd name="connsiteX22" fmla="*/ 51031 w 203235"/>
                  <a:gd name="connsiteY22" fmla="*/ 61681 h 74105"/>
                  <a:gd name="connsiteX23" fmla="*/ 40825 w 203235"/>
                  <a:gd name="connsiteY23" fmla="*/ 58575 h 74105"/>
                  <a:gd name="connsiteX24" fmla="*/ 31062 w 203235"/>
                  <a:gd name="connsiteY24" fmla="*/ 54581 h 74105"/>
                  <a:gd name="connsiteX25" fmla="*/ 13312 w 203235"/>
                  <a:gd name="connsiteY25" fmla="*/ 43487 h 74105"/>
                  <a:gd name="connsiteX26" fmla="*/ 6656 w 203235"/>
                  <a:gd name="connsiteY26" fmla="*/ 35500 h 74105"/>
                  <a:gd name="connsiteX27" fmla="*/ 3994 w 203235"/>
                  <a:gd name="connsiteY27" fmla="*/ 25737 h 74105"/>
                  <a:gd name="connsiteX28" fmla="*/ 3994 w 203235"/>
                  <a:gd name="connsiteY28" fmla="*/ 23075 h 74105"/>
                  <a:gd name="connsiteX29" fmla="*/ 4437 w 203235"/>
                  <a:gd name="connsiteY29" fmla="*/ 20856 h 74105"/>
                  <a:gd name="connsiteX30" fmla="*/ 4437 w 203235"/>
                  <a:gd name="connsiteY30" fmla="*/ 20412 h 74105"/>
                  <a:gd name="connsiteX31" fmla="*/ 4881 w 203235"/>
                  <a:gd name="connsiteY31" fmla="*/ 19081 h 74105"/>
                  <a:gd name="connsiteX32" fmla="*/ 5769 w 203235"/>
                  <a:gd name="connsiteY32" fmla="*/ 16862 h 74105"/>
                  <a:gd name="connsiteX33" fmla="*/ 5769 w 203235"/>
                  <a:gd name="connsiteY33" fmla="*/ 16419 h 74105"/>
                  <a:gd name="connsiteX34" fmla="*/ 18637 w 203235"/>
                  <a:gd name="connsiteY34" fmla="*/ 0 h 74105"/>
                  <a:gd name="connsiteX35" fmla="*/ 10206 w 203235"/>
                  <a:gd name="connsiteY35" fmla="*/ 6212 h 74105"/>
                  <a:gd name="connsiteX36" fmla="*/ 3106 w 203235"/>
                  <a:gd name="connsiteY36" fmla="*/ 15087 h 74105"/>
                  <a:gd name="connsiteX37" fmla="*/ 1775 w 203235"/>
                  <a:gd name="connsiteY37" fmla="*/ 17750 h 74105"/>
                  <a:gd name="connsiteX38" fmla="*/ 1331 w 203235"/>
                  <a:gd name="connsiteY38" fmla="*/ 19081 h 74105"/>
                  <a:gd name="connsiteX39" fmla="*/ 887 w 203235"/>
                  <a:gd name="connsiteY39" fmla="*/ 20412 h 74105"/>
                  <a:gd name="connsiteX40" fmla="*/ 444 w 203235"/>
                  <a:gd name="connsiteY40" fmla="*/ 23519 h 74105"/>
                  <a:gd name="connsiteX41" fmla="*/ 0 w 203235"/>
                  <a:gd name="connsiteY41" fmla="*/ 26625 h 74105"/>
                  <a:gd name="connsiteX42" fmla="*/ 3106 w 203235"/>
                  <a:gd name="connsiteY42" fmla="*/ 38162 h 74105"/>
                  <a:gd name="connsiteX43" fmla="*/ 10206 w 203235"/>
                  <a:gd name="connsiteY43" fmla="*/ 47481 h 74105"/>
                  <a:gd name="connsiteX44" fmla="*/ 19081 w 203235"/>
                  <a:gd name="connsiteY44" fmla="*/ 54581 h 74105"/>
                  <a:gd name="connsiteX45" fmla="*/ 28844 w 203235"/>
                  <a:gd name="connsiteY45" fmla="*/ 59462 h 74105"/>
                  <a:gd name="connsiteX46" fmla="*/ 70112 w 203235"/>
                  <a:gd name="connsiteY46" fmla="*/ 71443 h 74105"/>
                  <a:gd name="connsiteX47" fmla="*/ 90524 w 203235"/>
                  <a:gd name="connsiteY47" fmla="*/ 73662 h 74105"/>
                  <a:gd name="connsiteX48" fmla="*/ 100287 w 203235"/>
                  <a:gd name="connsiteY48" fmla="*/ 74106 h 74105"/>
                  <a:gd name="connsiteX49" fmla="*/ 110049 w 203235"/>
                  <a:gd name="connsiteY49" fmla="*/ 74106 h 74105"/>
                  <a:gd name="connsiteX50" fmla="*/ 145993 w 203235"/>
                  <a:gd name="connsiteY50" fmla="*/ 69668 h 74105"/>
                  <a:gd name="connsiteX51" fmla="*/ 174836 w 203235"/>
                  <a:gd name="connsiteY51" fmla="*/ 59906 h 74105"/>
                  <a:gd name="connsiteX52" fmla="*/ 194361 w 203235"/>
                  <a:gd name="connsiteY52" fmla="*/ 46150 h 74105"/>
                  <a:gd name="connsiteX53" fmla="*/ 199686 w 203235"/>
                  <a:gd name="connsiteY53" fmla="*/ 39050 h 74105"/>
                  <a:gd name="connsiteX54" fmla="*/ 202348 w 203235"/>
                  <a:gd name="connsiteY54" fmla="*/ 32837 h 74105"/>
                  <a:gd name="connsiteX55" fmla="*/ 202792 w 203235"/>
                  <a:gd name="connsiteY55" fmla="*/ 30175 h 74105"/>
                  <a:gd name="connsiteX56" fmla="*/ 202792 w 203235"/>
                  <a:gd name="connsiteY56" fmla="*/ 28400 h 74105"/>
                  <a:gd name="connsiteX57" fmla="*/ 202792 w 203235"/>
                  <a:gd name="connsiteY57" fmla="*/ 27069 h 74105"/>
                  <a:gd name="connsiteX58" fmla="*/ 202792 w 203235"/>
                  <a:gd name="connsiteY58" fmla="*/ 27069 h 74105"/>
                  <a:gd name="connsiteX59" fmla="*/ 203236 w 203235"/>
                  <a:gd name="connsiteY59" fmla="*/ 24850 h 7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3235" h="74105">
                    <a:moveTo>
                      <a:pt x="203236" y="24850"/>
                    </a:moveTo>
                    <a:cubicBezTo>
                      <a:pt x="203236" y="24406"/>
                      <a:pt x="203236" y="23962"/>
                      <a:pt x="202792" y="23075"/>
                    </a:cubicBezTo>
                    <a:cubicBezTo>
                      <a:pt x="202792" y="22187"/>
                      <a:pt x="202348" y="21744"/>
                      <a:pt x="202348" y="20856"/>
                    </a:cubicBezTo>
                    <a:cubicBezTo>
                      <a:pt x="201905" y="19081"/>
                      <a:pt x="201017" y="16862"/>
                      <a:pt x="199686" y="14644"/>
                    </a:cubicBezTo>
                    <a:cubicBezTo>
                      <a:pt x="198355" y="12425"/>
                      <a:pt x="196580" y="10206"/>
                      <a:pt x="193917" y="7544"/>
                    </a:cubicBezTo>
                    <a:cubicBezTo>
                      <a:pt x="191255" y="4881"/>
                      <a:pt x="187705" y="2219"/>
                      <a:pt x="183711" y="0"/>
                    </a:cubicBezTo>
                    <a:cubicBezTo>
                      <a:pt x="190367" y="4881"/>
                      <a:pt x="195248" y="10650"/>
                      <a:pt x="196580" y="16419"/>
                    </a:cubicBezTo>
                    <a:cubicBezTo>
                      <a:pt x="197467" y="18637"/>
                      <a:pt x="198355" y="20412"/>
                      <a:pt x="198798" y="21744"/>
                    </a:cubicBezTo>
                    <a:cubicBezTo>
                      <a:pt x="199242" y="22631"/>
                      <a:pt x="199242" y="23075"/>
                      <a:pt x="199242" y="23962"/>
                    </a:cubicBezTo>
                    <a:cubicBezTo>
                      <a:pt x="199242" y="24406"/>
                      <a:pt x="199242" y="24850"/>
                      <a:pt x="199242" y="25294"/>
                    </a:cubicBezTo>
                    <a:cubicBezTo>
                      <a:pt x="199242" y="25737"/>
                      <a:pt x="199242" y="26181"/>
                      <a:pt x="199242" y="26625"/>
                    </a:cubicBezTo>
                    <a:cubicBezTo>
                      <a:pt x="199242" y="26625"/>
                      <a:pt x="199242" y="27069"/>
                      <a:pt x="199242" y="27956"/>
                    </a:cubicBezTo>
                    <a:cubicBezTo>
                      <a:pt x="199242" y="28400"/>
                      <a:pt x="199242" y="28844"/>
                      <a:pt x="199242" y="29287"/>
                    </a:cubicBezTo>
                    <a:cubicBezTo>
                      <a:pt x="199242" y="29731"/>
                      <a:pt x="199242" y="30619"/>
                      <a:pt x="198798" y="31062"/>
                    </a:cubicBezTo>
                    <a:cubicBezTo>
                      <a:pt x="198355" y="32394"/>
                      <a:pt x="197467" y="34612"/>
                      <a:pt x="196580" y="36387"/>
                    </a:cubicBezTo>
                    <a:cubicBezTo>
                      <a:pt x="195248" y="38162"/>
                      <a:pt x="193917" y="40381"/>
                      <a:pt x="191698" y="42600"/>
                    </a:cubicBezTo>
                    <a:cubicBezTo>
                      <a:pt x="187261" y="47037"/>
                      <a:pt x="181049" y="51031"/>
                      <a:pt x="173061" y="54581"/>
                    </a:cubicBezTo>
                    <a:cubicBezTo>
                      <a:pt x="165074" y="58131"/>
                      <a:pt x="155755" y="61237"/>
                      <a:pt x="145105" y="63456"/>
                    </a:cubicBezTo>
                    <a:cubicBezTo>
                      <a:pt x="134455" y="65675"/>
                      <a:pt x="122918" y="67006"/>
                      <a:pt x="110493" y="67450"/>
                    </a:cubicBezTo>
                    <a:cubicBezTo>
                      <a:pt x="107387" y="67450"/>
                      <a:pt x="104280" y="67450"/>
                      <a:pt x="101174" y="67450"/>
                    </a:cubicBezTo>
                    <a:cubicBezTo>
                      <a:pt x="98068" y="67450"/>
                      <a:pt x="94518" y="67450"/>
                      <a:pt x="91412" y="67450"/>
                    </a:cubicBezTo>
                    <a:cubicBezTo>
                      <a:pt x="84756" y="67006"/>
                      <a:pt x="78099" y="66562"/>
                      <a:pt x="71443" y="65675"/>
                    </a:cubicBezTo>
                    <a:cubicBezTo>
                      <a:pt x="64787" y="64787"/>
                      <a:pt x="58131" y="63456"/>
                      <a:pt x="51031" y="61681"/>
                    </a:cubicBezTo>
                    <a:cubicBezTo>
                      <a:pt x="47481" y="60793"/>
                      <a:pt x="44375" y="59906"/>
                      <a:pt x="40825" y="58575"/>
                    </a:cubicBezTo>
                    <a:cubicBezTo>
                      <a:pt x="37275" y="57687"/>
                      <a:pt x="34168" y="56356"/>
                      <a:pt x="31062" y="54581"/>
                    </a:cubicBezTo>
                    <a:cubicBezTo>
                      <a:pt x="24406" y="51918"/>
                      <a:pt x="18194" y="48368"/>
                      <a:pt x="13312" y="43487"/>
                    </a:cubicBezTo>
                    <a:cubicBezTo>
                      <a:pt x="10650" y="41268"/>
                      <a:pt x="8431" y="38606"/>
                      <a:pt x="6656" y="35500"/>
                    </a:cubicBezTo>
                    <a:cubicBezTo>
                      <a:pt x="4881" y="32394"/>
                      <a:pt x="3994" y="29287"/>
                      <a:pt x="3994" y="25737"/>
                    </a:cubicBezTo>
                    <a:cubicBezTo>
                      <a:pt x="3994" y="24850"/>
                      <a:pt x="3994" y="23962"/>
                      <a:pt x="3994" y="23075"/>
                    </a:cubicBezTo>
                    <a:cubicBezTo>
                      <a:pt x="3994" y="22187"/>
                      <a:pt x="3994" y="21300"/>
                      <a:pt x="4437" y="20856"/>
                    </a:cubicBezTo>
                    <a:lnTo>
                      <a:pt x="4437" y="20412"/>
                    </a:lnTo>
                    <a:lnTo>
                      <a:pt x="4881" y="19081"/>
                    </a:lnTo>
                    <a:cubicBezTo>
                      <a:pt x="5325" y="18194"/>
                      <a:pt x="5769" y="17306"/>
                      <a:pt x="5769" y="16862"/>
                    </a:cubicBezTo>
                    <a:lnTo>
                      <a:pt x="5769" y="16419"/>
                    </a:lnTo>
                    <a:cubicBezTo>
                      <a:pt x="7100" y="10650"/>
                      <a:pt x="11981" y="4881"/>
                      <a:pt x="18637" y="0"/>
                    </a:cubicBezTo>
                    <a:cubicBezTo>
                      <a:pt x="15531" y="1775"/>
                      <a:pt x="12869" y="3994"/>
                      <a:pt x="10206" y="6212"/>
                    </a:cubicBezTo>
                    <a:cubicBezTo>
                      <a:pt x="7544" y="8875"/>
                      <a:pt x="4881" y="11537"/>
                      <a:pt x="3106" y="15087"/>
                    </a:cubicBezTo>
                    <a:cubicBezTo>
                      <a:pt x="2662" y="15975"/>
                      <a:pt x="2219" y="16862"/>
                      <a:pt x="1775" y="17750"/>
                    </a:cubicBezTo>
                    <a:lnTo>
                      <a:pt x="1331" y="19081"/>
                    </a:lnTo>
                    <a:lnTo>
                      <a:pt x="887" y="20412"/>
                    </a:lnTo>
                    <a:cubicBezTo>
                      <a:pt x="444" y="21300"/>
                      <a:pt x="444" y="22187"/>
                      <a:pt x="444" y="23519"/>
                    </a:cubicBezTo>
                    <a:cubicBezTo>
                      <a:pt x="444" y="24406"/>
                      <a:pt x="444" y="25294"/>
                      <a:pt x="0" y="26625"/>
                    </a:cubicBezTo>
                    <a:cubicBezTo>
                      <a:pt x="0" y="30619"/>
                      <a:pt x="887" y="34612"/>
                      <a:pt x="3106" y="38162"/>
                    </a:cubicBezTo>
                    <a:cubicBezTo>
                      <a:pt x="4881" y="41712"/>
                      <a:pt x="7544" y="44818"/>
                      <a:pt x="10206" y="47481"/>
                    </a:cubicBezTo>
                    <a:cubicBezTo>
                      <a:pt x="12869" y="50143"/>
                      <a:pt x="15975" y="52362"/>
                      <a:pt x="19081" y="54581"/>
                    </a:cubicBezTo>
                    <a:cubicBezTo>
                      <a:pt x="22187" y="55912"/>
                      <a:pt x="25294" y="57687"/>
                      <a:pt x="28844" y="59462"/>
                    </a:cubicBezTo>
                    <a:cubicBezTo>
                      <a:pt x="42156" y="65675"/>
                      <a:pt x="56356" y="69225"/>
                      <a:pt x="70112" y="71443"/>
                    </a:cubicBezTo>
                    <a:cubicBezTo>
                      <a:pt x="77212" y="72331"/>
                      <a:pt x="83868" y="73218"/>
                      <a:pt x="90524" y="73662"/>
                    </a:cubicBezTo>
                    <a:cubicBezTo>
                      <a:pt x="94074" y="73662"/>
                      <a:pt x="97180" y="74106"/>
                      <a:pt x="100287" y="74106"/>
                    </a:cubicBezTo>
                    <a:cubicBezTo>
                      <a:pt x="103393" y="74106"/>
                      <a:pt x="106943" y="74106"/>
                      <a:pt x="110049" y="74106"/>
                    </a:cubicBezTo>
                    <a:cubicBezTo>
                      <a:pt x="122918" y="73662"/>
                      <a:pt x="134899" y="71887"/>
                      <a:pt x="145993" y="69668"/>
                    </a:cubicBezTo>
                    <a:cubicBezTo>
                      <a:pt x="157086" y="67006"/>
                      <a:pt x="166849" y="63900"/>
                      <a:pt x="174836" y="59906"/>
                    </a:cubicBezTo>
                    <a:cubicBezTo>
                      <a:pt x="183267" y="55912"/>
                      <a:pt x="189923" y="51475"/>
                      <a:pt x="194361" y="46150"/>
                    </a:cubicBezTo>
                    <a:cubicBezTo>
                      <a:pt x="196580" y="43487"/>
                      <a:pt x="198355" y="41268"/>
                      <a:pt x="199686" y="39050"/>
                    </a:cubicBezTo>
                    <a:cubicBezTo>
                      <a:pt x="201017" y="36831"/>
                      <a:pt x="201905" y="34612"/>
                      <a:pt x="202348" y="32837"/>
                    </a:cubicBezTo>
                    <a:cubicBezTo>
                      <a:pt x="202792" y="31950"/>
                      <a:pt x="202792" y="31062"/>
                      <a:pt x="202792" y="30175"/>
                    </a:cubicBezTo>
                    <a:cubicBezTo>
                      <a:pt x="202792" y="29287"/>
                      <a:pt x="202792" y="28844"/>
                      <a:pt x="202792" y="28400"/>
                    </a:cubicBezTo>
                    <a:cubicBezTo>
                      <a:pt x="202792" y="27512"/>
                      <a:pt x="202792" y="27069"/>
                      <a:pt x="202792" y="27069"/>
                    </a:cubicBezTo>
                    <a:lnTo>
                      <a:pt x="202792" y="27069"/>
                    </a:lnTo>
                    <a:cubicBezTo>
                      <a:pt x="203236" y="26625"/>
                      <a:pt x="203236" y="25737"/>
                      <a:pt x="203236" y="248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6" name="Рисунок 8">
                <a:extLst>
                  <a:ext uri="{FF2B5EF4-FFF2-40B4-BE49-F238E27FC236}">
                    <a16:creationId xmlns:a16="http://schemas.microsoft.com/office/drawing/2014/main" id="{C139CAC0-AFBC-D2DA-F4DA-C9A05B69A6BD}"/>
                  </a:ext>
                </a:extLst>
              </p:cNvPr>
              <p:cNvSpPr/>
              <p:nvPr/>
            </p:nvSpPr>
            <p:spPr>
              <a:xfrm>
                <a:off x="510139" y="6559678"/>
                <a:ext cx="193917" cy="84660"/>
              </a:xfrm>
              <a:custGeom>
                <a:avLst/>
                <a:gdLst>
                  <a:gd name="connsiteX0" fmla="*/ 193917 w 193917"/>
                  <a:gd name="connsiteY0" fmla="*/ 39493 h 84660"/>
                  <a:gd name="connsiteX1" fmla="*/ 193917 w 193917"/>
                  <a:gd name="connsiteY1" fmla="*/ 37719 h 84660"/>
                  <a:gd name="connsiteX2" fmla="*/ 193473 w 193917"/>
                  <a:gd name="connsiteY2" fmla="*/ 35500 h 84660"/>
                  <a:gd name="connsiteX3" fmla="*/ 193030 w 193917"/>
                  <a:gd name="connsiteY3" fmla="*/ 34169 h 84660"/>
                  <a:gd name="connsiteX4" fmla="*/ 192586 w 193917"/>
                  <a:gd name="connsiteY4" fmla="*/ 32837 h 84660"/>
                  <a:gd name="connsiteX5" fmla="*/ 191698 w 193917"/>
                  <a:gd name="connsiteY5" fmla="*/ 31506 h 84660"/>
                  <a:gd name="connsiteX6" fmla="*/ 190811 w 193917"/>
                  <a:gd name="connsiteY6" fmla="*/ 30175 h 84660"/>
                  <a:gd name="connsiteX7" fmla="*/ 185486 w 193917"/>
                  <a:gd name="connsiteY7" fmla="*/ 23962 h 84660"/>
                  <a:gd name="connsiteX8" fmla="*/ 166405 w 193917"/>
                  <a:gd name="connsiteY8" fmla="*/ 12425 h 84660"/>
                  <a:gd name="connsiteX9" fmla="*/ 138893 w 193917"/>
                  <a:gd name="connsiteY9" fmla="*/ 3994 h 84660"/>
                  <a:gd name="connsiteX10" fmla="*/ 105168 w 193917"/>
                  <a:gd name="connsiteY10" fmla="*/ 0 h 84660"/>
                  <a:gd name="connsiteX11" fmla="*/ 104724 w 193917"/>
                  <a:gd name="connsiteY11" fmla="*/ 0 h 84660"/>
                  <a:gd name="connsiteX12" fmla="*/ 104724 w 193917"/>
                  <a:gd name="connsiteY12" fmla="*/ 444 h 84660"/>
                  <a:gd name="connsiteX13" fmla="*/ 105168 w 193917"/>
                  <a:gd name="connsiteY13" fmla="*/ 444 h 84660"/>
                  <a:gd name="connsiteX14" fmla="*/ 138893 w 193917"/>
                  <a:gd name="connsiteY14" fmla="*/ 4437 h 84660"/>
                  <a:gd name="connsiteX15" fmla="*/ 165961 w 193917"/>
                  <a:gd name="connsiteY15" fmla="*/ 13312 h 84660"/>
                  <a:gd name="connsiteX16" fmla="*/ 184155 w 193917"/>
                  <a:gd name="connsiteY16" fmla="*/ 25294 h 84660"/>
                  <a:gd name="connsiteX17" fmla="*/ 189036 w 193917"/>
                  <a:gd name="connsiteY17" fmla="*/ 31506 h 84660"/>
                  <a:gd name="connsiteX18" fmla="*/ 189923 w 193917"/>
                  <a:gd name="connsiteY18" fmla="*/ 32837 h 84660"/>
                  <a:gd name="connsiteX19" fmla="*/ 190367 w 193917"/>
                  <a:gd name="connsiteY19" fmla="*/ 34169 h 84660"/>
                  <a:gd name="connsiteX20" fmla="*/ 190811 w 193917"/>
                  <a:gd name="connsiteY20" fmla="*/ 35500 h 84660"/>
                  <a:gd name="connsiteX21" fmla="*/ 191255 w 193917"/>
                  <a:gd name="connsiteY21" fmla="*/ 36831 h 84660"/>
                  <a:gd name="connsiteX22" fmla="*/ 191698 w 193917"/>
                  <a:gd name="connsiteY22" fmla="*/ 39050 h 84660"/>
                  <a:gd name="connsiteX23" fmla="*/ 191698 w 193917"/>
                  <a:gd name="connsiteY23" fmla="*/ 40381 h 84660"/>
                  <a:gd name="connsiteX24" fmla="*/ 191698 w 193917"/>
                  <a:gd name="connsiteY24" fmla="*/ 41712 h 84660"/>
                  <a:gd name="connsiteX25" fmla="*/ 191698 w 193917"/>
                  <a:gd name="connsiteY25" fmla="*/ 43043 h 84660"/>
                  <a:gd name="connsiteX26" fmla="*/ 191698 w 193917"/>
                  <a:gd name="connsiteY26" fmla="*/ 44375 h 84660"/>
                  <a:gd name="connsiteX27" fmla="*/ 191255 w 193917"/>
                  <a:gd name="connsiteY27" fmla="*/ 46150 h 84660"/>
                  <a:gd name="connsiteX28" fmla="*/ 190811 w 193917"/>
                  <a:gd name="connsiteY28" fmla="*/ 47481 h 84660"/>
                  <a:gd name="connsiteX29" fmla="*/ 190367 w 193917"/>
                  <a:gd name="connsiteY29" fmla="*/ 48812 h 84660"/>
                  <a:gd name="connsiteX30" fmla="*/ 189923 w 193917"/>
                  <a:gd name="connsiteY30" fmla="*/ 50143 h 84660"/>
                  <a:gd name="connsiteX31" fmla="*/ 189036 w 193917"/>
                  <a:gd name="connsiteY31" fmla="*/ 51475 h 84660"/>
                  <a:gd name="connsiteX32" fmla="*/ 184155 w 193917"/>
                  <a:gd name="connsiteY32" fmla="*/ 57687 h 84660"/>
                  <a:gd name="connsiteX33" fmla="*/ 165961 w 193917"/>
                  <a:gd name="connsiteY33" fmla="*/ 69225 h 84660"/>
                  <a:gd name="connsiteX34" fmla="*/ 138893 w 193917"/>
                  <a:gd name="connsiteY34" fmla="*/ 77212 h 84660"/>
                  <a:gd name="connsiteX35" fmla="*/ 105612 w 193917"/>
                  <a:gd name="connsiteY35" fmla="*/ 81206 h 84660"/>
                  <a:gd name="connsiteX36" fmla="*/ 67893 w 193917"/>
                  <a:gd name="connsiteY36" fmla="*/ 79431 h 84660"/>
                  <a:gd name="connsiteX37" fmla="*/ 29287 w 193917"/>
                  <a:gd name="connsiteY37" fmla="*/ 69225 h 84660"/>
                  <a:gd name="connsiteX38" fmla="*/ 11537 w 193917"/>
                  <a:gd name="connsiteY38" fmla="*/ 58575 h 84660"/>
                  <a:gd name="connsiteX39" fmla="*/ 4881 w 193917"/>
                  <a:gd name="connsiteY39" fmla="*/ 51031 h 84660"/>
                  <a:gd name="connsiteX40" fmla="*/ 2219 w 193917"/>
                  <a:gd name="connsiteY40" fmla="*/ 41712 h 84660"/>
                  <a:gd name="connsiteX41" fmla="*/ 2219 w 193917"/>
                  <a:gd name="connsiteY41" fmla="*/ 39050 h 84660"/>
                  <a:gd name="connsiteX42" fmla="*/ 2662 w 193917"/>
                  <a:gd name="connsiteY42" fmla="*/ 36831 h 84660"/>
                  <a:gd name="connsiteX43" fmla="*/ 4437 w 193917"/>
                  <a:gd name="connsiteY43" fmla="*/ 32394 h 84660"/>
                  <a:gd name="connsiteX44" fmla="*/ 11094 w 193917"/>
                  <a:gd name="connsiteY44" fmla="*/ 24406 h 84660"/>
                  <a:gd name="connsiteX45" fmla="*/ 28400 w 193917"/>
                  <a:gd name="connsiteY45" fmla="*/ 13756 h 84660"/>
                  <a:gd name="connsiteX46" fmla="*/ 67449 w 193917"/>
                  <a:gd name="connsiteY46" fmla="*/ 3106 h 84660"/>
                  <a:gd name="connsiteX47" fmla="*/ 79874 w 193917"/>
                  <a:gd name="connsiteY47" fmla="*/ 1775 h 84660"/>
                  <a:gd name="connsiteX48" fmla="*/ 79874 w 193917"/>
                  <a:gd name="connsiteY48" fmla="*/ 1331 h 84660"/>
                  <a:gd name="connsiteX49" fmla="*/ 67449 w 193917"/>
                  <a:gd name="connsiteY49" fmla="*/ 2662 h 84660"/>
                  <a:gd name="connsiteX50" fmla="*/ 28400 w 193917"/>
                  <a:gd name="connsiteY50" fmla="*/ 12869 h 84660"/>
                  <a:gd name="connsiteX51" fmla="*/ 10206 w 193917"/>
                  <a:gd name="connsiteY51" fmla="*/ 23519 h 84660"/>
                  <a:gd name="connsiteX52" fmla="*/ 3106 w 193917"/>
                  <a:gd name="connsiteY52" fmla="*/ 31506 h 84660"/>
                  <a:gd name="connsiteX53" fmla="*/ 887 w 193917"/>
                  <a:gd name="connsiteY53" fmla="*/ 36387 h 84660"/>
                  <a:gd name="connsiteX54" fmla="*/ 444 w 193917"/>
                  <a:gd name="connsiteY54" fmla="*/ 39050 h 84660"/>
                  <a:gd name="connsiteX55" fmla="*/ 0 w 193917"/>
                  <a:gd name="connsiteY55" fmla="*/ 41712 h 84660"/>
                  <a:gd name="connsiteX56" fmla="*/ 3106 w 193917"/>
                  <a:gd name="connsiteY56" fmla="*/ 52362 h 84660"/>
                  <a:gd name="connsiteX57" fmla="*/ 10206 w 193917"/>
                  <a:gd name="connsiteY57" fmla="*/ 60793 h 84660"/>
                  <a:gd name="connsiteX58" fmla="*/ 27956 w 193917"/>
                  <a:gd name="connsiteY58" fmla="*/ 71887 h 84660"/>
                  <a:gd name="connsiteX59" fmla="*/ 67449 w 193917"/>
                  <a:gd name="connsiteY59" fmla="*/ 82537 h 84660"/>
                  <a:gd name="connsiteX60" fmla="*/ 105612 w 193917"/>
                  <a:gd name="connsiteY60" fmla="*/ 84312 h 84660"/>
                  <a:gd name="connsiteX61" fmla="*/ 139336 w 193917"/>
                  <a:gd name="connsiteY61" fmla="*/ 80318 h 84660"/>
                  <a:gd name="connsiteX62" fmla="*/ 166849 w 193917"/>
                  <a:gd name="connsiteY62" fmla="*/ 71443 h 84660"/>
                  <a:gd name="connsiteX63" fmla="*/ 185486 w 193917"/>
                  <a:gd name="connsiteY63" fmla="*/ 59462 h 84660"/>
                  <a:gd name="connsiteX64" fmla="*/ 190811 w 193917"/>
                  <a:gd name="connsiteY64" fmla="*/ 52806 h 84660"/>
                  <a:gd name="connsiteX65" fmla="*/ 191698 w 193917"/>
                  <a:gd name="connsiteY65" fmla="*/ 51031 h 84660"/>
                  <a:gd name="connsiteX66" fmla="*/ 192586 w 193917"/>
                  <a:gd name="connsiteY66" fmla="*/ 49700 h 84660"/>
                  <a:gd name="connsiteX67" fmla="*/ 193030 w 193917"/>
                  <a:gd name="connsiteY67" fmla="*/ 48368 h 84660"/>
                  <a:gd name="connsiteX68" fmla="*/ 193473 w 193917"/>
                  <a:gd name="connsiteY68" fmla="*/ 47037 h 84660"/>
                  <a:gd name="connsiteX69" fmla="*/ 193917 w 193917"/>
                  <a:gd name="connsiteY69" fmla="*/ 44818 h 84660"/>
                  <a:gd name="connsiteX70" fmla="*/ 193917 w 193917"/>
                  <a:gd name="connsiteY70" fmla="*/ 43043 h 84660"/>
                  <a:gd name="connsiteX71" fmla="*/ 193917 w 193917"/>
                  <a:gd name="connsiteY71" fmla="*/ 41712 h 84660"/>
                  <a:gd name="connsiteX72" fmla="*/ 193917 w 193917"/>
                  <a:gd name="connsiteY72" fmla="*/ 41712 h 84660"/>
                  <a:gd name="connsiteX73" fmla="*/ 193917 w 193917"/>
                  <a:gd name="connsiteY73" fmla="*/ 39493 h 8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93917" h="84660">
                    <a:moveTo>
                      <a:pt x="193917" y="39493"/>
                    </a:moveTo>
                    <a:cubicBezTo>
                      <a:pt x="193917" y="39050"/>
                      <a:pt x="193917" y="38606"/>
                      <a:pt x="193917" y="37719"/>
                    </a:cubicBezTo>
                    <a:cubicBezTo>
                      <a:pt x="193917" y="37275"/>
                      <a:pt x="193473" y="36387"/>
                      <a:pt x="193473" y="35500"/>
                    </a:cubicBezTo>
                    <a:cubicBezTo>
                      <a:pt x="193473" y="35056"/>
                      <a:pt x="193030" y="34612"/>
                      <a:pt x="193030" y="34169"/>
                    </a:cubicBezTo>
                    <a:cubicBezTo>
                      <a:pt x="193030" y="33725"/>
                      <a:pt x="192586" y="33281"/>
                      <a:pt x="192586" y="32837"/>
                    </a:cubicBezTo>
                    <a:cubicBezTo>
                      <a:pt x="192586" y="32394"/>
                      <a:pt x="192142" y="31950"/>
                      <a:pt x="191698" y="31506"/>
                    </a:cubicBezTo>
                    <a:cubicBezTo>
                      <a:pt x="191255" y="31062"/>
                      <a:pt x="191255" y="30619"/>
                      <a:pt x="190811" y="30175"/>
                    </a:cubicBezTo>
                    <a:cubicBezTo>
                      <a:pt x="189480" y="27956"/>
                      <a:pt x="187705" y="25737"/>
                      <a:pt x="185486" y="23962"/>
                    </a:cubicBezTo>
                    <a:cubicBezTo>
                      <a:pt x="181049" y="19525"/>
                      <a:pt x="174392" y="15531"/>
                      <a:pt x="166405" y="12425"/>
                    </a:cubicBezTo>
                    <a:cubicBezTo>
                      <a:pt x="158417" y="8875"/>
                      <a:pt x="149099" y="6212"/>
                      <a:pt x="138893" y="3994"/>
                    </a:cubicBezTo>
                    <a:cubicBezTo>
                      <a:pt x="128686" y="1775"/>
                      <a:pt x="117149" y="444"/>
                      <a:pt x="105168" y="0"/>
                    </a:cubicBezTo>
                    <a:lnTo>
                      <a:pt x="104724" y="0"/>
                    </a:lnTo>
                    <a:lnTo>
                      <a:pt x="104724" y="444"/>
                    </a:lnTo>
                    <a:lnTo>
                      <a:pt x="105168" y="444"/>
                    </a:lnTo>
                    <a:cubicBezTo>
                      <a:pt x="117149" y="887"/>
                      <a:pt x="128686" y="2219"/>
                      <a:pt x="138893" y="4437"/>
                    </a:cubicBezTo>
                    <a:cubicBezTo>
                      <a:pt x="149099" y="6656"/>
                      <a:pt x="158417" y="9762"/>
                      <a:pt x="165961" y="13312"/>
                    </a:cubicBezTo>
                    <a:cubicBezTo>
                      <a:pt x="173505" y="16862"/>
                      <a:pt x="180161" y="20856"/>
                      <a:pt x="184155" y="25294"/>
                    </a:cubicBezTo>
                    <a:cubicBezTo>
                      <a:pt x="186374" y="27512"/>
                      <a:pt x="188148" y="29287"/>
                      <a:pt x="189036" y="31506"/>
                    </a:cubicBezTo>
                    <a:cubicBezTo>
                      <a:pt x="189480" y="31950"/>
                      <a:pt x="189480" y="32394"/>
                      <a:pt x="189923" y="32837"/>
                    </a:cubicBezTo>
                    <a:cubicBezTo>
                      <a:pt x="190367" y="33281"/>
                      <a:pt x="190367" y="33725"/>
                      <a:pt x="190367" y="34169"/>
                    </a:cubicBezTo>
                    <a:cubicBezTo>
                      <a:pt x="190367" y="34612"/>
                      <a:pt x="190811" y="35056"/>
                      <a:pt x="190811" y="35500"/>
                    </a:cubicBezTo>
                    <a:cubicBezTo>
                      <a:pt x="190811" y="35944"/>
                      <a:pt x="191255" y="36387"/>
                      <a:pt x="191255" y="36831"/>
                    </a:cubicBezTo>
                    <a:cubicBezTo>
                      <a:pt x="191698" y="37719"/>
                      <a:pt x="191698" y="38162"/>
                      <a:pt x="191698" y="39050"/>
                    </a:cubicBezTo>
                    <a:cubicBezTo>
                      <a:pt x="191698" y="39493"/>
                      <a:pt x="191698" y="39937"/>
                      <a:pt x="191698" y="40381"/>
                    </a:cubicBezTo>
                    <a:cubicBezTo>
                      <a:pt x="191698" y="40825"/>
                      <a:pt x="191698" y="41268"/>
                      <a:pt x="191698" y="41712"/>
                    </a:cubicBezTo>
                    <a:cubicBezTo>
                      <a:pt x="191698" y="41712"/>
                      <a:pt x="191698" y="42156"/>
                      <a:pt x="191698" y="43043"/>
                    </a:cubicBezTo>
                    <a:cubicBezTo>
                      <a:pt x="191698" y="43487"/>
                      <a:pt x="191698" y="43931"/>
                      <a:pt x="191698" y="44375"/>
                    </a:cubicBezTo>
                    <a:cubicBezTo>
                      <a:pt x="191698" y="44818"/>
                      <a:pt x="191698" y="45706"/>
                      <a:pt x="191255" y="46150"/>
                    </a:cubicBezTo>
                    <a:cubicBezTo>
                      <a:pt x="191255" y="46593"/>
                      <a:pt x="190811" y="47037"/>
                      <a:pt x="190811" y="47481"/>
                    </a:cubicBezTo>
                    <a:cubicBezTo>
                      <a:pt x="190811" y="47925"/>
                      <a:pt x="190367" y="48368"/>
                      <a:pt x="190367" y="48812"/>
                    </a:cubicBezTo>
                    <a:cubicBezTo>
                      <a:pt x="190367" y="49256"/>
                      <a:pt x="189923" y="49700"/>
                      <a:pt x="189923" y="50143"/>
                    </a:cubicBezTo>
                    <a:cubicBezTo>
                      <a:pt x="189480" y="50587"/>
                      <a:pt x="189480" y="51031"/>
                      <a:pt x="189036" y="51475"/>
                    </a:cubicBezTo>
                    <a:cubicBezTo>
                      <a:pt x="187705" y="53250"/>
                      <a:pt x="185930" y="55468"/>
                      <a:pt x="184155" y="57687"/>
                    </a:cubicBezTo>
                    <a:cubicBezTo>
                      <a:pt x="179717" y="61681"/>
                      <a:pt x="173505" y="65675"/>
                      <a:pt x="165961" y="69225"/>
                    </a:cubicBezTo>
                    <a:cubicBezTo>
                      <a:pt x="158417" y="72774"/>
                      <a:pt x="149099" y="75437"/>
                      <a:pt x="138893" y="77212"/>
                    </a:cubicBezTo>
                    <a:cubicBezTo>
                      <a:pt x="128686" y="79431"/>
                      <a:pt x="117593" y="80762"/>
                      <a:pt x="105612" y="81206"/>
                    </a:cubicBezTo>
                    <a:cubicBezTo>
                      <a:pt x="93630" y="81649"/>
                      <a:pt x="81206" y="81206"/>
                      <a:pt x="67893" y="79431"/>
                    </a:cubicBezTo>
                    <a:cubicBezTo>
                      <a:pt x="55025" y="77656"/>
                      <a:pt x="41712" y="74549"/>
                      <a:pt x="29287" y="69225"/>
                    </a:cubicBezTo>
                    <a:cubicBezTo>
                      <a:pt x="23075" y="66562"/>
                      <a:pt x="16862" y="63456"/>
                      <a:pt x="11537" y="58575"/>
                    </a:cubicBezTo>
                    <a:cubicBezTo>
                      <a:pt x="8875" y="56356"/>
                      <a:pt x="6656" y="53693"/>
                      <a:pt x="4881" y="51031"/>
                    </a:cubicBezTo>
                    <a:cubicBezTo>
                      <a:pt x="3106" y="47925"/>
                      <a:pt x="2219" y="44818"/>
                      <a:pt x="2219" y="41712"/>
                    </a:cubicBezTo>
                    <a:cubicBezTo>
                      <a:pt x="2219" y="40825"/>
                      <a:pt x="2219" y="39937"/>
                      <a:pt x="2219" y="39050"/>
                    </a:cubicBezTo>
                    <a:cubicBezTo>
                      <a:pt x="2219" y="38162"/>
                      <a:pt x="2662" y="37275"/>
                      <a:pt x="2662" y="36831"/>
                    </a:cubicBezTo>
                    <a:cubicBezTo>
                      <a:pt x="3106" y="35056"/>
                      <a:pt x="3994" y="33725"/>
                      <a:pt x="4437" y="32394"/>
                    </a:cubicBezTo>
                    <a:cubicBezTo>
                      <a:pt x="6212" y="29287"/>
                      <a:pt x="8431" y="27069"/>
                      <a:pt x="11094" y="24406"/>
                    </a:cubicBezTo>
                    <a:cubicBezTo>
                      <a:pt x="16419" y="19969"/>
                      <a:pt x="22187" y="16419"/>
                      <a:pt x="28400" y="13756"/>
                    </a:cubicBezTo>
                    <a:cubicBezTo>
                      <a:pt x="40825" y="7987"/>
                      <a:pt x="54137" y="5325"/>
                      <a:pt x="67449" y="3106"/>
                    </a:cubicBezTo>
                    <a:cubicBezTo>
                      <a:pt x="71443" y="2662"/>
                      <a:pt x="75881" y="2219"/>
                      <a:pt x="79874" y="1775"/>
                    </a:cubicBezTo>
                    <a:lnTo>
                      <a:pt x="79874" y="1331"/>
                    </a:lnTo>
                    <a:cubicBezTo>
                      <a:pt x="75881" y="1775"/>
                      <a:pt x="71443" y="2219"/>
                      <a:pt x="67449" y="2662"/>
                    </a:cubicBezTo>
                    <a:cubicBezTo>
                      <a:pt x="54581" y="4437"/>
                      <a:pt x="40825" y="7544"/>
                      <a:pt x="28400" y="12869"/>
                    </a:cubicBezTo>
                    <a:cubicBezTo>
                      <a:pt x="22187" y="15531"/>
                      <a:pt x="15975" y="19081"/>
                      <a:pt x="10206" y="23519"/>
                    </a:cubicBezTo>
                    <a:cubicBezTo>
                      <a:pt x="7544" y="25737"/>
                      <a:pt x="4881" y="28400"/>
                      <a:pt x="3106" y="31506"/>
                    </a:cubicBezTo>
                    <a:cubicBezTo>
                      <a:pt x="2219" y="33281"/>
                      <a:pt x="1331" y="34612"/>
                      <a:pt x="887" y="36387"/>
                    </a:cubicBezTo>
                    <a:cubicBezTo>
                      <a:pt x="444" y="37275"/>
                      <a:pt x="444" y="38162"/>
                      <a:pt x="444" y="39050"/>
                    </a:cubicBezTo>
                    <a:cubicBezTo>
                      <a:pt x="444" y="39937"/>
                      <a:pt x="444" y="40825"/>
                      <a:pt x="0" y="41712"/>
                    </a:cubicBezTo>
                    <a:cubicBezTo>
                      <a:pt x="0" y="45262"/>
                      <a:pt x="1331" y="49256"/>
                      <a:pt x="3106" y="52362"/>
                    </a:cubicBezTo>
                    <a:cubicBezTo>
                      <a:pt x="4881" y="55468"/>
                      <a:pt x="7544" y="58131"/>
                      <a:pt x="10206" y="60793"/>
                    </a:cubicBezTo>
                    <a:cubicBezTo>
                      <a:pt x="15531" y="65675"/>
                      <a:pt x="21744" y="69225"/>
                      <a:pt x="27956" y="71887"/>
                    </a:cubicBezTo>
                    <a:cubicBezTo>
                      <a:pt x="40825" y="77656"/>
                      <a:pt x="54137" y="80762"/>
                      <a:pt x="67449" y="82537"/>
                    </a:cubicBezTo>
                    <a:cubicBezTo>
                      <a:pt x="80762" y="84312"/>
                      <a:pt x="93187" y="85199"/>
                      <a:pt x="105612" y="84312"/>
                    </a:cubicBezTo>
                    <a:cubicBezTo>
                      <a:pt x="117593" y="83868"/>
                      <a:pt x="129130" y="82537"/>
                      <a:pt x="139336" y="80318"/>
                    </a:cubicBezTo>
                    <a:cubicBezTo>
                      <a:pt x="149543" y="78099"/>
                      <a:pt x="158861" y="74993"/>
                      <a:pt x="166849" y="71443"/>
                    </a:cubicBezTo>
                    <a:cubicBezTo>
                      <a:pt x="174836" y="67893"/>
                      <a:pt x="181049" y="63900"/>
                      <a:pt x="185486" y="59462"/>
                    </a:cubicBezTo>
                    <a:cubicBezTo>
                      <a:pt x="187705" y="57243"/>
                      <a:pt x="189480" y="55025"/>
                      <a:pt x="190811" y="52806"/>
                    </a:cubicBezTo>
                    <a:cubicBezTo>
                      <a:pt x="191255" y="52362"/>
                      <a:pt x="191255" y="51918"/>
                      <a:pt x="191698" y="51031"/>
                    </a:cubicBezTo>
                    <a:cubicBezTo>
                      <a:pt x="192142" y="50587"/>
                      <a:pt x="192142" y="50143"/>
                      <a:pt x="192586" y="49700"/>
                    </a:cubicBezTo>
                    <a:cubicBezTo>
                      <a:pt x="192586" y="49256"/>
                      <a:pt x="193030" y="48812"/>
                      <a:pt x="193030" y="48368"/>
                    </a:cubicBezTo>
                    <a:cubicBezTo>
                      <a:pt x="193030" y="47925"/>
                      <a:pt x="193473" y="47481"/>
                      <a:pt x="193473" y="47037"/>
                    </a:cubicBezTo>
                    <a:cubicBezTo>
                      <a:pt x="193917" y="46150"/>
                      <a:pt x="193917" y="45262"/>
                      <a:pt x="193917" y="44818"/>
                    </a:cubicBezTo>
                    <a:cubicBezTo>
                      <a:pt x="193917" y="43931"/>
                      <a:pt x="193917" y="43487"/>
                      <a:pt x="193917" y="43043"/>
                    </a:cubicBezTo>
                    <a:cubicBezTo>
                      <a:pt x="193917" y="42156"/>
                      <a:pt x="193917" y="41712"/>
                      <a:pt x="193917" y="41712"/>
                    </a:cubicBezTo>
                    <a:lnTo>
                      <a:pt x="193917" y="41712"/>
                    </a:lnTo>
                    <a:cubicBezTo>
                      <a:pt x="193917" y="40825"/>
                      <a:pt x="193917" y="40381"/>
                      <a:pt x="193917" y="39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7" name="Рисунок 8">
                <a:extLst>
                  <a:ext uri="{FF2B5EF4-FFF2-40B4-BE49-F238E27FC236}">
                    <a16:creationId xmlns:a16="http://schemas.microsoft.com/office/drawing/2014/main" id="{93484F98-8785-B473-0705-B9BE0D19EE14}"/>
                  </a:ext>
                </a:extLst>
              </p:cNvPr>
              <p:cNvSpPr/>
              <p:nvPr/>
            </p:nvSpPr>
            <p:spPr>
              <a:xfrm>
                <a:off x="585576" y="6474035"/>
                <a:ext cx="31505" cy="107830"/>
              </a:xfrm>
              <a:custGeom>
                <a:avLst/>
                <a:gdLst>
                  <a:gd name="connsiteX0" fmla="*/ 31506 w 31505"/>
                  <a:gd name="connsiteY0" fmla="*/ 0 h 107830"/>
                  <a:gd name="connsiteX1" fmla="*/ 28844 w 31505"/>
                  <a:gd name="connsiteY1" fmla="*/ 887 h 107830"/>
                  <a:gd name="connsiteX2" fmla="*/ 26181 w 31505"/>
                  <a:gd name="connsiteY2" fmla="*/ 1331 h 107830"/>
                  <a:gd name="connsiteX3" fmla="*/ 26181 w 31505"/>
                  <a:gd name="connsiteY3" fmla="*/ 101174 h 107830"/>
                  <a:gd name="connsiteX4" fmla="*/ 15087 w 31505"/>
                  <a:gd name="connsiteY4" fmla="*/ 102949 h 107830"/>
                  <a:gd name="connsiteX5" fmla="*/ 15087 w 31505"/>
                  <a:gd name="connsiteY5" fmla="*/ 102949 h 107830"/>
                  <a:gd name="connsiteX6" fmla="*/ 6212 w 31505"/>
                  <a:gd name="connsiteY6" fmla="*/ 100287 h 107830"/>
                  <a:gd name="connsiteX7" fmla="*/ 5325 w 31505"/>
                  <a:gd name="connsiteY7" fmla="*/ 3550 h 107830"/>
                  <a:gd name="connsiteX8" fmla="*/ 2662 w 31505"/>
                  <a:gd name="connsiteY8" fmla="*/ 3550 h 107830"/>
                  <a:gd name="connsiteX9" fmla="*/ 0 w 31505"/>
                  <a:gd name="connsiteY9" fmla="*/ 3550 h 107830"/>
                  <a:gd name="connsiteX10" fmla="*/ 887 w 31505"/>
                  <a:gd name="connsiteY10" fmla="*/ 100731 h 107830"/>
                  <a:gd name="connsiteX11" fmla="*/ 1331 w 31505"/>
                  <a:gd name="connsiteY11" fmla="*/ 102506 h 107830"/>
                  <a:gd name="connsiteX12" fmla="*/ 15087 w 31505"/>
                  <a:gd name="connsiteY12" fmla="*/ 107831 h 107830"/>
                  <a:gd name="connsiteX13" fmla="*/ 15087 w 31505"/>
                  <a:gd name="connsiteY13" fmla="*/ 107831 h 107830"/>
                  <a:gd name="connsiteX14" fmla="*/ 30175 w 31505"/>
                  <a:gd name="connsiteY14" fmla="*/ 104281 h 107830"/>
                  <a:gd name="connsiteX15" fmla="*/ 31062 w 31505"/>
                  <a:gd name="connsiteY15" fmla="*/ 101618 h 107830"/>
                  <a:gd name="connsiteX16" fmla="*/ 31506 w 31505"/>
                  <a:gd name="connsiteY16" fmla="*/ 0 h 10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505" h="107830">
                    <a:moveTo>
                      <a:pt x="31506" y="0"/>
                    </a:moveTo>
                    <a:cubicBezTo>
                      <a:pt x="30619" y="444"/>
                      <a:pt x="29731" y="444"/>
                      <a:pt x="28844" y="887"/>
                    </a:cubicBezTo>
                    <a:cubicBezTo>
                      <a:pt x="27956" y="1331"/>
                      <a:pt x="27069" y="1331"/>
                      <a:pt x="26181" y="1331"/>
                    </a:cubicBezTo>
                    <a:lnTo>
                      <a:pt x="26181" y="101174"/>
                    </a:lnTo>
                    <a:cubicBezTo>
                      <a:pt x="25737" y="101618"/>
                      <a:pt x="23519" y="102949"/>
                      <a:pt x="15087" y="102949"/>
                    </a:cubicBezTo>
                    <a:lnTo>
                      <a:pt x="15087" y="102949"/>
                    </a:lnTo>
                    <a:cubicBezTo>
                      <a:pt x="8875" y="102949"/>
                      <a:pt x="6212" y="101174"/>
                      <a:pt x="6212" y="100287"/>
                    </a:cubicBezTo>
                    <a:lnTo>
                      <a:pt x="5325" y="3550"/>
                    </a:lnTo>
                    <a:cubicBezTo>
                      <a:pt x="4437" y="3550"/>
                      <a:pt x="3550" y="3550"/>
                      <a:pt x="2662" y="3550"/>
                    </a:cubicBezTo>
                    <a:cubicBezTo>
                      <a:pt x="1775" y="3550"/>
                      <a:pt x="887" y="3550"/>
                      <a:pt x="0" y="3550"/>
                    </a:cubicBezTo>
                    <a:lnTo>
                      <a:pt x="887" y="100731"/>
                    </a:lnTo>
                    <a:cubicBezTo>
                      <a:pt x="887" y="101174"/>
                      <a:pt x="887" y="101618"/>
                      <a:pt x="1331" y="102506"/>
                    </a:cubicBezTo>
                    <a:cubicBezTo>
                      <a:pt x="2219" y="105168"/>
                      <a:pt x="7100" y="107831"/>
                      <a:pt x="15087" y="107831"/>
                    </a:cubicBezTo>
                    <a:lnTo>
                      <a:pt x="15087" y="107831"/>
                    </a:lnTo>
                    <a:cubicBezTo>
                      <a:pt x="23075" y="107831"/>
                      <a:pt x="27956" y="106499"/>
                      <a:pt x="30175" y="104281"/>
                    </a:cubicBezTo>
                    <a:cubicBezTo>
                      <a:pt x="31062" y="102949"/>
                      <a:pt x="31062" y="102062"/>
                      <a:pt x="31062" y="101618"/>
                    </a:cubicBezTo>
                    <a:lnTo>
                      <a:pt x="315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8" name="Рисунок 8">
                <a:extLst>
                  <a:ext uri="{FF2B5EF4-FFF2-40B4-BE49-F238E27FC236}">
                    <a16:creationId xmlns:a16="http://schemas.microsoft.com/office/drawing/2014/main" id="{F5C2CA16-A802-9ED7-A30C-2FE142787200}"/>
                  </a:ext>
                </a:extLst>
              </p:cNvPr>
              <p:cNvSpPr/>
              <p:nvPr/>
            </p:nvSpPr>
            <p:spPr>
              <a:xfrm>
                <a:off x="608651" y="6478029"/>
                <a:ext cx="4437" cy="89636"/>
              </a:xfrm>
              <a:custGeom>
                <a:avLst/>
                <a:gdLst>
                  <a:gd name="connsiteX0" fmla="*/ 0 w 4437"/>
                  <a:gd name="connsiteY0" fmla="*/ 0 h 89636"/>
                  <a:gd name="connsiteX1" fmla="*/ 0 w 4437"/>
                  <a:gd name="connsiteY1" fmla="*/ 89637 h 89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37" h="89636">
                    <a:moveTo>
                      <a:pt x="0" y="0"/>
                    </a:moveTo>
                    <a:lnTo>
                      <a:pt x="0" y="89637"/>
                    </a:lnTo>
                  </a:path>
                </a:pathLst>
              </a:custGeom>
              <a:ln w="195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9" name="Рисунок 8">
                <a:extLst>
                  <a:ext uri="{FF2B5EF4-FFF2-40B4-BE49-F238E27FC236}">
                    <a16:creationId xmlns:a16="http://schemas.microsoft.com/office/drawing/2014/main" id="{2EB2E1E8-E4F0-309C-32C8-FCA6AA3F258B}"/>
                  </a:ext>
                </a:extLst>
              </p:cNvPr>
              <p:cNvSpPr/>
              <p:nvPr/>
            </p:nvSpPr>
            <p:spPr>
              <a:xfrm>
                <a:off x="605545" y="6437591"/>
                <a:ext cx="51474" cy="46650"/>
              </a:xfrm>
              <a:custGeom>
                <a:avLst/>
                <a:gdLst>
                  <a:gd name="connsiteX0" fmla="*/ 51475 w 51474"/>
                  <a:gd name="connsiteY0" fmla="*/ 5826 h 46650"/>
                  <a:gd name="connsiteX1" fmla="*/ 50587 w 51474"/>
                  <a:gd name="connsiteY1" fmla="*/ 13813 h 46650"/>
                  <a:gd name="connsiteX2" fmla="*/ 32837 w 51474"/>
                  <a:gd name="connsiteY2" fmla="*/ 44875 h 46650"/>
                  <a:gd name="connsiteX3" fmla="*/ 21744 w 51474"/>
                  <a:gd name="connsiteY3" fmla="*/ 46650 h 46650"/>
                  <a:gd name="connsiteX4" fmla="*/ 0 w 51474"/>
                  <a:gd name="connsiteY4" fmla="*/ 39107 h 46650"/>
                  <a:gd name="connsiteX5" fmla="*/ 14644 w 51474"/>
                  <a:gd name="connsiteY5" fmla="*/ 35557 h 46650"/>
                  <a:gd name="connsiteX6" fmla="*/ 29287 w 51474"/>
                  <a:gd name="connsiteY6" fmla="*/ 35557 h 46650"/>
                  <a:gd name="connsiteX7" fmla="*/ 39493 w 51474"/>
                  <a:gd name="connsiteY7" fmla="*/ 18250 h 46650"/>
                  <a:gd name="connsiteX8" fmla="*/ 40825 w 51474"/>
                  <a:gd name="connsiteY8" fmla="*/ 12038 h 46650"/>
                  <a:gd name="connsiteX9" fmla="*/ 41712 w 51474"/>
                  <a:gd name="connsiteY9" fmla="*/ 4494 h 46650"/>
                  <a:gd name="connsiteX10" fmla="*/ 47037 w 51474"/>
                  <a:gd name="connsiteY10" fmla="*/ 57 h 46650"/>
                  <a:gd name="connsiteX11" fmla="*/ 50143 w 51474"/>
                  <a:gd name="connsiteY11" fmla="*/ 1388 h 46650"/>
                  <a:gd name="connsiteX12" fmla="*/ 51475 w 51474"/>
                  <a:gd name="connsiteY12" fmla="*/ 5826 h 4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474" h="46650">
                    <a:moveTo>
                      <a:pt x="51475" y="5826"/>
                    </a:moveTo>
                    <a:lnTo>
                      <a:pt x="50587" y="13813"/>
                    </a:lnTo>
                    <a:cubicBezTo>
                      <a:pt x="47925" y="26682"/>
                      <a:pt x="43931" y="40882"/>
                      <a:pt x="32837" y="44875"/>
                    </a:cubicBezTo>
                    <a:cubicBezTo>
                      <a:pt x="29287" y="46207"/>
                      <a:pt x="25737" y="46650"/>
                      <a:pt x="21744" y="46650"/>
                    </a:cubicBezTo>
                    <a:cubicBezTo>
                      <a:pt x="14200" y="46650"/>
                      <a:pt x="7100" y="43988"/>
                      <a:pt x="0" y="39107"/>
                    </a:cubicBezTo>
                    <a:cubicBezTo>
                      <a:pt x="5325" y="38219"/>
                      <a:pt x="9762" y="37332"/>
                      <a:pt x="14644" y="35557"/>
                    </a:cubicBezTo>
                    <a:cubicBezTo>
                      <a:pt x="19525" y="37332"/>
                      <a:pt x="24850" y="37332"/>
                      <a:pt x="29287" y="35557"/>
                    </a:cubicBezTo>
                    <a:cubicBezTo>
                      <a:pt x="34168" y="33782"/>
                      <a:pt x="37275" y="26682"/>
                      <a:pt x="39493" y="18250"/>
                    </a:cubicBezTo>
                    <a:cubicBezTo>
                      <a:pt x="39937" y="16032"/>
                      <a:pt x="40381" y="14257"/>
                      <a:pt x="40825" y="12038"/>
                    </a:cubicBezTo>
                    <a:lnTo>
                      <a:pt x="41712" y="4494"/>
                    </a:lnTo>
                    <a:cubicBezTo>
                      <a:pt x="42156" y="1832"/>
                      <a:pt x="44375" y="-387"/>
                      <a:pt x="47037" y="57"/>
                    </a:cubicBezTo>
                    <a:cubicBezTo>
                      <a:pt x="48368" y="57"/>
                      <a:pt x="49256" y="944"/>
                      <a:pt x="50143" y="1388"/>
                    </a:cubicBezTo>
                    <a:cubicBezTo>
                      <a:pt x="51031" y="2719"/>
                      <a:pt x="51475" y="4051"/>
                      <a:pt x="51475" y="5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0" name="Рисунок 8">
                <a:extLst>
                  <a:ext uri="{FF2B5EF4-FFF2-40B4-BE49-F238E27FC236}">
                    <a16:creationId xmlns:a16="http://schemas.microsoft.com/office/drawing/2014/main" id="{312AA185-C404-6859-80F7-54377AB3A468}"/>
                  </a:ext>
                </a:extLst>
              </p:cNvPr>
              <p:cNvGrpSpPr/>
              <p:nvPr/>
            </p:nvGrpSpPr>
            <p:grpSpPr>
              <a:xfrm>
                <a:off x="569601" y="6211337"/>
                <a:ext cx="76768" cy="102505"/>
                <a:chOff x="569601" y="6211337"/>
                <a:chExt cx="76768" cy="102505"/>
              </a:xfrm>
              <a:solidFill>
                <a:srgbClr val="F0C63B"/>
              </a:solidFill>
            </p:grpSpPr>
            <p:sp>
              <p:nvSpPr>
                <p:cNvPr id="61" name="Рисунок 8">
                  <a:extLst>
                    <a:ext uri="{FF2B5EF4-FFF2-40B4-BE49-F238E27FC236}">
                      <a16:creationId xmlns:a16="http://schemas.microsoft.com/office/drawing/2014/main" id="{6C299E85-EEAB-6A4D-7F9C-321CBC4BECAD}"/>
                    </a:ext>
                  </a:extLst>
                </p:cNvPr>
                <p:cNvSpPr/>
                <p:nvPr/>
              </p:nvSpPr>
              <p:spPr>
                <a:xfrm>
                  <a:off x="569601" y="6211337"/>
                  <a:ext cx="30174" cy="81205"/>
                </a:xfrm>
                <a:custGeom>
                  <a:avLst/>
                  <a:gdLst>
                    <a:gd name="connsiteX0" fmla="*/ 1331 w 30174"/>
                    <a:gd name="connsiteY0" fmla="*/ 81206 h 81205"/>
                    <a:gd name="connsiteX1" fmla="*/ 1331 w 30174"/>
                    <a:gd name="connsiteY1" fmla="*/ 81206 h 81205"/>
                    <a:gd name="connsiteX2" fmla="*/ 0 w 30174"/>
                    <a:gd name="connsiteY2" fmla="*/ 79874 h 81205"/>
                    <a:gd name="connsiteX3" fmla="*/ 13312 w 30174"/>
                    <a:gd name="connsiteY3" fmla="*/ 1331 h 81205"/>
                    <a:gd name="connsiteX4" fmla="*/ 14644 w 30174"/>
                    <a:gd name="connsiteY4" fmla="*/ 444 h 81205"/>
                    <a:gd name="connsiteX5" fmla="*/ 28844 w 30174"/>
                    <a:gd name="connsiteY5" fmla="*/ 0 h 81205"/>
                    <a:gd name="connsiteX6" fmla="*/ 30175 w 30174"/>
                    <a:gd name="connsiteY6" fmla="*/ 1331 h 81205"/>
                    <a:gd name="connsiteX7" fmla="*/ 28844 w 30174"/>
                    <a:gd name="connsiteY7" fmla="*/ 2662 h 81205"/>
                    <a:gd name="connsiteX8" fmla="*/ 15975 w 30174"/>
                    <a:gd name="connsiteY8" fmla="*/ 2662 h 81205"/>
                    <a:gd name="connsiteX9" fmla="*/ 2662 w 30174"/>
                    <a:gd name="connsiteY9" fmla="*/ 79874 h 81205"/>
                    <a:gd name="connsiteX10" fmla="*/ 1331 w 30174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74" h="81205">
                      <a:moveTo>
                        <a:pt x="1331" y="81206"/>
                      </a:moveTo>
                      <a:lnTo>
                        <a:pt x="1331" y="81206"/>
                      </a:ln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8844" y="0"/>
                      </a:lnTo>
                      <a:cubicBezTo>
                        <a:pt x="29731" y="0"/>
                        <a:pt x="30175" y="444"/>
                        <a:pt x="30175" y="1331"/>
                      </a:cubicBezTo>
                      <a:cubicBezTo>
                        <a:pt x="30175" y="2219"/>
                        <a:pt x="29731" y="2662"/>
                        <a:pt x="28844" y="2662"/>
                      </a:cubicBezTo>
                      <a:lnTo>
                        <a:pt x="15975" y="2662"/>
                      </a:lnTo>
                      <a:lnTo>
                        <a:pt x="2662" y="79874"/>
                      </a:lnTo>
                      <a:cubicBezTo>
                        <a:pt x="2662" y="80762"/>
                        <a:pt x="2219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2" name="Рисунок 8">
                  <a:extLst>
                    <a:ext uri="{FF2B5EF4-FFF2-40B4-BE49-F238E27FC236}">
                      <a16:creationId xmlns:a16="http://schemas.microsoft.com/office/drawing/2014/main" id="{CBB5DC5E-8BD6-C4AA-1006-82F3365B2D9F}"/>
                    </a:ext>
                  </a:extLst>
                </p:cNvPr>
                <p:cNvSpPr/>
                <p:nvPr/>
              </p:nvSpPr>
              <p:spPr>
                <a:xfrm>
                  <a:off x="576258" y="6213999"/>
                  <a:ext cx="29731" cy="81205"/>
                </a:xfrm>
                <a:custGeom>
                  <a:avLst/>
                  <a:gdLst>
                    <a:gd name="connsiteX0" fmla="*/ 1331 w 29731"/>
                    <a:gd name="connsiteY0" fmla="*/ 81206 h 81205"/>
                    <a:gd name="connsiteX1" fmla="*/ 1331 w 29731"/>
                    <a:gd name="connsiteY1" fmla="*/ 81206 h 81205"/>
                    <a:gd name="connsiteX2" fmla="*/ 0 w 29731"/>
                    <a:gd name="connsiteY2" fmla="*/ 79874 h 81205"/>
                    <a:gd name="connsiteX3" fmla="*/ 13756 w 29731"/>
                    <a:gd name="connsiteY3" fmla="*/ 1331 h 81205"/>
                    <a:gd name="connsiteX4" fmla="*/ 15087 w 29731"/>
                    <a:gd name="connsiteY4" fmla="*/ 444 h 81205"/>
                    <a:gd name="connsiteX5" fmla="*/ 28400 w 29731"/>
                    <a:gd name="connsiteY5" fmla="*/ 0 h 81205"/>
                    <a:gd name="connsiteX6" fmla="*/ 29731 w 29731"/>
                    <a:gd name="connsiteY6" fmla="*/ 1331 h 81205"/>
                    <a:gd name="connsiteX7" fmla="*/ 28400 w 29731"/>
                    <a:gd name="connsiteY7" fmla="*/ 2662 h 81205"/>
                    <a:gd name="connsiteX8" fmla="*/ 15975 w 29731"/>
                    <a:gd name="connsiteY8" fmla="*/ 3106 h 81205"/>
                    <a:gd name="connsiteX9" fmla="*/ 2662 w 29731"/>
                    <a:gd name="connsiteY9" fmla="*/ 80318 h 81205"/>
                    <a:gd name="connsiteX10" fmla="*/ 1331 w 29731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205">
                      <a:moveTo>
                        <a:pt x="1331" y="81206"/>
                      </a:moveTo>
                      <a:cubicBezTo>
                        <a:pt x="1331" y="81206"/>
                        <a:pt x="887" y="81206"/>
                        <a:pt x="1331" y="81206"/>
                      </a:cubicBez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975" y="3106"/>
                      </a:lnTo>
                      <a:lnTo>
                        <a:pt x="2662" y="80318"/>
                      </a:lnTo>
                      <a:cubicBezTo>
                        <a:pt x="2219" y="80762"/>
                        <a:pt x="1775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3" name="Рисунок 8">
                  <a:extLst>
                    <a:ext uri="{FF2B5EF4-FFF2-40B4-BE49-F238E27FC236}">
                      <a16:creationId xmlns:a16="http://schemas.microsoft.com/office/drawing/2014/main" id="{E8077B7C-80F9-6712-4502-34143AC2FC9D}"/>
                    </a:ext>
                  </a:extLst>
                </p:cNvPr>
                <p:cNvSpPr/>
                <p:nvPr/>
              </p:nvSpPr>
              <p:spPr>
                <a:xfrm>
                  <a:off x="583358" y="6216662"/>
                  <a:ext cx="29731" cy="81649"/>
                </a:xfrm>
                <a:custGeom>
                  <a:avLst/>
                  <a:gdLst>
                    <a:gd name="connsiteX0" fmla="*/ 1331 w 29731"/>
                    <a:gd name="connsiteY0" fmla="*/ 81649 h 81649"/>
                    <a:gd name="connsiteX1" fmla="*/ 1331 w 29731"/>
                    <a:gd name="connsiteY1" fmla="*/ 81649 h 81649"/>
                    <a:gd name="connsiteX2" fmla="*/ 0 w 29731"/>
                    <a:gd name="connsiteY2" fmla="*/ 80318 h 81649"/>
                    <a:gd name="connsiteX3" fmla="*/ 13756 w 29731"/>
                    <a:gd name="connsiteY3" fmla="*/ 1331 h 81649"/>
                    <a:gd name="connsiteX4" fmla="*/ 15087 w 29731"/>
                    <a:gd name="connsiteY4" fmla="*/ 444 h 81649"/>
                    <a:gd name="connsiteX5" fmla="*/ 28400 w 29731"/>
                    <a:gd name="connsiteY5" fmla="*/ 0 h 81649"/>
                    <a:gd name="connsiteX6" fmla="*/ 29731 w 29731"/>
                    <a:gd name="connsiteY6" fmla="*/ 1331 h 81649"/>
                    <a:gd name="connsiteX7" fmla="*/ 28400 w 29731"/>
                    <a:gd name="connsiteY7" fmla="*/ 2219 h 81649"/>
                    <a:gd name="connsiteX8" fmla="*/ 15975 w 29731"/>
                    <a:gd name="connsiteY8" fmla="*/ 2662 h 81649"/>
                    <a:gd name="connsiteX9" fmla="*/ 2662 w 29731"/>
                    <a:gd name="connsiteY9" fmla="*/ 80762 h 81649"/>
                    <a:gd name="connsiteX10" fmla="*/ 1331 w 29731"/>
                    <a:gd name="connsiteY10" fmla="*/ 81649 h 81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649">
                      <a:moveTo>
                        <a:pt x="1331" y="81649"/>
                      </a:moveTo>
                      <a:cubicBezTo>
                        <a:pt x="887" y="81649"/>
                        <a:pt x="887" y="81649"/>
                        <a:pt x="1331" y="81649"/>
                      </a:cubicBezTo>
                      <a:cubicBezTo>
                        <a:pt x="444" y="81649"/>
                        <a:pt x="0" y="80762"/>
                        <a:pt x="0" y="80318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1331"/>
                        <a:pt x="29287" y="2219"/>
                        <a:pt x="28400" y="2219"/>
                      </a:cubicBezTo>
                      <a:lnTo>
                        <a:pt x="15975" y="2662"/>
                      </a:lnTo>
                      <a:lnTo>
                        <a:pt x="2662" y="80762"/>
                      </a:lnTo>
                      <a:cubicBezTo>
                        <a:pt x="2219" y="81206"/>
                        <a:pt x="1775" y="81649"/>
                        <a:pt x="1331" y="8164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4" name="Рисунок 8">
                  <a:extLst>
                    <a:ext uri="{FF2B5EF4-FFF2-40B4-BE49-F238E27FC236}">
                      <a16:creationId xmlns:a16="http://schemas.microsoft.com/office/drawing/2014/main" id="{0F63972C-FC1A-CF8C-6F38-332A1A31F17D}"/>
                    </a:ext>
                  </a:extLst>
                </p:cNvPr>
                <p:cNvSpPr/>
                <p:nvPr/>
              </p:nvSpPr>
              <p:spPr>
                <a:xfrm>
                  <a:off x="590458" y="6218880"/>
                  <a:ext cx="29287" cy="82536"/>
                </a:xfrm>
                <a:custGeom>
                  <a:avLst/>
                  <a:gdLst>
                    <a:gd name="connsiteX0" fmla="*/ 1331 w 29287"/>
                    <a:gd name="connsiteY0" fmla="*/ 82537 h 82536"/>
                    <a:gd name="connsiteX1" fmla="*/ 1331 w 29287"/>
                    <a:gd name="connsiteY1" fmla="*/ 82537 h 82536"/>
                    <a:gd name="connsiteX2" fmla="*/ 0 w 29287"/>
                    <a:gd name="connsiteY2" fmla="*/ 81206 h 82536"/>
                    <a:gd name="connsiteX3" fmla="*/ 13312 w 29287"/>
                    <a:gd name="connsiteY3" fmla="*/ 1331 h 82536"/>
                    <a:gd name="connsiteX4" fmla="*/ 14644 w 29287"/>
                    <a:gd name="connsiteY4" fmla="*/ 444 h 82536"/>
                    <a:gd name="connsiteX5" fmla="*/ 27956 w 29287"/>
                    <a:gd name="connsiteY5" fmla="*/ 0 h 82536"/>
                    <a:gd name="connsiteX6" fmla="*/ 29287 w 29287"/>
                    <a:gd name="connsiteY6" fmla="*/ 1331 h 82536"/>
                    <a:gd name="connsiteX7" fmla="*/ 27956 w 29287"/>
                    <a:gd name="connsiteY7" fmla="*/ 2662 h 82536"/>
                    <a:gd name="connsiteX8" fmla="*/ 15531 w 29287"/>
                    <a:gd name="connsiteY8" fmla="*/ 3106 h 82536"/>
                    <a:gd name="connsiteX9" fmla="*/ 2219 w 29287"/>
                    <a:gd name="connsiteY9" fmla="*/ 81649 h 82536"/>
                    <a:gd name="connsiteX10" fmla="*/ 1331 w 29287"/>
                    <a:gd name="connsiteY10" fmla="*/ 82537 h 8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287" h="82536">
                      <a:moveTo>
                        <a:pt x="1331" y="82537"/>
                      </a:moveTo>
                      <a:cubicBezTo>
                        <a:pt x="1331" y="82537"/>
                        <a:pt x="887" y="82537"/>
                        <a:pt x="1331" y="82537"/>
                      </a:cubicBezTo>
                      <a:cubicBezTo>
                        <a:pt x="444" y="82537"/>
                        <a:pt x="0" y="81649"/>
                        <a:pt x="0" y="81206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7956" y="0"/>
                      </a:lnTo>
                      <a:cubicBezTo>
                        <a:pt x="28844" y="0"/>
                        <a:pt x="29287" y="444"/>
                        <a:pt x="29287" y="1331"/>
                      </a:cubicBezTo>
                      <a:cubicBezTo>
                        <a:pt x="29287" y="2219"/>
                        <a:pt x="28844" y="2662"/>
                        <a:pt x="27956" y="2662"/>
                      </a:cubicBezTo>
                      <a:lnTo>
                        <a:pt x="15531" y="3106"/>
                      </a:lnTo>
                      <a:lnTo>
                        <a:pt x="2219" y="81649"/>
                      </a:lnTo>
                      <a:cubicBezTo>
                        <a:pt x="2219" y="82093"/>
                        <a:pt x="1775" y="82537"/>
                        <a:pt x="1331" y="82537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5" name="Рисунок 8">
                  <a:extLst>
                    <a:ext uri="{FF2B5EF4-FFF2-40B4-BE49-F238E27FC236}">
                      <a16:creationId xmlns:a16="http://schemas.microsoft.com/office/drawing/2014/main" id="{B52CE8AB-740D-D843-21B6-9FF819D3C8BD}"/>
                    </a:ext>
                  </a:extLst>
                </p:cNvPr>
                <p:cNvSpPr/>
                <p:nvPr/>
              </p:nvSpPr>
              <p:spPr>
                <a:xfrm>
                  <a:off x="597558" y="6221543"/>
                  <a:ext cx="29731" cy="82980"/>
                </a:xfrm>
                <a:custGeom>
                  <a:avLst/>
                  <a:gdLst>
                    <a:gd name="connsiteX0" fmla="*/ 1331 w 29731"/>
                    <a:gd name="connsiteY0" fmla="*/ 82981 h 82980"/>
                    <a:gd name="connsiteX1" fmla="*/ 1331 w 29731"/>
                    <a:gd name="connsiteY1" fmla="*/ 82981 h 82980"/>
                    <a:gd name="connsiteX2" fmla="*/ 0 w 29731"/>
                    <a:gd name="connsiteY2" fmla="*/ 81649 h 82980"/>
                    <a:gd name="connsiteX3" fmla="*/ 12869 w 29731"/>
                    <a:gd name="connsiteY3" fmla="*/ 1331 h 82980"/>
                    <a:gd name="connsiteX4" fmla="*/ 14200 w 29731"/>
                    <a:gd name="connsiteY4" fmla="*/ 444 h 82980"/>
                    <a:gd name="connsiteX5" fmla="*/ 28400 w 29731"/>
                    <a:gd name="connsiteY5" fmla="*/ 0 h 82980"/>
                    <a:gd name="connsiteX6" fmla="*/ 29731 w 29731"/>
                    <a:gd name="connsiteY6" fmla="*/ 1331 h 82980"/>
                    <a:gd name="connsiteX7" fmla="*/ 28400 w 29731"/>
                    <a:gd name="connsiteY7" fmla="*/ 2662 h 82980"/>
                    <a:gd name="connsiteX8" fmla="*/ 15531 w 29731"/>
                    <a:gd name="connsiteY8" fmla="*/ 3106 h 82980"/>
                    <a:gd name="connsiteX9" fmla="*/ 2662 w 29731"/>
                    <a:gd name="connsiteY9" fmla="*/ 82537 h 82980"/>
                    <a:gd name="connsiteX10" fmla="*/ 1331 w 29731"/>
                    <a:gd name="connsiteY10" fmla="*/ 82981 h 82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2980">
                      <a:moveTo>
                        <a:pt x="1331" y="82981"/>
                      </a:moveTo>
                      <a:cubicBezTo>
                        <a:pt x="1331" y="82981"/>
                        <a:pt x="887" y="82981"/>
                        <a:pt x="1331" y="82981"/>
                      </a:cubicBezTo>
                      <a:cubicBezTo>
                        <a:pt x="444" y="82981"/>
                        <a:pt x="0" y="82093"/>
                        <a:pt x="0" y="81649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8400" y="0"/>
                      </a:lnTo>
                      <a:cubicBezTo>
                        <a:pt x="28844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531" y="3106"/>
                      </a:lnTo>
                      <a:lnTo>
                        <a:pt x="2662" y="82537"/>
                      </a:lnTo>
                      <a:cubicBezTo>
                        <a:pt x="2219" y="82537"/>
                        <a:pt x="1775" y="82981"/>
                        <a:pt x="1331" y="82981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6" name="Рисунок 8">
                  <a:extLst>
                    <a:ext uri="{FF2B5EF4-FFF2-40B4-BE49-F238E27FC236}">
                      <a16:creationId xmlns:a16="http://schemas.microsoft.com/office/drawing/2014/main" id="{82643625-548F-AE6E-ECE4-092A649BF92F}"/>
                    </a:ext>
                  </a:extLst>
                </p:cNvPr>
                <p:cNvSpPr/>
                <p:nvPr/>
              </p:nvSpPr>
              <p:spPr>
                <a:xfrm>
                  <a:off x="604214" y="6223762"/>
                  <a:ext cx="28843" cy="83868"/>
                </a:xfrm>
                <a:custGeom>
                  <a:avLst/>
                  <a:gdLst>
                    <a:gd name="connsiteX0" fmla="*/ 1331 w 28843"/>
                    <a:gd name="connsiteY0" fmla="*/ 83868 h 83868"/>
                    <a:gd name="connsiteX1" fmla="*/ 1331 w 28843"/>
                    <a:gd name="connsiteY1" fmla="*/ 83868 h 83868"/>
                    <a:gd name="connsiteX2" fmla="*/ 0 w 28843"/>
                    <a:gd name="connsiteY2" fmla="*/ 82537 h 83868"/>
                    <a:gd name="connsiteX3" fmla="*/ 12869 w 28843"/>
                    <a:gd name="connsiteY3" fmla="*/ 1331 h 83868"/>
                    <a:gd name="connsiteX4" fmla="*/ 14200 w 28843"/>
                    <a:gd name="connsiteY4" fmla="*/ 444 h 83868"/>
                    <a:gd name="connsiteX5" fmla="*/ 27512 w 28843"/>
                    <a:gd name="connsiteY5" fmla="*/ 0 h 83868"/>
                    <a:gd name="connsiteX6" fmla="*/ 28844 w 28843"/>
                    <a:gd name="connsiteY6" fmla="*/ 1331 h 83868"/>
                    <a:gd name="connsiteX7" fmla="*/ 27512 w 28843"/>
                    <a:gd name="connsiteY7" fmla="*/ 2662 h 83868"/>
                    <a:gd name="connsiteX8" fmla="*/ 15087 w 28843"/>
                    <a:gd name="connsiteY8" fmla="*/ 3106 h 83868"/>
                    <a:gd name="connsiteX9" fmla="*/ 2219 w 28843"/>
                    <a:gd name="connsiteY9" fmla="*/ 83424 h 83868"/>
                    <a:gd name="connsiteX10" fmla="*/ 1331 w 28843"/>
                    <a:gd name="connsiteY10" fmla="*/ 83868 h 83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843" h="83868">
                      <a:moveTo>
                        <a:pt x="1331" y="83868"/>
                      </a:moveTo>
                      <a:lnTo>
                        <a:pt x="1331" y="83868"/>
                      </a:lnTo>
                      <a:cubicBezTo>
                        <a:pt x="444" y="83868"/>
                        <a:pt x="0" y="82981"/>
                        <a:pt x="0" y="82537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512" y="0"/>
                      </a:lnTo>
                      <a:cubicBezTo>
                        <a:pt x="28400" y="0"/>
                        <a:pt x="28844" y="444"/>
                        <a:pt x="28844" y="1331"/>
                      </a:cubicBezTo>
                      <a:cubicBezTo>
                        <a:pt x="28844" y="2219"/>
                        <a:pt x="28400" y="2662"/>
                        <a:pt x="27512" y="2662"/>
                      </a:cubicBezTo>
                      <a:lnTo>
                        <a:pt x="15087" y="3106"/>
                      </a:lnTo>
                      <a:lnTo>
                        <a:pt x="2219" y="83424"/>
                      </a:lnTo>
                      <a:cubicBezTo>
                        <a:pt x="2662" y="83424"/>
                        <a:pt x="1775" y="83868"/>
                        <a:pt x="1331" y="83868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7" name="Рисунок 8">
                  <a:extLst>
                    <a:ext uri="{FF2B5EF4-FFF2-40B4-BE49-F238E27FC236}">
                      <a16:creationId xmlns:a16="http://schemas.microsoft.com/office/drawing/2014/main" id="{A9C03754-718E-47B4-5E18-E4CE88E9BB91}"/>
                    </a:ext>
                  </a:extLst>
                </p:cNvPr>
                <p:cNvSpPr/>
                <p:nvPr/>
              </p:nvSpPr>
              <p:spPr>
                <a:xfrm>
                  <a:off x="611314" y="6225980"/>
                  <a:ext cx="28399" cy="84755"/>
                </a:xfrm>
                <a:custGeom>
                  <a:avLst/>
                  <a:gdLst>
                    <a:gd name="connsiteX0" fmla="*/ 1331 w 28399"/>
                    <a:gd name="connsiteY0" fmla="*/ 84756 h 84755"/>
                    <a:gd name="connsiteX1" fmla="*/ 1331 w 28399"/>
                    <a:gd name="connsiteY1" fmla="*/ 84756 h 84755"/>
                    <a:gd name="connsiteX2" fmla="*/ 0 w 28399"/>
                    <a:gd name="connsiteY2" fmla="*/ 83424 h 84755"/>
                    <a:gd name="connsiteX3" fmla="*/ 12869 w 28399"/>
                    <a:gd name="connsiteY3" fmla="*/ 1331 h 84755"/>
                    <a:gd name="connsiteX4" fmla="*/ 14200 w 28399"/>
                    <a:gd name="connsiteY4" fmla="*/ 444 h 84755"/>
                    <a:gd name="connsiteX5" fmla="*/ 27069 w 28399"/>
                    <a:gd name="connsiteY5" fmla="*/ 0 h 84755"/>
                    <a:gd name="connsiteX6" fmla="*/ 28400 w 28399"/>
                    <a:gd name="connsiteY6" fmla="*/ 1331 h 84755"/>
                    <a:gd name="connsiteX7" fmla="*/ 27069 w 28399"/>
                    <a:gd name="connsiteY7" fmla="*/ 2662 h 84755"/>
                    <a:gd name="connsiteX8" fmla="*/ 15087 w 28399"/>
                    <a:gd name="connsiteY8" fmla="*/ 3106 h 84755"/>
                    <a:gd name="connsiteX9" fmla="*/ 2662 w 28399"/>
                    <a:gd name="connsiteY9" fmla="*/ 84312 h 84755"/>
                    <a:gd name="connsiteX10" fmla="*/ 1331 w 28399"/>
                    <a:gd name="connsiteY10" fmla="*/ 84756 h 84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4755">
                      <a:moveTo>
                        <a:pt x="1331" y="84756"/>
                      </a:moveTo>
                      <a:lnTo>
                        <a:pt x="1331" y="84756"/>
                      </a:lnTo>
                      <a:cubicBezTo>
                        <a:pt x="444" y="84756"/>
                        <a:pt x="0" y="83868"/>
                        <a:pt x="0" y="83424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087" y="3106"/>
                      </a:lnTo>
                      <a:lnTo>
                        <a:pt x="2662" y="84312"/>
                      </a:lnTo>
                      <a:cubicBezTo>
                        <a:pt x="2662" y="84312"/>
                        <a:pt x="1775" y="84756"/>
                        <a:pt x="1331" y="8475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8" name="Рисунок 8">
                  <a:extLst>
                    <a:ext uri="{FF2B5EF4-FFF2-40B4-BE49-F238E27FC236}">
                      <a16:creationId xmlns:a16="http://schemas.microsoft.com/office/drawing/2014/main" id="{B7EB33CF-9E01-8D5C-352A-2B3106CFE8F2}"/>
                    </a:ext>
                  </a:extLst>
                </p:cNvPr>
                <p:cNvSpPr/>
                <p:nvPr/>
              </p:nvSpPr>
              <p:spPr>
                <a:xfrm>
                  <a:off x="617970" y="6228643"/>
                  <a:ext cx="28399" cy="85199"/>
                </a:xfrm>
                <a:custGeom>
                  <a:avLst/>
                  <a:gdLst>
                    <a:gd name="connsiteX0" fmla="*/ 1331 w 28399"/>
                    <a:gd name="connsiteY0" fmla="*/ 85199 h 85199"/>
                    <a:gd name="connsiteX1" fmla="*/ 1331 w 28399"/>
                    <a:gd name="connsiteY1" fmla="*/ 85199 h 85199"/>
                    <a:gd name="connsiteX2" fmla="*/ 0 w 28399"/>
                    <a:gd name="connsiteY2" fmla="*/ 83868 h 85199"/>
                    <a:gd name="connsiteX3" fmla="*/ 12869 w 28399"/>
                    <a:gd name="connsiteY3" fmla="*/ 887 h 85199"/>
                    <a:gd name="connsiteX4" fmla="*/ 14200 w 28399"/>
                    <a:gd name="connsiteY4" fmla="*/ 0 h 85199"/>
                    <a:gd name="connsiteX5" fmla="*/ 27069 w 28399"/>
                    <a:gd name="connsiteY5" fmla="*/ 0 h 85199"/>
                    <a:gd name="connsiteX6" fmla="*/ 28400 w 28399"/>
                    <a:gd name="connsiteY6" fmla="*/ 1331 h 85199"/>
                    <a:gd name="connsiteX7" fmla="*/ 27069 w 28399"/>
                    <a:gd name="connsiteY7" fmla="*/ 2662 h 85199"/>
                    <a:gd name="connsiteX8" fmla="*/ 15531 w 28399"/>
                    <a:gd name="connsiteY8" fmla="*/ 2662 h 85199"/>
                    <a:gd name="connsiteX9" fmla="*/ 2662 w 28399"/>
                    <a:gd name="connsiteY9" fmla="*/ 84312 h 85199"/>
                    <a:gd name="connsiteX10" fmla="*/ 1331 w 28399"/>
                    <a:gd name="connsiteY10" fmla="*/ 85199 h 85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5199">
                      <a:moveTo>
                        <a:pt x="1331" y="85199"/>
                      </a:moveTo>
                      <a:lnTo>
                        <a:pt x="1331" y="85199"/>
                      </a:lnTo>
                      <a:cubicBezTo>
                        <a:pt x="444" y="85199"/>
                        <a:pt x="0" y="84312"/>
                        <a:pt x="0" y="83868"/>
                      </a:cubicBezTo>
                      <a:lnTo>
                        <a:pt x="12869" y="887"/>
                      </a:lnTo>
                      <a:cubicBezTo>
                        <a:pt x="12869" y="444"/>
                        <a:pt x="13312" y="0"/>
                        <a:pt x="14200" y="0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531" y="2662"/>
                      </a:lnTo>
                      <a:lnTo>
                        <a:pt x="2662" y="84312"/>
                      </a:lnTo>
                      <a:cubicBezTo>
                        <a:pt x="2662" y="84756"/>
                        <a:pt x="1775" y="85199"/>
                        <a:pt x="1331" y="8519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1" name="Рисунок 8">
                <a:extLst>
                  <a:ext uri="{FF2B5EF4-FFF2-40B4-BE49-F238E27FC236}">
                    <a16:creationId xmlns:a16="http://schemas.microsoft.com/office/drawing/2014/main" id="{DD3FE6F8-87AB-98C4-6CA3-E8E0C18D3E0F}"/>
                  </a:ext>
                </a:extLst>
              </p:cNvPr>
              <p:cNvSpPr/>
              <p:nvPr/>
            </p:nvSpPr>
            <p:spPr>
              <a:xfrm>
                <a:off x="521677" y="6231749"/>
                <a:ext cx="175463" cy="248498"/>
              </a:xfrm>
              <a:custGeom>
                <a:avLst/>
                <a:gdLst>
                  <a:gd name="connsiteX0" fmla="*/ 71443 w 175463"/>
                  <a:gd name="connsiteY0" fmla="*/ 248498 h 248498"/>
                  <a:gd name="connsiteX1" fmla="*/ 0 w 175463"/>
                  <a:gd name="connsiteY1" fmla="*/ 179718 h 248498"/>
                  <a:gd name="connsiteX2" fmla="*/ 0 w 175463"/>
                  <a:gd name="connsiteY2" fmla="*/ 179274 h 248498"/>
                  <a:gd name="connsiteX3" fmla="*/ 444 w 175463"/>
                  <a:gd name="connsiteY3" fmla="*/ 173505 h 248498"/>
                  <a:gd name="connsiteX4" fmla="*/ 8431 w 175463"/>
                  <a:gd name="connsiteY4" fmla="*/ 122030 h 248498"/>
                  <a:gd name="connsiteX5" fmla="*/ 9762 w 175463"/>
                  <a:gd name="connsiteY5" fmla="*/ 120255 h 248498"/>
                  <a:gd name="connsiteX6" fmla="*/ 11981 w 175463"/>
                  <a:gd name="connsiteY6" fmla="*/ 120255 h 248498"/>
                  <a:gd name="connsiteX7" fmla="*/ 85199 w 175463"/>
                  <a:gd name="connsiteY7" fmla="*/ 157974 h 248498"/>
                  <a:gd name="connsiteX8" fmla="*/ 96293 w 175463"/>
                  <a:gd name="connsiteY8" fmla="*/ 154868 h 248498"/>
                  <a:gd name="connsiteX9" fmla="*/ 120699 w 175463"/>
                  <a:gd name="connsiteY9" fmla="*/ 2219 h 248498"/>
                  <a:gd name="connsiteX10" fmla="*/ 123362 w 175463"/>
                  <a:gd name="connsiteY10" fmla="*/ 0 h 248498"/>
                  <a:gd name="connsiteX11" fmla="*/ 173061 w 175463"/>
                  <a:gd name="connsiteY11" fmla="*/ 887 h 248498"/>
                  <a:gd name="connsiteX12" fmla="*/ 174836 w 175463"/>
                  <a:gd name="connsiteY12" fmla="*/ 1775 h 248498"/>
                  <a:gd name="connsiteX13" fmla="*/ 175280 w 175463"/>
                  <a:gd name="connsiteY13" fmla="*/ 3994 h 248498"/>
                  <a:gd name="connsiteX14" fmla="*/ 145549 w 175463"/>
                  <a:gd name="connsiteY14" fmla="*/ 173949 h 248498"/>
                  <a:gd name="connsiteX15" fmla="*/ 144218 w 175463"/>
                  <a:gd name="connsiteY15" fmla="*/ 182380 h 248498"/>
                  <a:gd name="connsiteX16" fmla="*/ 71443 w 175463"/>
                  <a:gd name="connsiteY16" fmla="*/ 248498 h 248498"/>
                  <a:gd name="connsiteX17" fmla="*/ 5325 w 175463"/>
                  <a:gd name="connsiteY17" fmla="*/ 180161 h 248498"/>
                  <a:gd name="connsiteX18" fmla="*/ 71887 w 175463"/>
                  <a:gd name="connsiteY18" fmla="*/ 244061 h 248498"/>
                  <a:gd name="connsiteX19" fmla="*/ 139336 w 175463"/>
                  <a:gd name="connsiteY19" fmla="*/ 181936 h 248498"/>
                  <a:gd name="connsiteX20" fmla="*/ 140668 w 175463"/>
                  <a:gd name="connsiteY20" fmla="*/ 173505 h 248498"/>
                  <a:gd name="connsiteX21" fmla="*/ 169955 w 175463"/>
                  <a:gd name="connsiteY21" fmla="*/ 6656 h 248498"/>
                  <a:gd name="connsiteX22" fmla="*/ 125580 w 175463"/>
                  <a:gd name="connsiteY22" fmla="*/ 5769 h 248498"/>
                  <a:gd name="connsiteX23" fmla="*/ 101618 w 175463"/>
                  <a:gd name="connsiteY23" fmla="*/ 157530 h 248498"/>
                  <a:gd name="connsiteX24" fmla="*/ 100287 w 175463"/>
                  <a:gd name="connsiteY24" fmla="*/ 159305 h 248498"/>
                  <a:gd name="connsiteX25" fmla="*/ 85643 w 175463"/>
                  <a:gd name="connsiteY25" fmla="*/ 163743 h 248498"/>
                  <a:gd name="connsiteX26" fmla="*/ 13312 w 175463"/>
                  <a:gd name="connsiteY26" fmla="*/ 126912 h 248498"/>
                  <a:gd name="connsiteX27" fmla="*/ 5769 w 175463"/>
                  <a:gd name="connsiteY27" fmla="*/ 173949 h 248498"/>
                  <a:gd name="connsiteX28" fmla="*/ 5769 w 175463"/>
                  <a:gd name="connsiteY28" fmla="*/ 173949 h 248498"/>
                  <a:gd name="connsiteX29" fmla="*/ 5325 w 175463"/>
                  <a:gd name="connsiteY29" fmla="*/ 180161 h 248498"/>
                  <a:gd name="connsiteX30" fmla="*/ 85199 w 175463"/>
                  <a:gd name="connsiteY30" fmla="*/ 158861 h 248498"/>
                  <a:gd name="connsiteX31" fmla="*/ 85199 w 175463"/>
                  <a:gd name="connsiteY31" fmla="*/ 158861 h 248498"/>
                  <a:gd name="connsiteX32" fmla="*/ 85199 w 175463"/>
                  <a:gd name="connsiteY32" fmla="*/ 158861 h 24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5463" h="248498">
                    <a:moveTo>
                      <a:pt x="71443" y="248498"/>
                    </a:moveTo>
                    <a:cubicBezTo>
                      <a:pt x="32393" y="248498"/>
                      <a:pt x="1775" y="218767"/>
                      <a:pt x="0" y="179718"/>
                    </a:cubicBezTo>
                    <a:cubicBezTo>
                      <a:pt x="0" y="179718"/>
                      <a:pt x="0" y="179718"/>
                      <a:pt x="0" y="179274"/>
                    </a:cubicBezTo>
                    <a:lnTo>
                      <a:pt x="444" y="173505"/>
                    </a:lnTo>
                    <a:cubicBezTo>
                      <a:pt x="444" y="159305"/>
                      <a:pt x="7987" y="123362"/>
                      <a:pt x="8431" y="122030"/>
                    </a:cubicBezTo>
                    <a:cubicBezTo>
                      <a:pt x="8431" y="121143"/>
                      <a:pt x="9319" y="120699"/>
                      <a:pt x="9762" y="120255"/>
                    </a:cubicBezTo>
                    <a:cubicBezTo>
                      <a:pt x="10650" y="119812"/>
                      <a:pt x="11537" y="119812"/>
                      <a:pt x="11981" y="120255"/>
                    </a:cubicBezTo>
                    <a:cubicBezTo>
                      <a:pt x="37718" y="134455"/>
                      <a:pt x="80318" y="157086"/>
                      <a:pt x="85199" y="157974"/>
                    </a:cubicBezTo>
                    <a:cubicBezTo>
                      <a:pt x="88306" y="157974"/>
                      <a:pt x="93630" y="155755"/>
                      <a:pt x="96293" y="154868"/>
                    </a:cubicBezTo>
                    <a:lnTo>
                      <a:pt x="120699" y="2219"/>
                    </a:lnTo>
                    <a:cubicBezTo>
                      <a:pt x="120699" y="887"/>
                      <a:pt x="122030" y="0"/>
                      <a:pt x="123362" y="0"/>
                    </a:cubicBezTo>
                    <a:lnTo>
                      <a:pt x="173061" y="887"/>
                    </a:lnTo>
                    <a:cubicBezTo>
                      <a:pt x="173949" y="887"/>
                      <a:pt x="174392" y="1331"/>
                      <a:pt x="174836" y="1775"/>
                    </a:cubicBezTo>
                    <a:cubicBezTo>
                      <a:pt x="175280" y="2219"/>
                      <a:pt x="175724" y="3106"/>
                      <a:pt x="175280" y="3994"/>
                    </a:cubicBezTo>
                    <a:lnTo>
                      <a:pt x="145549" y="173949"/>
                    </a:lnTo>
                    <a:lnTo>
                      <a:pt x="144218" y="182380"/>
                    </a:lnTo>
                    <a:cubicBezTo>
                      <a:pt x="136674" y="224536"/>
                      <a:pt x="110049" y="248498"/>
                      <a:pt x="71443" y="248498"/>
                    </a:cubicBezTo>
                    <a:close/>
                    <a:moveTo>
                      <a:pt x="5325" y="180161"/>
                    </a:moveTo>
                    <a:cubicBezTo>
                      <a:pt x="7100" y="216549"/>
                      <a:pt x="35500" y="244061"/>
                      <a:pt x="71887" y="244061"/>
                    </a:cubicBezTo>
                    <a:cubicBezTo>
                      <a:pt x="108274" y="244061"/>
                      <a:pt x="132236" y="221874"/>
                      <a:pt x="139336" y="181936"/>
                    </a:cubicBezTo>
                    <a:lnTo>
                      <a:pt x="140668" y="173505"/>
                    </a:lnTo>
                    <a:lnTo>
                      <a:pt x="169955" y="6656"/>
                    </a:lnTo>
                    <a:lnTo>
                      <a:pt x="125580" y="5769"/>
                    </a:lnTo>
                    <a:lnTo>
                      <a:pt x="101618" y="157530"/>
                    </a:lnTo>
                    <a:cubicBezTo>
                      <a:pt x="101618" y="158418"/>
                      <a:pt x="100730" y="159305"/>
                      <a:pt x="100287" y="159305"/>
                    </a:cubicBezTo>
                    <a:cubicBezTo>
                      <a:pt x="99399" y="159749"/>
                      <a:pt x="90968" y="163743"/>
                      <a:pt x="85643" y="163743"/>
                    </a:cubicBezTo>
                    <a:cubicBezTo>
                      <a:pt x="82093" y="163743"/>
                      <a:pt x="39937" y="141555"/>
                      <a:pt x="13312" y="126912"/>
                    </a:cubicBezTo>
                    <a:cubicBezTo>
                      <a:pt x="10650" y="136674"/>
                      <a:pt x="5769" y="163299"/>
                      <a:pt x="5769" y="173949"/>
                    </a:cubicBezTo>
                    <a:lnTo>
                      <a:pt x="5769" y="173949"/>
                    </a:lnTo>
                    <a:lnTo>
                      <a:pt x="5325" y="180161"/>
                    </a:lnTo>
                    <a:close/>
                    <a:moveTo>
                      <a:pt x="85199" y="158861"/>
                    </a:moveTo>
                    <a:lnTo>
                      <a:pt x="85199" y="158861"/>
                    </a:lnTo>
                    <a:lnTo>
                      <a:pt x="85199" y="158861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2" name="Рисунок 8">
                <a:extLst>
                  <a:ext uri="{FF2B5EF4-FFF2-40B4-BE49-F238E27FC236}">
                    <a16:creationId xmlns:a16="http://schemas.microsoft.com/office/drawing/2014/main" id="{1CAA689A-A3BA-539B-073D-5AD18E8A55A3}"/>
                  </a:ext>
                </a:extLst>
              </p:cNvPr>
              <p:cNvSpPr/>
              <p:nvPr/>
            </p:nvSpPr>
            <p:spPr>
              <a:xfrm>
                <a:off x="647701" y="6338526"/>
                <a:ext cx="20856" cy="115984"/>
              </a:xfrm>
              <a:custGeom>
                <a:avLst/>
                <a:gdLst>
                  <a:gd name="connsiteX0" fmla="*/ 0 w 20856"/>
                  <a:gd name="connsiteY0" fmla="*/ 110659 h 115984"/>
                  <a:gd name="connsiteX1" fmla="*/ 2219 w 20856"/>
                  <a:gd name="connsiteY1" fmla="*/ 84922 h 115984"/>
                  <a:gd name="connsiteX2" fmla="*/ 4881 w 20856"/>
                  <a:gd name="connsiteY2" fmla="*/ 59185 h 115984"/>
                  <a:gd name="connsiteX3" fmla="*/ 7544 w 20856"/>
                  <a:gd name="connsiteY3" fmla="*/ 33447 h 115984"/>
                  <a:gd name="connsiteX4" fmla="*/ 8875 w 20856"/>
                  <a:gd name="connsiteY4" fmla="*/ 20579 h 115984"/>
                  <a:gd name="connsiteX5" fmla="*/ 9762 w 20856"/>
                  <a:gd name="connsiteY5" fmla="*/ 13923 h 115984"/>
                  <a:gd name="connsiteX6" fmla="*/ 10650 w 20856"/>
                  <a:gd name="connsiteY6" fmla="*/ 7710 h 115984"/>
                  <a:gd name="connsiteX7" fmla="*/ 13312 w 20856"/>
                  <a:gd name="connsiteY7" fmla="*/ 12591 h 115984"/>
                  <a:gd name="connsiteX8" fmla="*/ 9762 w 20856"/>
                  <a:gd name="connsiteY8" fmla="*/ 9929 h 115984"/>
                  <a:gd name="connsiteX9" fmla="*/ 6212 w 20856"/>
                  <a:gd name="connsiteY9" fmla="*/ 7266 h 115984"/>
                  <a:gd name="connsiteX10" fmla="*/ 5769 w 20856"/>
                  <a:gd name="connsiteY10" fmla="*/ 1498 h 115984"/>
                  <a:gd name="connsiteX11" fmla="*/ 10206 w 20856"/>
                  <a:gd name="connsiteY11" fmla="*/ 166 h 115984"/>
                  <a:gd name="connsiteX12" fmla="*/ 14200 w 20856"/>
                  <a:gd name="connsiteY12" fmla="*/ 1941 h 115984"/>
                  <a:gd name="connsiteX13" fmla="*/ 18194 w 20856"/>
                  <a:gd name="connsiteY13" fmla="*/ 3716 h 115984"/>
                  <a:gd name="connsiteX14" fmla="*/ 20856 w 20856"/>
                  <a:gd name="connsiteY14" fmla="*/ 8154 h 115984"/>
                  <a:gd name="connsiteX15" fmla="*/ 20856 w 20856"/>
                  <a:gd name="connsiteY15" fmla="*/ 9041 h 115984"/>
                  <a:gd name="connsiteX16" fmla="*/ 20412 w 20856"/>
                  <a:gd name="connsiteY16" fmla="*/ 15698 h 115984"/>
                  <a:gd name="connsiteX17" fmla="*/ 19081 w 20856"/>
                  <a:gd name="connsiteY17" fmla="*/ 22354 h 115984"/>
                  <a:gd name="connsiteX18" fmla="*/ 17750 w 20856"/>
                  <a:gd name="connsiteY18" fmla="*/ 35222 h 115984"/>
                  <a:gd name="connsiteX19" fmla="*/ 14644 w 20856"/>
                  <a:gd name="connsiteY19" fmla="*/ 60960 h 115984"/>
                  <a:gd name="connsiteX20" fmla="*/ 11537 w 20856"/>
                  <a:gd name="connsiteY20" fmla="*/ 86697 h 115984"/>
                  <a:gd name="connsiteX21" fmla="*/ 7987 w 20856"/>
                  <a:gd name="connsiteY21" fmla="*/ 112434 h 115984"/>
                  <a:gd name="connsiteX22" fmla="*/ 3550 w 20856"/>
                  <a:gd name="connsiteY22" fmla="*/ 115984 h 115984"/>
                  <a:gd name="connsiteX23" fmla="*/ 0 w 20856"/>
                  <a:gd name="connsiteY23" fmla="*/ 110659 h 1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856" h="115984">
                    <a:moveTo>
                      <a:pt x="0" y="110659"/>
                    </a:moveTo>
                    <a:cubicBezTo>
                      <a:pt x="887" y="102228"/>
                      <a:pt x="1331" y="93353"/>
                      <a:pt x="2219" y="84922"/>
                    </a:cubicBezTo>
                    <a:lnTo>
                      <a:pt x="4881" y="59185"/>
                    </a:lnTo>
                    <a:cubicBezTo>
                      <a:pt x="5769" y="50754"/>
                      <a:pt x="6656" y="41879"/>
                      <a:pt x="7544" y="33447"/>
                    </a:cubicBezTo>
                    <a:lnTo>
                      <a:pt x="8875" y="20579"/>
                    </a:lnTo>
                    <a:lnTo>
                      <a:pt x="9762" y="13923"/>
                    </a:lnTo>
                    <a:cubicBezTo>
                      <a:pt x="10206" y="11704"/>
                      <a:pt x="10206" y="9485"/>
                      <a:pt x="10650" y="7710"/>
                    </a:cubicBezTo>
                    <a:lnTo>
                      <a:pt x="13312" y="12591"/>
                    </a:lnTo>
                    <a:cubicBezTo>
                      <a:pt x="11981" y="11704"/>
                      <a:pt x="10650" y="10816"/>
                      <a:pt x="9762" y="9929"/>
                    </a:cubicBezTo>
                    <a:cubicBezTo>
                      <a:pt x="8431" y="9041"/>
                      <a:pt x="7544" y="8154"/>
                      <a:pt x="6212" y="7266"/>
                    </a:cubicBezTo>
                    <a:cubicBezTo>
                      <a:pt x="4437" y="5935"/>
                      <a:pt x="4437" y="3273"/>
                      <a:pt x="5769" y="1498"/>
                    </a:cubicBezTo>
                    <a:cubicBezTo>
                      <a:pt x="7100" y="166"/>
                      <a:pt x="8875" y="-277"/>
                      <a:pt x="10206" y="166"/>
                    </a:cubicBezTo>
                    <a:cubicBezTo>
                      <a:pt x="11537" y="610"/>
                      <a:pt x="12869" y="1054"/>
                      <a:pt x="14200" y="1941"/>
                    </a:cubicBezTo>
                    <a:cubicBezTo>
                      <a:pt x="15531" y="2385"/>
                      <a:pt x="16862" y="3273"/>
                      <a:pt x="18194" y="3716"/>
                    </a:cubicBezTo>
                    <a:cubicBezTo>
                      <a:pt x="19969" y="4604"/>
                      <a:pt x="20856" y="6379"/>
                      <a:pt x="20856" y="8154"/>
                    </a:cubicBezTo>
                    <a:lnTo>
                      <a:pt x="20856" y="9041"/>
                    </a:lnTo>
                    <a:cubicBezTo>
                      <a:pt x="20856" y="11260"/>
                      <a:pt x="20412" y="13479"/>
                      <a:pt x="20412" y="15698"/>
                    </a:cubicBezTo>
                    <a:lnTo>
                      <a:pt x="19081" y="22354"/>
                    </a:lnTo>
                    <a:lnTo>
                      <a:pt x="17750" y="35222"/>
                    </a:lnTo>
                    <a:cubicBezTo>
                      <a:pt x="16862" y="43654"/>
                      <a:pt x="15975" y="52529"/>
                      <a:pt x="14644" y="60960"/>
                    </a:cubicBezTo>
                    <a:lnTo>
                      <a:pt x="11537" y="86697"/>
                    </a:lnTo>
                    <a:cubicBezTo>
                      <a:pt x="10206" y="95128"/>
                      <a:pt x="9319" y="104003"/>
                      <a:pt x="7987" y="112434"/>
                    </a:cubicBezTo>
                    <a:cubicBezTo>
                      <a:pt x="7544" y="114653"/>
                      <a:pt x="5769" y="115984"/>
                      <a:pt x="3550" y="115984"/>
                    </a:cubicBezTo>
                    <a:cubicBezTo>
                      <a:pt x="1331" y="114653"/>
                      <a:pt x="0" y="112878"/>
                      <a:pt x="0" y="110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3" name="Рисунок 8">
                <a:extLst>
                  <a:ext uri="{FF2B5EF4-FFF2-40B4-BE49-F238E27FC236}">
                    <a16:creationId xmlns:a16="http://schemas.microsoft.com/office/drawing/2014/main" id="{D601A84D-1E22-8BF8-1768-F0051BF48293}"/>
                  </a:ext>
                </a:extLst>
              </p:cNvPr>
              <p:cNvSpPr/>
              <p:nvPr/>
            </p:nvSpPr>
            <p:spPr>
              <a:xfrm>
                <a:off x="645175" y="6328821"/>
                <a:ext cx="20139" cy="28508"/>
              </a:xfrm>
              <a:custGeom>
                <a:avLst/>
                <a:gdLst>
                  <a:gd name="connsiteX0" fmla="*/ 8739 w 20139"/>
                  <a:gd name="connsiteY0" fmla="*/ 28509 h 28508"/>
                  <a:gd name="connsiteX1" fmla="*/ 7407 w 20139"/>
                  <a:gd name="connsiteY1" fmla="*/ 28509 h 28508"/>
                  <a:gd name="connsiteX2" fmla="*/ 307 w 20139"/>
                  <a:gd name="connsiteY2" fmla="*/ 12534 h 28508"/>
                  <a:gd name="connsiteX3" fmla="*/ 4745 w 20139"/>
                  <a:gd name="connsiteY3" fmla="*/ 3215 h 28508"/>
                  <a:gd name="connsiteX4" fmla="*/ 12732 w 20139"/>
                  <a:gd name="connsiteY4" fmla="*/ 109 h 28508"/>
                  <a:gd name="connsiteX5" fmla="*/ 19832 w 20139"/>
                  <a:gd name="connsiteY5" fmla="*/ 16084 h 28508"/>
                  <a:gd name="connsiteX6" fmla="*/ 19832 w 20139"/>
                  <a:gd name="connsiteY6" fmla="*/ 16084 h 28508"/>
                  <a:gd name="connsiteX7" fmla="*/ 15395 w 20139"/>
                  <a:gd name="connsiteY7" fmla="*/ 25403 h 28508"/>
                  <a:gd name="connsiteX8" fmla="*/ 8739 w 20139"/>
                  <a:gd name="connsiteY8" fmla="*/ 28509 h 28508"/>
                  <a:gd name="connsiteX9" fmla="*/ 11401 w 20139"/>
                  <a:gd name="connsiteY9" fmla="*/ 3215 h 28508"/>
                  <a:gd name="connsiteX10" fmla="*/ 7407 w 20139"/>
                  <a:gd name="connsiteY10" fmla="*/ 5434 h 28508"/>
                  <a:gd name="connsiteX11" fmla="*/ 3857 w 20139"/>
                  <a:gd name="connsiteY11" fmla="*/ 12978 h 28508"/>
                  <a:gd name="connsiteX12" fmla="*/ 8295 w 20139"/>
                  <a:gd name="connsiteY12" fmla="*/ 24959 h 28508"/>
                  <a:gd name="connsiteX13" fmla="*/ 13176 w 20139"/>
                  <a:gd name="connsiteY13" fmla="*/ 22740 h 28508"/>
                  <a:gd name="connsiteX14" fmla="*/ 16726 w 20139"/>
                  <a:gd name="connsiteY14" fmla="*/ 15196 h 28508"/>
                  <a:gd name="connsiteX15" fmla="*/ 12289 w 20139"/>
                  <a:gd name="connsiteY15" fmla="*/ 3215 h 28508"/>
                  <a:gd name="connsiteX16" fmla="*/ 11401 w 20139"/>
                  <a:gd name="connsiteY16" fmla="*/ 3215 h 28508"/>
                  <a:gd name="connsiteX17" fmla="*/ 18057 w 20139"/>
                  <a:gd name="connsiteY17" fmla="*/ 15640 h 28508"/>
                  <a:gd name="connsiteX18" fmla="*/ 18057 w 20139"/>
                  <a:gd name="connsiteY18" fmla="*/ 15640 h 28508"/>
                  <a:gd name="connsiteX19" fmla="*/ 18057 w 20139"/>
                  <a:gd name="connsiteY19" fmla="*/ 15640 h 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139" h="28508">
                    <a:moveTo>
                      <a:pt x="8739" y="28509"/>
                    </a:moveTo>
                    <a:cubicBezTo>
                      <a:pt x="8295" y="28509"/>
                      <a:pt x="7851" y="28509"/>
                      <a:pt x="7407" y="28509"/>
                    </a:cubicBezTo>
                    <a:cubicBezTo>
                      <a:pt x="2082" y="27621"/>
                      <a:pt x="-1024" y="20521"/>
                      <a:pt x="307" y="12534"/>
                    </a:cubicBezTo>
                    <a:cubicBezTo>
                      <a:pt x="751" y="8984"/>
                      <a:pt x="2526" y="5434"/>
                      <a:pt x="4745" y="3215"/>
                    </a:cubicBezTo>
                    <a:cubicBezTo>
                      <a:pt x="6964" y="553"/>
                      <a:pt x="10070" y="-335"/>
                      <a:pt x="12732" y="109"/>
                    </a:cubicBezTo>
                    <a:cubicBezTo>
                      <a:pt x="18057" y="996"/>
                      <a:pt x="21164" y="8096"/>
                      <a:pt x="19832" y="16084"/>
                    </a:cubicBezTo>
                    <a:lnTo>
                      <a:pt x="19832" y="16084"/>
                    </a:lnTo>
                    <a:cubicBezTo>
                      <a:pt x="19389" y="19634"/>
                      <a:pt x="17614" y="23184"/>
                      <a:pt x="15395" y="25403"/>
                    </a:cubicBezTo>
                    <a:cubicBezTo>
                      <a:pt x="13620" y="27178"/>
                      <a:pt x="11401" y="28509"/>
                      <a:pt x="8739" y="28509"/>
                    </a:cubicBezTo>
                    <a:close/>
                    <a:moveTo>
                      <a:pt x="11401" y="3215"/>
                    </a:moveTo>
                    <a:cubicBezTo>
                      <a:pt x="10070" y="3215"/>
                      <a:pt x="8739" y="4103"/>
                      <a:pt x="7407" y="5434"/>
                    </a:cubicBezTo>
                    <a:cubicBezTo>
                      <a:pt x="5632" y="7209"/>
                      <a:pt x="4301" y="9871"/>
                      <a:pt x="3857" y="12978"/>
                    </a:cubicBezTo>
                    <a:cubicBezTo>
                      <a:pt x="2970" y="18746"/>
                      <a:pt x="4745" y="24515"/>
                      <a:pt x="8295" y="24959"/>
                    </a:cubicBezTo>
                    <a:cubicBezTo>
                      <a:pt x="10070" y="25403"/>
                      <a:pt x="11401" y="24515"/>
                      <a:pt x="13176" y="22740"/>
                    </a:cubicBezTo>
                    <a:cubicBezTo>
                      <a:pt x="14951" y="20965"/>
                      <a:pt x="16282" y="18303"/>
                      <a:pt x="16726" y="15196"/>
                    </a:cubicBezTo>
                    <a:cubicBezTo>
                      <a:pt x="17614" y="9428"/>
                      <a:pt x="15839" y="3659"/>
                      <a:pt x="12289" y="3215"/>
                    </a:cubicBezTo>
                    <a:cubicBezTo>
                      <a:pt x="11845" y="3215"/>
                      <a:pt x="11845" y="3215"/>
                      <a:pt x="11401" y="3215"/>
                    </a:cubicBezTo>
                    <a:close/>
                    <a:moveTo>
                      <a:pt x="18057" y="15640"/>
                    </a:moveTo>
                    <a:lnTo>
                      <a:pt x="18057" y="15640"/>
                    </a:lnTo>
                    <a:lnTo>
                      <a:pt x="18057" y="156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4" name="Рисунок 8">
                <a:extLst>
                  <a:ext uri="{FF2B5EF4-FFF2-40B4-BE49-F238E27FC236}">
                    <a16:creationId xmlns:a16="http://schemas.microsoft.com/office/drawing/2014/main" id="{921AD275-5D41-0F64-3083-C40F438976FB}"/>
                  </a:ext>
                </a:extLst>
              </p:cNvPr>
              <p:cNvSpPr/>
              <p:nvPr/>
            </p:nvSpPr>
            <p:spPr>
              <a:xfrm>
                <a:off x="628620" y="6201453"/>
                <a:ext cx="65230" cy="33401"/>
              </a:xfrm>
              <a:custGeom>
                <a:avLst/>
                <a:gdLst>
                  <a:gd name="connsiteX0" fmla="*/ 62125 w 65230"/>
                  <a:gd name="connsiteY0" fmla="*/ 33402 h 33401"/>
                  <a:gd name="connsiteX1" fmla="*/ 62125 w 65230"/>
                  <a:gd name="connsiteY1" fmla="*/ 33402 h 33401"/>
                  <a:gd name="connsiteX2" fmla="*/ 887 w 65230"/>
                  <a:gd name="connsiteY2" fmla="*/ 11658 h 33401"/>
                  <a:gd name="connsiteX3" fmla="*/ 0 w 65230"/>
                  <a:gd name="connsiteY3" fmla="*/ 10327 h 33401"/>
                  <a:gd name="connsiteX4" fmla="*/ 1331 w 65230"/>
                  <a:gd name="connsiteY4" fmla="*/ 1008 h 33401"/>
                  <a:gd name="connsiteX5" fmla="*/ 2662 w 65230"/>
                  <a:gd name="connsiteY5" fmla="*/ 121 h 33401"/>
                  <a:gd name="connsiteX6" fmla="*/ 16419 w 65230"/>
                  <a:gd name="connsiteY6" fmla="*/ 1452 h 33401"/>
                  <a:gd name="connsiteX7" fmla="*/ 16862 w 65230"/>
                  <a:gd name="connsiteY7" fmla="*/ 1452 h 33401"/>
                  <a:gd name="connsiteX8" fmla="*/ 64343 w 65230"/>
                  <a:gd name="connsiteY8" fmla="*/ 18315 h 33401"/>
                  <a:gd name="connsiteX9" fmla="*/ 65231 w 65230"/>
                  <a:gd name="connsiteY9" fmla="*/ 19646 h 33401"/>
                  <a:gd name="connsiteX10" fmla="*/ 63012 w 65230"/>
                  <a:gd name="connsiteY10" fmla="*/ 32514 h 33401"/>
                  <a:gd name="connsiteX11" fmla="*/ 62125 w 65230"/>
                  <a:gd name="connsiteY11" fmla="*/ 33402 h 33401"/>
                  <a:gd name="connsiteX12" fmla="*/ 62125 w 65230"/>
                  <a:gd name="connsiteY12" fmla="*/ 33402 h 33401"/>
                  <a:gd name="connsiteX13" fmla="*/ 2662 w 65230"/>
                  <a:gd name="connsiteY13" fmla="*/ 9440 h 33401"/>
                  <a:gd name="connsiteX14" fmla="*/ 60793 w 65230"/>
                  <a:gd name="connsiteY14" fmla="*/ 30296 h 33401"/>
                  <a:gd name="connsiteX15" fmla="*/ 62568 w 65230"/>
                  <a:gd name="connsiteY15" fmla="*/ 20090 h 33401"/>
                  <a:gd name="connsiteX16" fmla="*/ 15975 w 65230"/>
                  <a:gd name="connsiteY16" fmla="*/ 3671 h 33401"/>
                  <a:gd name="connsiteX17" fmla="*/ 3550 w 65230"/>
                  <a:gd name="connsiteY17" fmla="*/ 2340 h 33401"/>
                  <a:gd name="connsiteX18" fmla="*/ 2662 w 65230"/>
                  <a:gd name="connsiteY18" fmla="*/ 9440 h 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230" h="33401">
                    <a:moveTo>
                      <a:pt x="62125" y="33402"/>
                    </a:moveTo>
                    <a:cubicBezTo>
                      <a:pt x="61681" y="33402"/>
                      <a:pt x="61681" y="33402"/>
                      <a:pt x="62125" y="33402"/>
                    </a:cubicBezTo>
                    <a:lnTo>
                      <a:pt x="887" y="11658"/>
                    </a:lnTo>
                    <a:cubicBezTo>
                      <a:pt x="444" y="11658"/>
                      <a:pt x="0" y="10771"/>
                      <a:pt x="0" y="10327"/>
                    </a:cubicBezTo>
                    <a:lnTo>
                      <a:pt x="1331" y="1008"/>
                    </a:lnTo>
                    <a:cubicBezTo>
                      <a:pt x="1331" y="565"/>
                      <a:pt x="2219" y="-323"/>
                      <a:pt x="2662" y="121"/>
                    </a:cubicBezTo>
                    <a:lnTo>
                      <a:pt x="16419" y="1452"/>
                    </a:lnTo>
                    <a:cubicBezTo>
                      <a:pt x="16419" y="1452"/>
                      <a:pt x="16419" y="1452"/>
                      <a:pt x="16862" y="1452"/>
                    </a:cubicBezTo>
                    <a:lnTo>
                      <a:pt x="64343" y="18315"/>
                    </a:lnTo>
                    <a:cubicBezTo>
                      <a:pt x="64787" y="18315"/>
                      <a:pt x="65231" y="19202"/>
                      <a:pt x="65231" y="19646"/>
                    </a:cubicBezTo>
                    <a:lnTo>
                      <a:pt x="63012" y="32514"/>
                    </a:lnTo>
                    <a:cubicBezTo>
                      <a:pt x="63012" y="32958"/>
                      <a:pt x="62568" y="33402"/>
                      <a:pt x="62125" y="33402"/>
                    </a:cubicBezTo>
                    <a:cubicBezTo>
                      <a:pt x="62568" y="33402"/>
                      <a:pt x="62125" y="33402"/>
                      <a:pt x="62125" y="33402"/>
                    </a:cubicBezTo>
                    <a:close/>
                    <a:moveTo>
                      <a:pt x="2662" y="9440"/>
                    </a:moveTo>
                    <a:lnTo>
                      <a:pt x="60793" y="30296"/>
                    </a:lnTo>
                    <a:lnTo>
                      <a:pt x="62568" y="20090"/>
                    </a:lnTo>
                    <a:lnTo>
                      <a:pt x="15975" y="3671"/>
                    </a:lnTo>
                    <a:lnTo>
                      <a:pt x="3550" y="2340"/>
                    </a:lnTo>
                    <a:lnTo>
                      <a:pt x="2662" y="94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5" name="Рисунок 8">
                <a:extLst>
                  <a:ext uri="{FF2B5EF4-FFF2-40B4-BE49-F238E27FC236}">
                    <a16:creationId xmlns:a16="http://schemas.microsoft.com/office/drawing/2014/main" id="{B96B8BA2-FC53-36C7-AA8E-ABA36DA7939E}"/>
                  </a:ext>
                </a:extLst>
              </p:cNvPr>
              <p:cNvSpPr/>
              <p:nvPr/>
            </p:nvSpPr>
            <p:spPr>
              <a:xfrm>
                <a:off x="628176" y="6201131"/>
                <a:ext cx="50261" cy="28843"/>
              </a:xfrm>
              <a:custGeom>
                <a:avLst/>
                <a:gdLst>
                  <a:gd name="connsiteX0" fmla="*/ 46593 w 50261"/>
                  <a:gd name="connsiteY0" fmla="*/ 28844 h 28843"/>
                  <a:gd name="connsiteX1" fmla="*/ 46593 w 50261"/>
                  <a:gd name="connsiteY1" fmla="*/ 28844 h 28843"/>
                  <a:gd name="connsiteX2" fmla="*/ 1331 w 50261"/>
                  <a:gd name="connsiteY2" fmla="*/ 11981 h 28843"/>
                  <a:gd name="connsiteX3" fmla="*/ 0 w 50261"/>
                  <a:gd name="connsiteY3" fmla="*/ 9762 h 28843"/>
                  <a:gd name="connsiteX4" fmla="*/ 1331 w 50261"/>
                  <a:gd name="connsiteY4" fmla="*/ 1331 h 28843"/>
                  <a:gd name="connsiteX5" fmla="*/ 2219 w 50261"/>
                  <a:gd name="connsiteY5" fmla="*/ 0 h 28843"/>
                  <a:gd name="connsiteX6" fmla="*/ 3994 w 50261"/>
                  <a:gd name="connsiteY6" fmla="*/ 0 h 28843"/>
                  <a:gd name="connsiteX7" fmla="*/ 48812 w 50261"/>
                  <a:gd name="connsiteY7" fmla="*/ 16419 h 28843"/>
                  <a:gd name="connsiteX8" fmla="*/ 50143 w 50261"/>
                  <a:gd name="connsiteY8" fmla="*/ 18637 h 28843"/>
                  <a:gd name="connsiteX9" fmla="*/ 48368 w 50261"/>
                  <a:gd name="connsiteY9" fmla="*/ 27069 h 28843"/>
                  <a:gd name="connsiteX10" fmla="*/ 47481 w 50261"/>
                  <a:gd name="connsiteY10" fmla="*/ 28400 h 28843"/>
                  <a:gd name="connsiteX11" fmla="*/ 46593 w 50261"/>
                  <a:gd name="connsiteY11" fmla="*/ 28844 h 28843"/>
                  <a:gd name="connsiteX12" fmla="*/ 3994 w 50261"/>
                  <a:gd name="connsiteY12" fmla="*/ 9319 h 28843"/>
                  <a:gd name="connsiteX13" fmla="*/ 45262 w 50261"/>
                  <a:gd name="connsiteY13" fmla="*/ 24406 h 28843"/>
                  <a:gd name="connsiteX14" fmla="*/ 46150 w 50261"/>
                  <a:gd name="connsiteY14" fmla="*/ 19969 h 28843"/>
                  <a:gd name="connsiteX15" fmla="*/ 4881 w 50261"/>
                  <a:gd name="connsiteY15" fmla="*/ 4437 h 28843"/>
                  <a:gd name="connsiteX16" fmla="*/ 3994 w 50261"/>
                  <a:gd name="connsiteY16" fmla="*/ 9319 h 28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61" h="28843">
                    <a:moveTo>
                      <a:pt x="46593" y="28844"/>
                    </a:moveTo>
                    <a:lnTo>
                      <a:pt x="46593" y="28844"/>
                    </a:lnTo>
                    <a:lnTo>
                      <a:pt x="1331" y="11981"/>
                    </a:lnTo>
                    <a:cubicBezTo>
                      <a:pt x="444" y="11537"/>
                      <a:pt x="0" y="10650"/>
                      <a:pt x="0" y="9762"/>
                    </a:cubicBezTo>
                    <a:lnTo>
                      <a:pt x="1331" y="1331"/>
                    </a:lnTo>
                    <a:cubicBezTo>
                      <a:pt x="1331" y="887"/>
                      <a:pt x="1775" y="444"/>
                      <a:pt x="2219" y="0"/>
                    </a:cubicBezTo>
                    <a:cubicBezTo>
                      <a:pt x="3106" y="0"/>
                      <a:pt x="3550" y="0"/>
                      <a:pt x="3994" y="0"/>
                    </a:cubicBezTo>
                    <a:lnTo>
                      <a:pt x="48812" y="16419"/>
                    </a:lnTo>
                    <a:cubicBezTo>
                      <a:pt x="49700" y="16862"/>
                      <a:pt x="50587" y="17750"/>
                      <a:pt x="50143" y="18637"/>
                    </a:cubicBezTo>
                    <a:lnTo>
                      <a:pt x="48368" y="27069"/>
                    </a:lnTo>
                    <a:cubicBezTo>
                      <a:pt x="48368" y="27512"/>
                      <a:pt x="47925" y="27956"/>
                      <a:pt x="47481" y="28400"/>
                    </a:cubicBezTo>
                    <a:cubicBezTo>
                      <a:pt x="47481" y="28400"/>
                      <a:pt x="47037" y="28844"/>
                      <a:pt x="46593" y="28844"/>
                    </a:cubicBezTo>
                    <a:close/>
                    <a:moveTo>
                      <a:pt x="3994" y="9319"/>
                    </a:moveTo>
                    <a:lnTo>
                      <a:pt x="45262" y="24406"/>
                    </a:lnTo>
                    <a:lnTo>
                      <a:pt x="46150" y="19969"/>
                    </a:lnTo>
                    <a:lnTo>
                      <a:pt x="4881" y="4437"/>
                    </a:lnTo>
                    <a:lnTo>
                      <a:pt x="3994" y="9319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6" name="Рисунок 8">
                <a:extLst>
                  <a:ext uri="{FF2B5EF4-FFF2-40B4-BE49-F238E27FC236}">
                    <a16:creationId xmlns:a16="http://schemas.microsoft.com/office/drawing/2014/main" id="{7BD46E33-4BEE-C701-0E67-864768D10C72}"/>
                  </a:ext>
                </a:extLst>
              </p:cNvPr>
              <p:cNvGrpSpPr/>
              <p:nvPr/>
            </p:nvGrpSpPr>
            <p:grpSpPr>
              <a:xfrm>
                <a:off x="675483" y="6217819"/>
                <a:ext cx="18098" cy="5055"/>
                <a:chOff x="675483" y="6217819"/>
                <a:chExt cx="18098" cy="5055"/>
              </a:xfrm>
              <a:solidFill>
                <a:srgbClr val="FFFFFF"/>
              </a:solidFill>
            </p:grpSpPr>
            <p:sp>
              <p:nvSpPr>
                <p:cNvPr id="59" name="Рисунок 8">
                  <a:extLst>
                    <a:ext uri="{FF2B5EF4-FFF2-40B4-BE49-F238E27FC236}">
                      <a16:creationId xmlns:a16="http://schemas.microsoft.com/office/drawing/2014/main" id="{1473775B-6A07-882D-1BFA-741A328C2B39}"/>
                    </a:ext>
                  </a:extLst>
                </p:cNvPr>
                <p:cNvSpPr/>
                <p:nvPr/>
              </p:nvSpPr>
              <p:spPr>
                <a:xfrm>
                  <a:off x="676544" y="6218880"/>
                  <a:ext cx="15531" cy="2662"/>
                </a:xfrm>
                <a:custGeom>
                  <a:avLst/>
                  <a:gdLst>
                    <a:gd name="connsiteX0" fmla="*/ 0 w 15531"/>
                    <a:gd name="connsiteY0" fmla="*/ 0 h 2662"/>
                    <a:gd name="connsiteX1" fmla="*/ 15531 w 15531"/>
                    <a:gd name="connsiteY1" fmla="*/ 2662 h 2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31" h="2662">
                      <a:moveTo>
                        <a:pt x="0" y="0"/>
                      </a:moveTo>
                      <a:lnTo>
                        <a:pt x="15531" y="2662"/>
                      </a:lnTo>
                    </a:path>
                  </a:pathLst>
                </a:custGeom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0" name="Рисунок 8">
                  <a:extLst>
                    <a:ext uri="{FF2B5EF4-FFF2-40B4-BE49-F238E27FC236}">
                      <a16:creationId xmlns:a16="http://schemas.microsoft.com/office/drawing/2014/main" id="{45CEDDD4-1BE9-6D8F-3C7F-12A9C0AD3D02}"/>
                    </a:ext>
                  </a:extLst>
                </p:cNvPr>
                <p:cNvSpPr/>
                <p:nvPr/>
              </p:nvSpPr>
              <p:spPr>
                <a:xfrm>
                  <a:off x="675483" y="6217819"/>
                  <a:ext cx="18098" cy="5055"/>
                </a:xfrm>
                <a:custGeom>
                  <a:avLst/>
                  <a:gdLst>
                    <a:gd name="connsiteX0" fmla="*/ 16593 w 18098"/>
                    <a:gd name="connsiteY0" fmla="*/ 5055 h 5055"/>
                    <a:gd name="connsiteX1" fmla="*/ 16593 w 18098"/>
                    <a:gd name="connsiteY1" fmla="*/ 5055 h 5055"/>
                    <a:gd name="connsiteX2" fmla="*/ 1062 w 18098"/>
                    <a:gd name="connsiteY2" fmla="*/ 2393 h 5055"/>
                    <a:gd name="connsiteX3" fmla="*/ 174 w 18098"/>
                    <a:gd name="connsiteY3" fmla="*/ 1062 h 5055"/>
                    <a:gd name="connsiteX4" fmla="*/ 1505 w 18098"/>
                    <a:gd name="connsiteY4" fmla="*/ 174 h 5055"/>
                    <a:gd name="connsiteX5" fmla="*/ 17036 w 18098"/>
                    <a:gd name="connsiteY5" fmla="*/ 2837 h 5055"/>
                    <a:gd name="connsiteX6" fmla="*/ 17924 w 18098"/>
                    <a:gd name="connsiteY6" fmla="*/ 4168 h 5055"/>
                    <a:gd name="connsiteX7" fmla="*/ 16593 w 18098"/>
                    <a:gd name="connsiteY7" fmla="*/ 5055 h 5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98" h="5055">
                      <a:moveTo>
                        <a:pt x="16593" y="5055"/>
                      </a:moveTo>
                      <a:lnTo>
                        <a:pt x="16593" y="5055"/>
                      </a:lnTo>
                      <a:lnTo>
                        <a:pt x="1062" y="2393"/>
                      </a:lnTo>
                      <a:cubicBezTo>
                        <a:pt x="174" y="2393"/>
                        <a:pt x="-270" y="1505"/>
                        <a:pt x="174" y="1062"/>
                      </a:cubicBezTo>
                      <a:cubicBezTo>
                        <a:pt x="174" y="174"/>
                        <a:pt x="1062" y="-270"/>
                        <a:pt x="1505" y="174"/>
                      </a:cubicBezTo>
                      <a:lnTo>
                        <a:pt x="17036" y="2837"/>
                      </a:lnTo>
                      <a:cubicBezTo>
                        <a:pt x="17924" y="2837"/>
                        <a:pt x="18368" y="3724"/>
                        <a:pt x="17924" y="4168"/>
                      </a:cubicBezTo>
                      <a:cubicBezTo>
                        <a:pt x="17480" y="4612"/>
                        <a:pt x="17036" y="5055"/>
                        <a:pt x="16593" y="5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7" name="Рисунок 8">
                <a:extLst>
                  <a:ext uri="{FF2B5EF4-FFF2-40B4-BE49-F238E27FC236}">
                    <a16:creationId xmlns:a16="http://schemas.microsoft.com/office/drawing/2014/main" id="{C7613115-5F5F-2778-B656-8F1080CF4CD6}"/>
                  </a:ext>
                </a:extLst>
              </p:cNvPr>
              <p:cNvSpPr/>
              <p:nvPr/>
            </p:nvSpPr>
            <p:spPr>
              <a:xfrm>
                <a:off x="542089" y="6348898"/>
                <a:ext cx="76768" cy="39937"/>
              </a:xfrm>
              <a:custGeom>
                <a:avLst/>
                <a:gdLst>
                  <a:gd name="connsiteX0" fmla="*/ 75437 w 76768"/>
                  <a:gd name="connsiteY0" fmla="*/ 39937 h 39937"/>
                  <a:gd name="connsiteX1" fmla="*/ 74549 w 76768"/>
                  <a:gd name="connsiteY1" fmla="*/ 39937 h 39937"/>
                  <a:gd name="connsiteX2" fmla="*/ 887 w 76768"/>
                  <a:gd name="connsiteY2" fmla="*/ 3106 h 39937"/>
                  <a:gd name="connsiteX3" fmla="*/ 0 w 76768"/>
                  <a:gd name="connsiteY3" fmla="*/ 887 h 39937"/>
                  <a:gd name="connsiteX4" fmla="*/ 2219 w 76768"/>
                  <a:gd name="connsiteY4" fmla="*/ 0 h 39937"/>
                  <a:gd name="connsiteX5" fmla="*/ 75881 w 76768"/>
                  <a:gd name="connsiteY5" fmla="*/ 36831 h 39937"/>
                  <a:gd name="connsiteX6" fmla="*/ 76768 w 76768"/>
                  <a:gd name="connsiteY6" fmla="*/ 39050 h 39937"/>
                  <a:gd name="connsiteX7" fmla="*/ 75437 w 76768"/>
                  <a:gd name="connsiteY7" fmla="*/ 39937 h 3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768" h="39937">
                    <a:moveTo>
                      <a:pt x="75437" y="39937"/>
                    </a:moveTo>
                    <a:cubicBezTo>
                      <a:pt x="74993" y="39937"/>
                      <a:pt x="74993" y="39937"/>
                      <a:pt x="74549" y="39937"/>
                    </a:cubicBezTo>
                    <a:lnTo>
                      <a:pt x="887" y="3106"/>
                    </a:lnTo>
                    <a:cubicBezTo>
                      <a:pt x="0" y="2662"/>
                      <a:pt x="0" y="1775"/>
                      <a:pt x="0" y="887"/>
                    </a:cubicBezTo>
                    <a:cubicBezTo>
                      <a:pt x="444" y="0"/>
                      <a:pt x="1331" y="0"/>
                      <a:pt x="2219" y="0"/>
                    </a:cubicBezTo>
                    <a:lnTo>
                      <a:pt x="75881" y="36831"/>
                    </a:lnTo>
                    <a:cubicBezTo>
                      <a:pt x="76768" y="37275"/>
                      <a:pt x="76768" y="38162"/>
                      <a:pt x="76768" y="39050"/>
                    </a:cubicBezTo>
                    <a:cubicBezTo>
                      <a:pt x="76324" y="39493"/>
                      <a:pt x="75881" y="39937"/>
                      <a:pt x="75437" y="399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8" name="Рисунок 8">
                <a:extLst>
                  <a:ext uri="{FF2B5EF4-FFF2-40B4-BE49-F238E27FC236}">
                    <a16:creationId xmlns:a16="http://schemas.microsoft.com/office/drawing/2014/main" id="{1168758E-2BE2-9FD5-14FC-65713F9F0B9D}"/>
                  </a:ext>
                </a:extLst>
              </p:cNvPr>
              <p:cNvSpPr/>
              <p:nvPr/>
            </p:nvSpPr>
            <p:spPr>
              <a:xfrm>
                <a:off x="597835" y="6396823"/>
                <a:ext cx="25133" cy="81649"/>
              </a:xfrm>
              <a:custGeom>
                <a:avLst/>
                <a:gdLst>
                  <a:gd name="connsiteX0" fmla="*/ 23685 w 25133"/>
                  <a:gd name="connsiteY0" fmla="*/ 81649 h 81649"/>
                  <a:gd name="connsiteX1" fmla="*/ 23685 w 25133"/>
                  <a:gd name="connsiteY1" fmla="*/ 81649 h 81649"/>
                  <a:gd name="connsiteX2" fmla="*/ 166 w 25133"/>
                  <a:gd name="connsiteY2" fmla="*/ 56356 h 81649"/>
                  <a:gd name="connsiteX3" fmla="*/ 6378 w 25133"/>
                  <a:gd name="connsiteY3" fmla="*/ 1331 h 81649"/>
                  <a:gd name="connsiteX4" fmla="*/ 8153 w 25133"/>
                  <a:gd name="connsiteY4" fmla="*/ 0 h 81649"/>
                  <a:gd name="connsiteX5" fmla="*/ 9485 w 25133"/>
                  <a:gd name="connsiteY5" fmla="*/ 1775 h 81649"/>
                  <a:gd name="connsiteX6" fmla="*/ 3272 w 25133"/>
                  <a:gd name="connsiteY6" fmla="*/ 55912 h 81649"/>
                  <a:gd name="connsiteX7" fmla="*/ 23685 w 25133"/>
                  <a:gd name="connsiteY7" fmla="*/ 78099 h 81649"/>
                  <a:gd name="connsiteX8" fmla="*/ 25016 w 25133"/>
                  <a:gd name="connsiteY8" fmla="*/ 79874 h 81649"/>
                  <a:gd name="connsiteX9" fmla="*/ 23685 w 25133"/>
                  <a:gd name="connsiteY9" fmla="*/ 81649 h 8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33" h="81649">
                    <a:moveTo>
                      <a:pt x="23685" y="81649"/>
                    </a:moveTo>
                    <a:cubicBezTo>
                      <a:pt x="23241" y="81649"/>
                      <a:pt x="23241" y="81649"/>
                      <a:pt x="23685" y="81649"/>
                    </a:cubicBezTo>
                    <a:cubicBezTo>
                      <a:pt x="23241" y="81649"/>
                      <a:pt x="2385" y="78543"/>
                      <a:pt x="166" y="56356"/>
                    </a:cubicBezTo>
                    <a:cubicBezTo>
                      <a:pt x="-1165" y="43487"/>
                      <a:pt x="5935" y="3106"/>
                      <a:pt x="6378" y="1331"/>
                    </a:cubicBezTo>
                    <a:cubicBezTo>
                      <a:pt x="6378" y="444"/>
                      <a:pt x="7266" y="0"/>
                      <a:pt x="8153" y="0"/>
                    </a:cubicBezTo>
                    <a:cubicBezTo>
                      <a:pt x="9041" y="0"/>
                      <a:pt x="9485" y="887"/>
                      <a:pt x="9485" y="1775"/>
                    </a:cubicBezTo>
                    <a:cubicBezTo>
                      <a:pt x="9485" y="2219"/>
                      <a:pt x="2385" y="43487"/>
                      <a:pt x="3272" y="55912"/>
                    </a:cubicBezTo>
                    <a:cubicBezTo>
                      <a:pt x="5047" y="75437"/>
                      <a:pt x="22797" y="78099"/>
                      <a:pt x="23685" y="78099"/>
                    </a:cubicBezTo>
                    <a:cubicBezTo>
                      <a:pt x="24572" y="78099"/>
                      <a:pt x="25460" y="78987"/>
                      <a:pt x="25016" y="79874"/>
                    </a:cubicBezTo>
                    <a:cubicBezTo>
                      <a:pt x="25016" y="81206"/>
                      <a:pt x="24128" y="81649"/>
                      <a:pt x="23685" y="816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171EC2A-6ABB-A383-D7D9-6A4A538D1128}"/>
              </a:ext>
            </a:extLst>
          </p:cNvPr>
          <p:cNvSpPr/>
          <p:nvPr/>
        </p:nvSpPr>
        <p:spPr>
          <a:xfrm>
            <a:off x="4385500" y="1"/>
            <a:ext cx="373001" cy="411509"/>
          </a:xfrm>
          <a:prstGeom prst="rect">
            <a:avLst/>
          </a:prstGeom>
          <a:solidFill>
            <a:srgbClr val="F5C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45F07F5-F5B6-8581-FECB-11ECDE93E43B}"/>
              </a:ext>
            </a:extLst>
          </p:cNvPr>
          <p:cNvSpPr txBox="1"/>
          <p:nvPr/>
        </p:nvSpPr>
        <p:spPr>
          <a:xfrm>
            <a:off x="384492" y="1856894"/>
            <a:ext cx="83750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Маршрутизация внутри организации между сетями - </a:t>
            </a:r>
            <a:r>
              <a:rPr lang="en" dirty="0" err="1">
                <a:solidFill>
                  <a:schemeClr val="bg1"/>
                </a:solidFill>
                <a:latin typeface="PT Sans" panose="020B0503020203020204" pitchFamily="34" charset="0"/>
              </a:rPr>
              <a:t>InterVlan</a:t>
            </a:r>
            <a:r>
              <a:rPr lang="en" dirty="0">
                <a:solidFill>
                  <a:schemeClr val="bg1"/>
                </a:solidFill>
                <a:latin typeface="PT Sans" panose="020B0503020203020204" pitchFamily="34" charset="0"/>
              </a:rPr>
              <a:t> Routing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Небольшие операторы связи без использования </a:t>
            </a:r>
            <a:r>
              <a:rPr lang="en" dirty="0" err="1">
                <a:solidFill>
                  <a:schemeClr val="bg1"/>
                </a:solidFill>
                <a:latin typeface="PT Sans" panose="020B0503020203020204" pitchFamily="34" charset="0"/>
              </a:rPr>
              <a:t>bgp</a:t>
            </a:r>
            <a:r>
              <a:rPr lang="en" dirty="0">
                <a:solidFill>
                  <a:schemeClr val="bg1"/>
                </a:solidFill>
                <a:latin typeface="PT Sans" panose="020B0503020203020204" pitchFamily="34" charset="0"/>
              </a:rPr>
              <a:t> full view</a:t>
            </a: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 – default </a:t>
            </a:r>
            <a:endParaRPr lang="ru-RU" dirty="0">
              <a:solidFill>
                <a:schemeClr val="bg1"/>
              </a:solidFill>
              <a:latin typeface="PT Sans" panose="020B0503020203020204" pitchFamily="34" charset="0"/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Операторы связи с подключенным </a:t>
            </a: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IX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Небольшие операторы связи </a:t>
            </a: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c full view </a:t>
            </a: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и объемными фильтрами для основных потоков трафика</a:t>
            </a:r>
            <a:endParaRPr lang="en-US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9479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5387A1-C5FD-4FC4-E529-205480161C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D36451E-698C-D77B-26D0-86D2C240EBD8}"/>
              </a:ext>
            </a:extLst>
          </p:cNvPr>
          <p:cNvSpPr txBox="1"/>
          <p:nvPr/>
        </p:nvSpPr>
        <p:spPr>
          <a:xfrm>
            <a:off x="266135" y="411510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5C92A"/>
                </a:solidFill>
                <a:latin typeface="PT Sans" panose="020B0503020203020204" pitchFamily="34" charset="-52"/>
              </a:rPr>
              <a:t>Подавление </a:t>
            </a:r>
            <a:r>
              <a:rPr lang="en-US" sz="3600" b="1" dirty="0">
                <a:solidFill>
                  <a:srgbClr val="F5C92A"/>
                </a:solidFill>
                <a:latin typeface="PT Sans" panose="020B0503020203020204" pitchFamily="34" charset="-52"/>
              </a:rPr>
              <a:t>L3HW</a:t>
            </a:r>
            <a:endParaRPr lang="ru-RU" sz="3600" b="1" dirty="0">
              <a:solidFill>
                <a:srgbClr val="F5C92A"/>
              </a:solidFill>
              <a:latin typeface="PT Sans" panose="020B0503020203020204" pitchFamily="34" charset="-52"/>
            </a:endParaRPr>
          </a:p>
        </p:txBody>
      </p: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B99B2E01-9D7A-4E02-773F-351DC5802FD9}"/>
              </a:ext>
            </a:extLst>
          </p:cNvPr>
          <p:cNvGrpSpPr/>
          <p:nvPr/>
        </p:nvGrpSpPr>
        <p:grpSpPr>
          <a:xfrm>
            <a:off x="7545805" y="4505679"/>
            <a:ext cx="1361290" cy="436808"/>
            <a:chOff x="309271" y="4505679"/>
            <a:chExt cx="1361290" cy="436808"/>
          </a:xfrm>
        </p:grpSpPr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BA0D8B71-2C5C-E79E-712A-171A51EFAD3F}"/>
                </a:ext>
              </a:extLst>
            </p:cNvPr>
            <p:cNvGrpSpPr/>
            <p:nvPr/>
          </p:nvGrpSpPr>
          <p:grpSpPr>
            <a:xfrm>
              <a:off x="548138" y="4515754"/>
              <a:ext cx="1122423" cy="416659"/>
              <a:chOff x="911424" y="6309320"/>
              <a:chExt cx="1122423" cy="416659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4615F034-E469-EDFF-602B-02DAAB401194}"/>
                  </a:ext>
                </a:extLst>
              </p:cNvPr>
              <p:cNvSpPr txBox="1"/>
              <p:nvPr/>
            </p:nvSpPr>
            <p:spPr>
              <a:xfrm>
                <a:off x="911424" y="6309320"/>
                <a:ext cx="1122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i="0" dirty="0">
                    <a:solidFill>
                      <a:srgbClr val="F5C92A"/>
                    </a:solidFill>
                    <a:effectLst/>
                    <a:latin typeface="Roboto" pitchFamily="2" charset="0"/>
                  </a:rPr>
                  <a:t>LINKMEETUP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FF702C53-B740-4755-3F77-AA2610D27AF0}"/>
                  </a:ext>
                </a:extLst>
              </p:cNvPr>
              <p:cNvSpPr txBox="1"/>
              <p:nvPr/>
            </p:nvSpPr>
            <p:spPr>
              <a:xfrm>
                <a:off x="911424" y="6541313"/>
                <a:ext cx="1114729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" spc="80" dirty="0">
                    <a:solidFill>
                      <a:schemeClr val="bg1"/>
                    </a:solidFill>
                    <a:latin typeface="Roboto" pitchFamily="2" charset="0"/>
                    <a:ea typeface="Roboto" pitchFamily="2" charset="0"/>
                  </a:rPr>
                  <a:t>МИТАП ОТ IT ДЛЯ IT</a:t>
                </a:r>
                <a:endParaRPr lang="en-US" sz="600" spc="80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endParaRPr>
              </a:p>
            </p:txBody>
          </p:sp>
        </p:grpSp>
        <p:grpSp>
          <p:nvGrpSpPr>
            <p:cNvPr id="42" name="Рисунок 8">
              <a:extLst>
                <a:ext uri="{FF2B5EF4-FFF2-40B4-BE49-F238E27FC236}">
                  <a16:creationId xmlns:a16="http://schemas.microsoft.com/office/drawing/2014/main" id="{F03A3C71-6033-84F8-1FB9-A2173015EECF}"/>
                </a:ext>
              </a:extLst>
            </p:cNvPr>
            <p:cNvGrpSpPr/>
            <p:nvPr/>
          </p:nvGrpSpPr>
          <p:grpSpPr>
            <a:xfrm>
              <a:off x="309271" y="4505679"/>
              <a:ext cx="238959" cy="436808"/>
              <a:chOff x="505258" y="6201131"/>
              <a:chExt cx="247610" cy="452621"/>
            </a:xfrm>
          </p:grpSpPr>
          <p:sp>
            <p:nvSpPr>
              <p:cNvPr id="43" name="Рисунок 8">
                <a:extLst>
                  <a:ext uri="{FF2B5EF4-FFF2-40B4-BE49-F238E27FC236}">
                    <a16:creationId xmlns:a16="http://schemas.microsoft.com/office/drawing/2014/main" id="{4DE964F1-5C7A-4C56-3FF9-5A79F8FE49E5}"/>
                  </a:ext>
                </a:extLst>
              </p:cNvPr>
              <p:cNvSpPr/>
              <p:nvPr/>
            </p:nvSpPr>
            <p:spPr>
              <a:xfrm>
                <a:off x="529990" y="6204237"/>
                <a:ext cx="167410" cy="191254"/>
              </a:xfrm>
              <a:custGeom>
                <a:avLst/>
                <a:gdLst>
                  <a:gd name="connsiteX0" fmla="*/ 76886 w 167410"/>
                  <a:gd name="connsiteY0" fmla="*/ 191255 h 191254"/>
                  <a:gd name="connsiteX1" fmla="*/ 75555 w 167410"/>
                  <a:gd name="connsiteY1" fmla="*/ 190811 h 191254"/>
                  <a:gd name="connsiteX2" fmla="*/ 1449 w 167410"/>
                  <a:gd name="connsiteY2" fmla="*/ 151762 h 191254"/>
                  <a:gd name="connsiteX3" fmla="*/ 118 w 167410"/>
                  <a:gd name="connsiteY3" fmla="*/ 149099 h 191254"/>
                  <a:gd name="connsiteX4" fmla="*/ 2337 w 167410"/>
                  <a:gd name="connsiteY4" fmla="*/ 147324 h 191254"/>
                  <a:gd name="connsiteX5" fmla="*/ 10768 w 167410"/>
                  <a:gd name="connsiteY5" fmla="*/ 145549 h 191254"/>
                  <a:gd name="connsiteX6" fmla="*/ 23193 w 167410"/>
                  <a:gd name="connsiteY6" fmla="*/ 70556 h 191254"/>
                  <a:gd name="connsiteX7" fmla="*/ 34287 w 167410"/>
                  <a:gd name="connsiteY7" fmla="*/ 2219 h 191254"/>
                  <a:gd name="connsiteX8" fmla="*/ 36949 w 167410"/>
                  <a:gd name="connsiteY8" fmla="*/ 0 h 191254"/>
                  <a:gd name="connsiteX9" fmla="*/ 89311 w 167410"/>
                  <a:gd name="connsiteY9" fmla="*/ 2219 h 191254"/>
                  <a:gd name="connsiteX10" fmla="*/ 90199 w 167410"/>
                  <a:gd name="connsiteY10" fmla="*/ 2219 h 191254"/>
                  <a:gd name="connsiteX11" fmla="*/ 165635 w 167410"/>
                  <a:gd name="connsiteY11" fmla="*/ 28400 h 191254"/>
                  <a:gd name="connsiteX12" fmla="*/ 167410 w 167410"/>
                  <a:gd name="connsiteY12" fmla="*/ 31062 h 191254"/>
                  <a:gd name="connsiteX13" fmla="*/ 164748 w 167410"/>
                  <a:gd name="connsiteY13" fmla="*/ 33281 h 191254"/>
                  <a:gd name="connsiteX14" fmla="*/ 117267 w 167410"/>
                  <a:gd name="connsiteY14" fmla="*/ 33281 h 191254"/>
                  <a:gd name="connsiteX15" fmla="*/ 92861 w 167410"/>
                  <a:gd name="connsiteY15" fmla="*/ 185043 h 191254"/>
                  <a:gd name="connsiteX16" fmla="*/ 91086 w 167410"/>
                  <a:gd name="connsiteY16" fmla="*/ 187261 h 191254"/>
                  <a:gd name="connsiteX17" fmla="*/ 76886 w 167410"/>
                  <a:gd name="connsiteY17" fmla="*/ 191255 h 191254"/>
                  <a:gd name="connsiteX18" fmla="*/ 76886 w 167410"/>
                  <a:gd name="connsiteY18" fmla="*/ 191255 h 191254"/>
                  <a:gd name="connsiteX19" fmla="*/ 10768 w 167410"/>
                  <a:gd name="connsiteY19" fmla="*/ 150874 h 191254"/>
                  <a:gd name="connsiteX20" fmla="*/ 77330 w 167410"/>
                  <a:gd name="connsiteY20" fmla="*/ 185930 h 191254"/>
                  <a:gd name="connsiteX21" fmla="*/ 88424 w 167410"/>
                  <a:gd name="connsiteY21" fmla="*/ 182824 h 191254"/>
                  <a:gd name="connsiteX22" fmla="*/ 112830 w 167410"/>
                  <a:gd name="connsiteY22" fmla="*/ 30619 h 191254"/>
                  <a:gd name="connsiteX23" fmla="*/ 115492 w 167410"/>
                  <a:gd name="connsiteY23" fmla="*/ 28400 h 191254"/>
                  <a:gd name="connsiteX24" fmla="*/ 149661 w 167410"/>
                  <a:gd name="connsiteY24" fmla="*/ 28400 h 191254"/>
                  <a:gd name="connsiteX25" fmla="*/ 88867 w 167410"/>
                  <a:gd name="connsiteY25" fmla="*/ 7100 h 191254"/>
                  <a:gd name="connsiteX26" fmla="*/ 39168 w 167410"/>
                  <a:gd name="connsiteY26" fmla="*/ 5325 h 191254"/>
                  <a:gd name="connsiteX27" fmla="*/ 28518 w 167410"/>
                  <a:gd name="connsiteY27" fmla="*/ 71443 h 191254"/>
                  <a:gd name="connsiteX28" fmla="*/ 15205 w 167410"/>
                  <a:gd name="connsiteY28" fmla="*/ 148655 h 191254"/>
                  <a:gd name="connsiteX29" fmla="*/ 10768 w 167410"/>
                  <a:gd name="connsiteY29" fmla="*/ 150874 h 1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410" h="191254">
                    <a:moveTo>
                      <a:pt x="76886" y="191255"/>
                    </a:moveTo>
                    <a:cubicBezTo>
                      <a:pt x="76442" y="191255"/>
                      <a:pt x="75999" y="191255"/>
                      <a:pt x="75555" y="190811"/>
                    </a:cubicBezTo>
                    <a:lnTo>
                      <a:pt x="1449" y="151762"/>
                    </a:lnTo>
                    <a:cubicBezTo>
                      <a:pt x="562" y="151318"/>
                      <a:pt x="-326" y="149987"/>
                      <a:pt x="118" y="149099"/>
                    </a:cubicBezTo>
                    <a:cubicBezTo>
                      <a:pt x="562" y="147768"/>
                      <a:pt x="1449" y="147324"/>
                      <a:pt x="2337" y="147324"/>
                    </a:cubicBezTo>
                    <a:cubicBezTo>
                      <a:pt x="5443" y="147324"/>
                      <a:pt x="9437" y="146437"/>
                      <a:pt x="10768" y="145549"/>
                    </a:cubicBezTo>
                    <a:cubicBezTo>
                      <a:pt x="12543" y="140668"/>
                      <a:pt x="18312" y="102062"/>
                      <a:pt x="23193" y="70556"/>
                    </a:cubicBezTo>
                    <a:cubicBezTo>
                      <a:pt x="28074" y="39493"/>
                      <a:pt x="32512" y="10650"/>
                      <a:pt x="34287" y="2219"/>
                    </a:cubicBezTo>
                    <a:cubicBezTo>
                      <a:pt x="34730" y="887"/>
                      <a:pt x="35618" y="0"/>
                      <a:pt x="36949" y="0"/>
                    </a:cubicBezTo>
                    <a:lnTo>
                      <a:pt x="89311" y="2219"/>
                    </a:lnTo>
                    <a:cubicBezTo>
                      <a:pt x="89755" y="2219"/>
                      <a:pt x="89755" y="2219"/>
                      <a:pt x="90199" y="2219"/>
                    </a:cubicBezTo>
                    <a:lnTo>
                      <a:pt x="165635" y="28400"/>
                    </a:lnTo>
                    <a:cubicBezTo>
                      <a:pt x="166967" y="28844"/>
                      <a:pt x="167410" y="30175"/>
                      <a:pt x="167410" y="31062"/>
                    </a:cubicBezTo>
                    <a:cubicBezTo>
                      <a:pt x="167410" y="32394"/>
                      <a:pt x="166079" y="33281"/>
                      <a:pt x="164748" y="33281"/>
                    </a:cubicBezTo>
                    <a:lnTo>
                      <a:pt x="117267" y="33281"/>
                    </a:lnTo>
                    <a:lnTo>
                      <a:pt x="92861" y="185043"/>
                    </a:lnTo>
                    <a:cubicBezTo>
                      <a:pt x="92861" y="185930"/>
                      <a:pt x="91974" y="186818"/>
                      <a:pt x="91086" y="187261"/>
                    </a:cubicBezTo>
                    <a:lnTo>
                      <a:pt x="76886" y="191255"/>
                    </a:lnTo>
                    <a:lnTo>
                      <a:pt x="76886" y="191255"/>
                    </a:lnTo>
                    <a:close/>
                    <a:moveTo>
                      <a:pt x="10768" y="150874"/>
                    </a:moveTo>
                    <a:lnTo>
                      <a:pt x="77330" y="185930"/>
                    </a:lnTo>
                    <a:lnTo>
                      <a:pt x="88424" y="182824"/>
                    </a:lnTo>
                    <a:lnTo>
                      <a:pt x="112830" y="30619"/>
                    </a:lnTo>
                    <a:cubicBezTo>
                      <a:pt x="112830" y="29287"/>
                      <a:pt x="114161" y="28400"/>
                      <a:pt x="115492" y="28400"/>
                    </a:cubicBezTo>
                    <a:lnTo>
                      <a:pt x="149661" y="28400"/>
                    </a:lnTo>
                    <a:lnTo>
                      <a:pt x="88867" y="7100"/>
                    </a:lnTo>
                    <a:lnTo>
                      <a:pt x="39168" y="5325"/>
                    </a:lnTo>
                    <a:cubicBezTo>
                      <a:pt x="36949" y="15531"/>
                      <a:pt x="32955" y="43931"/>
                      <a:pt x="28518" y="71443"/>
                    </a:cubicBezTo>
                    <a:cubicBezTo>
                      <a:pt x="18312" y="138005"/>
                      <a:pt x="16537" y="147324"/>
                      <a:pt x="15205" y="148655"/>
                    </a:cubicBezTo>
                    <a:cubicBezTo>
                      <a:pt x="13874" y="149543"/>
                      <a:pt x="12543" y="150430"/>
                      <a:pt x="10768" y="150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4" name="Рисунок 8">
                <a:extLst>
                  <a:ext uri="{FF2B5EF4-FFF2-40B4-BE49-F238E27FC236}">
                    <a16:creationId xmlns:a16="http://schemas.microsoft.com/office/drawing/2014/main" id="{1057255B-0F1B-F0A4-D9E3-BECA849B1626}"/>
                  </a:ext>
                </a:extLst>
              </p:cNvPr>
              <p:cNvSpPr/>
              <p:nvPr/>
            </p:nvSpPr>
            <p:spPr>
              <a:xfrm>
                <a:off x="614420" y="6474479"/>
                <a:ext cx="138448" cy="106055"/>
              </a:xfrm>
              <a:custGeom>
                <a:avLst/>
                <a:gdLst>
                  <a:gd name="connsiteX0" fmla="*/ 138449 w 138448"/>
                  <a:gd name="connsiteY0" fmla="*/ 78099 h 106055"/>
                  <a:gd name="connsiteX1" fmla="*/ 131793 w 138448"/>
                  <a:gd name="connsiteY1" fmla="*/ 84312 h 106055"/>
                  <a:gd name="connsiteX2" fmla="*/ 104280 w 138448"/>
                  <a:gd name="connsiteY2" fmla="*/ 96737 h 106055"/>
                  <a:gd name="connsiteX3" fmla="*/ 103837 w 138448"/>
                  <a:gd name="connsiteY3" fmla="*/ 96737 h 106055"/>
                  <a:gd name="connsiteX4" fmla="*/ 76324 w 138448"/>
                  <a:gd name="connsiteY4" fmla="*/ 106056 h 106055"/>
                  <a:gd name="connsiteX5" fmla="*/ 28844 w 138448"/>
                  <a:gd name="connsiteY5" fmla="*/ 87862 h 106055"/>
                  <a:gd name="connsiteX6" fmla="*/ 12425 w 138448"/>
                  <a:gd name="connsiteY6" fmla="*/ 67006 h 106055"/>
                  <a:gd name="connsiteX7" fmla="*/ 0 w 138448"/>
                  <a:gd name="connsiteY7" fmla="*/ 41268 h 106055"/>
                  <a:gd name="connsiteX8" fmla="*/ 0 w 138448"/>
                  <a:gd name="connsiteY8" fmla="*/ 444 h 106055"/>
                  <a:gd name="connsiteX9" fmla="*/ 1331 w 138448"/>
                  <a:gd name="connsiteY9" fmla="*/ 0 h 106055"/>
                  <a:gd name="connsiteX10" fmla="*/ 22631 w 138448"/>
                  <a:gd name="connsiteY10" fmla="*/ 59906 h 106055"/>
                  <a:gd name="connsiteX11" fmla="*/ 97624 w 138448"/>
                  <a:gd name="connsiteY11" fmla="*/ 85643 h 106055"/>
                  <a:gd name="connsiteX12" fmla="*/ 131349 w 138448"/>
                  <a:gd name="connsiteY12" fmla="*/ 71443 h 106055"/>
                  <a:gd name="connsiteX13" fmla="*/ 131793 w 138448"/>
                  <a:gd name="connsiteY13" fmla="*/ 71443 h 106055"/>
                  <a:gd name="connsiteX14" fmla="*/ 138449 w 138448"/>
                  <a:gd name="connsiteY14" fmla="*/ 78099 h 10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8448" h="106055">
                    <a:moveTo>
                      <a:pt x="138449" y="78099"/>
                    </a:moveTo>
                    <a:cubicBezTo>
                      <a:pt x="138449" y="81649"/>
                      <a:pt x="135343" y="84312"/>
                      <a:pt x="131793" y="84312"/>
                    </a:cubicBezTo>
                    <a:cubicBezTo>
                      <a:pt x="127355" y="84312"/>
                      <a:pt x="114043" y="90524"/>
                      <a:pt x="104280" y="96737"/>
                    </a:cubicBezTo>
                    <a:cubicBezTo>
                      <a:pt x="104280" y="96737"/>
                      <a:pt x="104280" y="96737"/>
                      <a:pt x="103837" y="96737"/>
                    </a:cubicBezTo>
                    <a:cubicBezTo>
                      <a:pt x="93630" y="102062"/>
                      <a:pt x="84756" y="105168"/>
                      <a:pt x="76324" y="106056"/>
                    </a:cubicBezTo>
                    <a:cubicBezTo>
                      <a:pt x="65674" y="98068"/>
                      <a:pt x="49256" y="91412"/>
                      <a:pt x="28844" y="87862"/>
                    </a:cubicBezTo>
                    <a:cubicBezTo>
                      <a:pt x="21744" y="80762"/>
                      <a:pt x="16419" y="73218"/>
                      <a:pt x="12425" y="67006"/>
                    </a:cubicBezTo>
                    <a:cubicBezTo>
                      <a:pt x="7544" y="59906"/>
                      <a:pt x="3550" y="50587"/>
                      <a:pt x="0" y="41268"/>
                    </a:cubicBezTo>
                    <a:lnTo>
                      <a:pt x="0" y="444"/>
                    </a:lnTo>
                    <a:cubicBezTo>
                      <a:pt x="444" y="444"/>
                      <a:pt x="887" y="0"/>
                      <a:pt x="1331" y="0"/>
                    </a:cubicBezTo>
                    <a:cubicBezTo>
                      <a:pt x="3550" y="9762"/>
                      <a:pt x="11094" y="42600"/>
                      <a:pt x="22631" y="59906"/>
                    </a:cubicBezTo>
                    <a:cubicBezTo>
                      <a:pt x="40825" y="86087"/>
                      <a:pt x="58575" y="106499"/>
                      <a:pt x="97624" y="85643"/>
                    </a:cubicBezTo>
                    <a:cubicBezTo>
                      <a:pt x="102062" y="82981"/>
                      <a:pt x="121143" y="71443"/>
                      <a:pt x="131349" y="71443"/>
                    </a:cubicBezTo>
                    <a:lnTo>
                      <a:pt x="131793" y="71443"/>
                    </a:lnTo>
                    <a:cubicBezTo>
                      <a:pt x="135786" y="71887"/>
                      <a:pt x="138449" y="74550"/>
                      <a:pt x="138449" y="780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5" name="Рисунок 8">
                <a:extLst>
                  <a:ext uri="{FF2B5EF4-FFF2-40B4-BE49-F238E27FC236}">
                    <a16:creationId xmlns:a16="http://schemas.microsoft.com/office/drawing/2014/main" id="{2EEF79B6-18BC-DA9E-0B77-BA9B435CA02F}"/>
                  </a:ext>
                </a:extLst>
              </p:cNvPr>
              <p:cNvSpPr/>
              <p:nvPr/>
            </p:nvSpPr>
            <p:spPr>
              <a:xfrm>
                <a:off x="505258" y="6579647"/>
                <a:ext cx="203235" cy="74105"/>
              </a:xfrm>
              <a:custGeom>
                <a:avLst/>
                <a:gdLst>
                  <a:gd name="connsiteX0" fmla="*/ 203236 w 203235"/>
                  <a:gd name="connsiteY0" fmla="*/ 24850 h 74105"/>
                  <a:gd name="connsiteX1" fmla="*/ 202792 w 203235"/>
                  <a:gd name="connsiteY1" fmla="*/ 23075 h 74105"/>
                  <a:gd name="connsiteX2" fmla="*/ 202348 w 203235"/>
                  <a:gd name="connsiteY2" fmla="*/ 20856 h 74105"/>
                  <a:gd name="connsiteX3" fmla="*/ 199686 w 203235"/>
                  <a:gd name="connsiteY3" fmla="*/ 14644 h 74105"/>
                  <a:gd name="connsiteX4" fmla="*/ 193917 w 203235"/>
                  <a:gd name="connsiteY4" fmla="*/ 7544 h 74105"/>
                  <a:gd name="connsiteX5" fmla="*/ 183711 w 203235"/>
                  <a:gd name="connsiteY5" fmla="*/ 0 h 74105"/>
                  <a:gd name="connsiteX6" fmla="*/ 196580 w 203235"/>
                  <a:gd name="connsiteY6" fmla="*/ 16419 h 74105"/>
                  <a:gd name="connsiteX7" fmla="*/ 198798 w 203235"/>
                  <a:gd name="connsiteY7" fmla="*/ 21744 h 74105"/>
                  <a:gd name="connsiteX8" fmla="*/ 199242 w 203235"/>
                  <a:gd name="connsiteY8" fmla="*/ 23962 h 74105"/>
                  <a:gd name="connsiteX9" fmla="*/ 199242 w 203235"/>
                  <a:gd name="connsiteY9" fmla="*/ 25294 h 74105"/>
                  <a:gd name="connsiteX10" fmla="*/ 199242 w 203235"/>
                  <a:gd name="connsiteY10" fmla="*/ 26625 h 74105"/>
                  <a:gd name="connsiteX11" fmla="*/ 199242 w 203235"/>
                  <a:gd name="connsiteY11" fmla="*/ 27956 h 74105"/>
                  <a:gd name="connsiteX12" fmla="*/ 199242 w 203235"/>
                  <a:gd name="connsiteY12" fmla="*/ 29287 h 74105"/>
                  <a:gd name="connsiteX13" fmla="*/ 198798 w 203235"/>
                  <a:gd name="connsiteY13" fmla="*/ 31062 h 74105"/>
                  <a:gd name="connsiteX14" fmla="*/ 196580 w 203235"/>
                  <a:gd name="connsiteY14" fmla="*/ 36387 h 74105"/>
                  <a:gd name="connsiteX15" fmla="*/ 191698 w 203235"/>
                  <a:gd name="connsiteY15" fmla="*/ 42600 h 74105"/>
                  <a:gd name="connsiteX16" fmla="*/ 173061 w 203235"/>
                  <a:gd name="connsiteY16" fmla="*/ 54581 h 74105"/>
                  <a:gd name="connsiteX17" fmla="*/ 145105 w 203235"/>
                  <a:gd name="connsiteY17" fmla="*/ 63456 h 74105"/>
                  <a:gd name="connsiteX18" fmla="*/ 110493 w 203235"/>
                  <a:gd name="connsiteY18" fmla="*/ 67450 h 74105"/>
                  <a:gd name="connsiteX19" fmla="*/ 101174 w 203235"/>
                  <a:gd name="connsiteY19" fmla="*/ 67450 h 74105"/>
                  <a:gd name="connsiteX20" fmla="*/ 91412 w 203235"/>
                  <a:gd name="connsiteY20" fmla="*/ 67450 h 74105"/>
                  <a:gd name="connsiteX21" fmla="*/ 71443 w 203235"/>
                  <a:gd name="connsiteY21" fmla="*/ 65675 h 74105"/>
                  <a:gd name="connsiteX22" fmla="*/ 51031 w 203235"/>
                  <a:gd name="connsiteY22" fmla="*/ 61681 h 74105"/>
                  <a:gd name="connsiteX23" fmla="*/ 40825 w 203235"/>
                  <a:gd name="connsiteY23" fmla="*/ 58575 h 74105"/>
                  <a:gd name="connsiteX24" fmla="*/ 31062 w 203235"/>
                  <a:gd name="connsiteY24" fmla="*/ 54581 h 74105"/>
                  <a:gd name="connsiteX25" fmla="*/ 13312 w 203235"/>
                  <a:gd name="connsiteY25" fmla="*/ 43487 h 74105"/>
                  <a:gd name="connsiteX26" fmla="*/ 6656 w 203235"/>
                  <a:gd name="connsiteY26" fmla="*/ 35500 h 74105"/>
                  <a:gd name="connsiteX27" fmla="*/ 3994 w 203235"/>
                  <a:gd name="connsiteY27" fmla="*/ 25737 h 74105"/>
                  <a:gd name="connsiteX28" fmla="*/ 3994 w 203235"/>
                  <a:gd name="connsiteY28" fmla="*/ 23075 h 74105"/>
                  <a:gd name="connsiteX29" fmla="*/ 4437 w 203235"/>
                  <a:gd name="connsiteY29" fmla="*/ 20856 h 74105"/>
                  <a:gd name="connsiteX30" fmla="*/ 4437 w 203235"/>
                  <a:gd name="connsiteY30" fmla="*/ 20412 h 74105"/>
                  <a:gd name="connsiteX31" fmla="*/ 4881 w 203235"/>
                  <a:gd name="connsiteY31" fmla="*/ 19081 h 74105"/>
                  <a:gd name="connsiteX32" fmla="*/ 5769 w 203235"/>
                  <a:gd name="connsiteY32" fmla="*/ 16862 h 74105"/>
                  <a:gd name="connsiteX33" fmla="*/ 5769 w 203235"/>
                  <a:gd name="connsiteY33" fmla="*/ 16419 h 74105"/>
                  <a:gd name="connsiteX34" fmla="*/ 18637 w 203235"/>
                  <a:gd name="connsiteY34" fmla="*/ 0 h 74105"/>
                  <a:gd name="connsiteX35" fmla="*/ 10206 w 203235"/>
                  <a:gd name="connsiteY35" fmla="*/ 6212 h 74105"/>
                  <a:gd name="connsiteX36" fmla="*/ 3106 w 203235"/>
                  <a:gd name="connsiteY36" fmla="*/ 15087 h 74105"/>
                  <a:gd name="connsiteX37" fmla="*/ 1775 w 203235"/>
                  <a:gd name="connsiteY37" fmla="*/ 17750 h 74105"/>
                  <a:gd name="connsiteX38" fmla="*/ 1331 w 203235"/>
                  <a:gd name="connsiteY38" fmla="*/ 19081 h 74105"/>
                  <a:gd name="connsiteX39" fmla="*/ 887 w 203235"/>
                  <a:gd name="connsiteY39" fmla="*/ 20412 h 74105"/>
                  <a:gd name="connsiteX40" fmla="*/ 444 w 203235"/>
                  <a:gd name="connsiteY40" fmla="*/ 23519 h 74105"/>
                  <a:gd name="connsiteX41" fmla="*/ 0 w 203235"/>
                  <a:gd name="connsiteY41" fmla="*/ 26625 h 74105"/>
                  <a:gd name="connsiteX42" fmla="*/ 3106 w 203235"/>
                  <a:gd name="connsiteY42" fmla="*/ 38162 h 74105"/>
                  <a:gd name="connsiteX43" fmla="*/ 10206 w 203235"/>
                  <a:gd name="connsiteY43" fmla="*/ 47481 h 74105"/>
                  <a:gd name="connsiteX44" fmla="*/ 19081 w 203235"/>
                  <a:gd name="connsiteY44" fmla="*/ 54581 h 74105"/>
                  <a:gd name="connsiteX45" fmla="*/ 28844 w 203235"/>
                  <a:gd name="connsiteY45" fmla="*/ 59462 h 74105"/>
                  <a:gd name="connsiteX46" fmla="*/ 70112 w 203235"/>
                  <a:gd name="connsiteY46" fmla="*/ 71443 h 74105"/>
                  <a:gd name="connsiteX47" fmla="*/ 90524 w 203235"/>
                  <a:gd name="connsiteY47" fmla="*/ 73662 h 74105"/>
                  <a:gd name="connsiteX48" fmla="*/ 100287 w 203235"/>
                  <a:gd name="connsiteY48" fmla="*/ 74106 h 74105"/>
                  <a:gd name="connsiteX49" fmla="*/ 110049 w 203235"/>
                  <a:gd name="connsiteY49" fmla="*/ 74106 h 74105"/>
                  <a:gd name="connsiteX50" fmla="*/ 145993 w 203235"/>
                  <a:gd name="connsiteY50" fmla="*/ 69668 h 74105"/>
                  <a:gd name="connsiteX51" fmla="*/ 174836 w 203235"/>
                  <a:gd name="connsiteY51" fmla="*/ 59906 h 74105"/>
                  <a:gd name="connsiteX52" fmla="*/ 194361 w 203235"/>
                  <a:gd name="connsiteY52" fmla="*/ 46150 h 74105"/>
                  <a:gd name="connsiteX53" fmla="*/ 199686 w 203235"/>
                  <a:gd name="connsiteY53" fmla="*/ 39050 h 74105"/>
                  <a:gd name="connsiteX54" fmla="*/ 202348 w 203235"/>
                  <a:gd name="connsiteY54" fmla="*/ 32837 h 74105"/>
                  <a:gd name="connsiteX55" fmla="*/ 202792 w 203235"/>
                  <a:gd name="connsiteY55" fmla="*/ 30175 h 74105"/>
                  <a:gd name="connsiteX56" fmla="*/ 202792 w 203235"/>
                  <a:gd name="connsiteY56" fmla="*/ 28400 h 74105"/>
                  <a:gd name="connsiteX57" fmla="*/ 202792 w 203235"/>
                  <a:gd name="connsiteY57" fmla="*/ 27069 h 74105"/>
                  <a:gd name="connsiteX58" fmla="*/ 202792 w 203235"/>
                  <a:gd name="connsiteY58" fmla="*/ 27069 h 74105"/>
                  <a:gd name="connsiteX59" fmla="*/ 203236 w 203235"/>
                  <a:gd name="connsiteY59" fmla="*/ 24850 h 7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3235" h="74105">
                    <a:moveTo>
                      <a:pt x="203236" y="24850"/>
                    </a:moveTo>
                    <a:cubicBezTo>
                      <a:pt x="203236" y="24406"/>
                      <a:pt x="203236" y="23962"/>
                      <a:pt x="202792" y="23075"/>
                    </a:cubicBezTo>
                    <a:cubicBezTo>
                      <a:pt x="202792" y="22187"/>
                      <a:pt x="202348" y="21744"/>
                      <a:pt x="202348" y="20856"/>
                    </a:cubicBezTo>
                    <a:cubicBezTo>
                      <a:pt x="201905" y="19081"/>
                      <a:pt x="201017" y="16862"/>
                      <a:pt x="199686" y="14644"/>
                    </a:cubicBezTo>
                    <a:cubicBezTo>
                      <a:pt x="198355" y="12425"/>
                      <a:pt x="196580" y="10206"/>
                      <a:pt x="193917" y="7544"/>
                    </a:cubicBezTo>
                    <a:cubicBezTo>
                      <a:pt x="191255" y="4881"/>
                      <a:pt x="187705" y="2219"/>
                      <a:pt x="183711" y="0"/>
                    </a:cubicBezTo>
                    <a:cubicBezTo>
                      <a:pt x="190367" y="4881"/>
                      <a:pt x="195248" y="10650"/>
                      <a:pt x="196580" y="16419"/>
                    </a:cubicBezTo>
                    <a:cubicBezTo>
                      <a:pt x="197467" y="18637"/>
                      <a:pt x="198355" y="20412"/>
                      <a:pt x="198798" y="21744"/>
                    </a:cubicBezTo>
                    <a:cubicBezTo>
                      <a:pt x="199242" y="22631"/>
                      <a:pt x="199242" y="23075"/>
                      <a:pt x="199242" y="23962"/>
                    </a:cubicBezTo>
                    <a:cubicBezTo>
                      <a:pt x="199242" y="24406"/>
                      <a:pt x="199242" y="24850"/>
                      <a:pt x="199242" y="25294"/>
                    </a:cubicBezTo>
                    <a:cubicBezTo>
                      <a:pt x="199242" y="25737"/>
                      <a:pt x="199242" y="26181"/>
                      <a:pt x="199242" y="26625"/>
                    </a:cubicBezTo>
                    <a:cubicBezTo>
                      <a:pt x="199242" y="26625"/>
                      <a:pt x="199242" y="27069"/>
                      <a:pt x="199242" y="27956"/>
                    </a:cubicBezTo>
                    <a:cubicBezTo>
                      <a:pt x="199242" y="28400"/>
                      <a:pt x="199242" y="28844"/>
                      <a:pt x="199242" y="29287"/>
                    </a:cubicBezTo>
                    <a:cubicBezTo>
                      <a:pt x="199242" y="29731"/>
                      <a:pt x="199242" y="30619"/>
                      <a:pt x="198798" y="31062"/>
                    </a:cubicBezTo>
                    <a:cubicBezTo>
                      <a:pt x="198355" y="32394"/>
                      <a:pt x="197467" y="34612"/>
                      <a:pt x="196580" y="36387"/>
                    </a:cubicBezTo>
                    <a:cubicBezTo>
                      <a:pt x="195248" y="38162"/>
                      <a:pt x="193917" y="40381"/>
                      <a:pt x="191698" y="42600"/>
                    </a:cubicBezTo>
                    <a:cubicBezTo>
                      <a:pt x="187261" y="47037"/>
                      <a:pt x="181049" y="51031"/>
                      <a:pt x="173061" y="54581"/>
                    </a:cubicBezTo>
                    <a:cubicBezTo>
                      <a:pt x="165074" y="58131"/>
                      <a:pt x="155755" y="61237"/>
                      <a:pt x="145105" y="63456"/>
                    </a:cubicBezTo>
                    <a:cubicBezTo>
                      <a:pt x="134455" y="65675"/>
                      <a:pt x="122918" y="67006"/>
                      <a:pt x="110493" y="67450"/>
                    </a:cubicBezTo>
                    <a:cubicBezTo>
                      <a:pt x="107387" y="67450"/>
                      <a:pt x="104280" y="67450"/>
                      <a:pt x="101174" y="67450"/>
                    </a:cubicBezTo>
                    <a:cubicBezTo>
                      <a:pt x="98068" y="67450"/>
                      <a:pt x="94518" y="67450"/>
                      <a:pt x="91412" y="67450"/>
                    </a:cubicBezTo>
                    <a:cubicBezTo>
                      <a:pt x="84756" y="67006"/>
                      <a:pt x="78099" y="66562"/>
                      <a:pt x="71443" y="65675"/>
                    </a:cubicBezTo>
                    <a:cubicBezTo>
                      <a:pt x="64787" y="64787"/>
                      <a:pt x="58131" y="63456"/>
                      <a:pt x="51031" y="61681"/>
                    </a:cubicBezTo>
                    <a:cubicBezTo>
                      <a:pt x="47481" y="60793"/>
                      <a:pt x="44375" y="59906"/>
                      <a:pt x="40825" y="58575"/>
                    </a:cubicBezTo>
                    <a:cubicBezTo>
                      <a:pt x="37275" y="57687"/>
                      <a:pt x="34168" y="56356"/>
                      <a:pt x="31062" y="54581"/>
                    </a:cubicBezTo>
                    <a:cubicBezTo>
                      <a:pt x="24406" y="51918"/>
                      <a:pt x="18194" y="48368"/>
                      <a:pt x="13312" y="43487"/>
                    </a:cubicBezTo>
                    <a:cubicBezTo>
                      <a:pt x="10650" y="41268"/>
                      <a:pt x="8431" y="38606"/>
                      <a:pt x="6656" y="35500"/>
                    </a:cubicBezTo>
                    <a:cubicBezTo>
                      <a:pt x="4881" y="32394"/>
                      <a:pt x="3994" y="29287"/>
                      <a:pt x="3994" y="25737"/>
                    </a:cubicBezTo>
                    <a:cubicBezTo>
                      <a:pt x="3994" y="24850"/>
                      <a:pt x="3994" y="23962"/>
                      <a:pt x="3994" y="23075"/>
                    </a:cubicBezTo>
                    <a:cubicBezTo>
                      <a:pt x="3994" y="22187"/>
                      <a:pt x="3994" y="21300"/>
                      <a:pt x="4437" y="20856"/>
                    </a:cubicBezTo>
                    <a:lnTo>
                      <a:pt x="4437" y="20412"/>
                    </a:lnTo>
                    <a:lnTo>
                      <a:pt x="4881" y="19081"/>
                    </a:lnTo>
                    <a:cubicBezTo>
                      <a:pt x="5325" y="18194"/>
                      <a:pt x="5769" y="17306"/>
                      <a:pt x="5769" y="16862"/>
                    </a:cubicBezTo>
                    <a:lnTo>
                      <a:pt x="5769" y="16419"/>
                    </a:lnTo>
                    <a:cubicBezTo>
                      <a:pt x="7100" y="10650"/>
                      <a:pt x="11981" y="4881"/>
                      <a:pt x="18637" y="0"/>
                    </a:cubicBezTo>
                    <a:cubicBezTo>
                      <a:pt x="15531" y="1775"/>
                      <a:pt x="12869" y="3994"/>
                      <a:pt x="10206" y="6212"/>
                    </a:cubicBezTo>
                    <a:cubicBezTo>
                      <a:pt x="7544" y="8875"/>
                      <a:pt x="4881" y="11537"/>
                      <a:pt x="3106" y="15087"/>
                    </a:cubicBezTo>
                    <a:cubicBezTo>
                      <a:pt x="2662" y="15975"/>
                      <a:pt x="2219" y="16862"/>
                      <a:pt x="1775" y="17750"/>
                    </a:cubicBezTo>
                    <a:lnTo>
                      <a:pt x="1331" y="19081"/>
                    </a:lnTo>
                    <a:lnTo>
                      <a:pt x="887" y="20412"/>
                    </a:lnTo>
                    <a:cubicBezTo>
                      <a:pt x="444" y="21300"/>
                      <a:pt x="444" y="22187"/>
                      <a:pt x="444" y="23519"/>
                    </a:cubicBezTo>
                    <a:cubicBezTo>
                      <a:pt x="444" y="24406"/>
                      <a:pt x="444" y="25294"/>
                      <a:pt x="0" y="26625"/>
                    </a:cubicBezTo>
                    <a:cubicBezTo>
                      <a:pt x="0" y="30619"/>
                      <a:pt x="887" y="34612"/>
                      <a:pt x="3106" y="38162"/>
                    </a:cubicBezTo>
                    <a:cubicBezTo>
                      <a:pt x="4881" y="41712"/>
                      <a:pt x="7544" y="44818"/>
                      <a:pt x="10206" y="47481"/>
                    </a:cubicBezTo>
                    <a:cubicBezTo>
                      <a:pt x="12869" y="50143"/>
                      <a:pt x="15975" y="52362"/>
                      <a:pt x="19081" y="54581"/>
                    </a:cubicBezTo>
                    <a:cubicBezTo>
                      <a:pt x="22187" y="55912"/>
                      <a:pt x="25294" y="57687"/>
                      <a:pt x="28844" y="59462"/>
                    </a:cubicBezTo>
                    <a:cubicBezTo>
                      <a:pt x="42156" y="65675"/>
                      <a:pt x="56356" y="69225"/>
                      <a:pt x="70112" y="71443"/>
                    </a:cubicBezTo>
                    <a:cubicBezTo>
                      <a:pt x="77212" y="72331"/>
                      <a:pt x="83868" y="73218"/>
                      <a:pt x="90524" y="73662"/>
                    </a:cubicBezTo>
                    <a:cubicBezTo>
                      <a:pt x="94074" y="73662"/>
                      <a:pt x="97180" y="74106"/>
                      <a:pt x="100287" y="74106"/>
                    </a:cubicBezTo>
                    <a:cubicBezTo>
                      <a:pt x="103393" y="74106"/>
                      <a:pt x="106943" y="74106"/>
                      <a:pt x="110049" y="74106"/>
                    </a:cubicBezTo>
                    <a:cubicBezTo>
                      <a:pt x="122918" y="73662"/>
                      <a:pt x="134899" y="71887"/>
                      <a:pt x="145993" y="69668"/>
                    </a:cubicBezTo>
                    <a:cubicBezTo>
                      <a:pt x="157086" y="67006"/>
                      <a:pt x="166849" y="63900"/>
                      <a:pt x="174836" y="59906"/>
                    </a:cubicBezTo>
                    <a:cubicBezTo>
                      <a:pt x="183267" y="55912"/>
                      <a:pt x="189923" y="51475"/>
                      <a:pt x="194361" y="46150"/>
                    </a:cubicBezTo>
                    <a:cubicBezTo>
                      <a:pt x="196580" y="43487"/>
                      <a:pt x="198355" y="41268"/>
                      <a:pt x="199686" y="39050"/>
                    </a:cubicBezTo>
                    <a:cubicBezTo>
                      <a:pt x="201017" y="36831"/>
                      <a:pt x="201905" y="34612"/>
                      <a:pt x="202348" y="32837"/>
                    </a:cubicBezTo>
                    <a:cubicBezTo>
                      <a:pt x="202792" y="31950"/>
                      <a:pt x="202792" y="31062"/>
                      <a:pt x="202792" y="30175"/>
                    </a:cubicBezTo>
                    <a:cubicBezTo>
                      <a:pt x="202792" y="29287"/>
                      <a:pt x="202792" y="28844"/>
                      <a:pt x="202792" y="28400"/>
                    </a:cubicBezTo>
                    <a:cubicBezTo>
                      <a:pt x="202792" y="27512"/>
                      <a:pt x="202792" y="27069"/>
                      <a:pt x="202792" y="27069"/>
                    </a:cubicBezTo>
                    <a:lnTo>
                      <a:pt x="202792" y="27069"/>
                    </a:lnTo>
                    <a:cubicBezTo>
                      <a:pt x="203236" y="26625"/>
                      <a:pt x="203236" y="25737"/>
                      <a:pt x="203236" y="248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6" name="Рисунок 8">
                <a:extLst>
                  <a:ext uri="{FF2B5EF4-FFF2-40B4-BE49-F238E27FC236}">
                    <a16:creationId xmlns:a16="http://schemas.microsoft.com/office/drawing/2014/main" id="{640041CE-A8E8-2BD3-B5BE-B0A35504A29C}"/>
                  </a:ext>
                </a:extLst>
              </p:cNvPr>
              <p:cNvSpPr/>
              <p:nvPr/>
            </p:nvSpPr>
            <p:spPr>
              <a:xfrm>
                <a:off x="510139" y="6559678"/>
                <a:ext cx="193917" cy="84660"/>
              </a:xfrm>
              <a:custGeom>
                <a:avLst/>
                <a:gdLst>
                  <a:gd name="connsiteX0" fmla="*/ 193917 w 193917"/>
                  <a:gd name="connsiteY0" fmla="*/ 39493 h 84660"/>
                  <a:gd name="connsiteX1" fmla="*/ 193917 w 193917"/>
                  <a:gd name="connsiteY1" fmla="*/ 37719 h 84660"/>
                  <a:gd name="connsiteX2" fmla="*/ 193473 w 193917"/>
                  <a:gd name="connsiteY2" fmla="*/ 35500 h 84660"/>
                  <a:gd name="connsiteX3" fmla="*/ 193030 w 193917"/>
                  <a:gd name="connsiteY3" fmla="*/ 34169 h 84660"/>
                  <a:gd name="connsiteX4" fmla="*/ 192586 w 193917"/>
                  <a:gd name="connsiteY4" fmla="*/ 32837 h 84660"/>
                  <a:gd name="connsiteX5" fmla="*/ 191698 w 193917"/>
                  <a:gd name="connsiteY5" fmla="*/ 31506 h 84660"/>
                  <a:gd name="connsiteX6" fmla="*/ 190811 w 193917"/>
                  <a:gd name="connsiteY6" fmla="*/ 30175 h 84660"/>
                  <a:gd name="connsiteX7" fmla="*/ 185486 w 193917"/>
                  <a:gd name="connsiteY7" fmla="*/ 23962 h 84660"/>
                  <a:gd name="connsiteX8" fmla="*/ 166405 w 193917"/>
                  <a:gd name="connsiteY8" fmla="*/ 12425 h 84660"/>
                  <a:gd name="connsiteX9" fmla="*/ 138893 w 193917"/>
                  <a:gd name="connsiteY9" fmla="*/ 3994 h 84660"/>
                  <a:gd name="connsiteX10" fmla="*/ 105168 w 193917"/>
                  <a:gd name="connsiteY10" fmla="*/ 0 h 84660"/>
                  <a:gd name="connsiteX11" fmla="*/ 104724 w 193917"/>
                  <a:gd name="connsiteY11" fmla="*/ 0 h 84660"/>
                  <a:gd name="connsiteX12" fmla="*/ 104724 w 193917"/>
                  <a:gd name="connsiteY12" fmla="*/ 444 h 84660"/>
                  <a:gd name="connsiteX13" fmla="*/ 105168 w 193917"/>
                  <a:gd name="connsiteY13" fmla="*/ 444 h 84660"/>
                  <a:gd name="connsiteX14" fmla="*/ 138893 w 193917"/>
                  <a:gd name="connsiteY14" fmla="*/ 4437 h 84660"/>
                  <a:gd name="connsiteX15" fmla="*/ 165961 w 193917"/>
                  <a:gd name="connsiteY15" fmla="*/ 13312 h 84660"/>
                  <a:gd name="connsiteX16" fmla="*/ 184155 w 193917"/>
                  <a:gd name="connsiteY16" fmla="*/ 25294 h 84660"/>
                  <a:gd name="connsiteX17" fmla="*/ 189036 w 193917"/>
                  <a:gd name="connsiteY17" fmla="*/ 31506 h 84660"/>
                  <a:gd name="connsiteX18" fmla="*/ 189923 w 193917"/>
                  <a:gd name="connsiteY18" fmla="*/ 32837 h 84660"/>
                  <a:gd name="connsiteX19" fmla="*/ 190367 w 193917"/>
                  <a:gd name="connsiteY19" fmla="*/ 34169 h 84660"/>
                  <a:gd name="connsiteX20" fmla="*/ 190811 w 193917"/>
                  <a:gd name="connsiteY20" fmla="*/ 35500 h 84660"/>
                  <a:gd name="connsiteX21" fmla="*/ 191255 w 193917"/>
                  <a:gd name="connsiteY21" fmla="*/ 36831 h 84660"/>
                  <a:gd name="connsiteX22" fmla="*/ 191698 w 193917"/>
                  <a:gd name="connsiteY22" fmla="*/ 39050 h 84660"/>
                  <a:gd name="connsiteX23" fmla="*/ 191698 w 193917"/>
                  <a:gd name="connsiteY23" fmla="*/ 40381 h 84660"/>
                  <a:gd name="connsiteX24" fmla="*/ 191698 w 193917"/>
                  <a:gd name="connsiteY24" fmla="*/ 41712 h 84660"/>
                  <a:gd name="connsiteX25" fmla="*/ 191698 w 193917"/>
                  <a:gd name="connsiteY25" fmla="*/ 43043 h 84660"/>
                  <a:gd name="connsiteX26" fmla="*/ 191698 w 193917"/>
                  <a:gd name="connsiteY26" fmla="*/ 44375 h 84660"/>
                  <a:gd name="connsiteX27" fmla="*/ 191255 w 193917"/>
                  <a:gd name="connsiteY27" fmla="*/ 46150 h 84660"/>
                  <a:gd name="connsiteX28" fmla="*/ 190811 w 193917"/>
                  <a:gd name="connsiteY28" fmla="*/ 47481 h 84660"/>
                  <a:gd name="connsiteX29" fmla="*/ 190367 w 193917"/>
                  <a:gd name="connsiteY29" fmla="*/ 48812 h 84660"/>
                  <a:gd name="connsiteX30" fmla="*/ 189923 w 193917"/>
                  <a:gd name="connsiteY30" fmla="*/ 50143 h 84660"/>
                  <a:gd name="connsiteX31" fmla="*/ 189036 w 193917"/>
                  <a:gd name="connsiteY31" fmla="*/ 51475 h 84660"/>
                  <a:gd name="connsiteX32" fmla="*/ 184155 w 193917"/>
                  <a:gd name="connsiteY32" fmla="*/ 57687 h 84660"/>
                  <a:gd name="connsiteX33" fmla="*/ 165961 w 193917"/>
                  <a:gd name="connsiteY33" fmla="*/ 69225 h 84660"/>
                  <a:gd name="connsiteX34" fmla="*/ 138893 w 193917"/>
                  <a:gd name="connsiteY34" fmla="*/ 77212 h 84660"/>
                  <a:gd name="connsiteX35" fmla="*/ 105612 w 193917"/>
                  <a:gd name="connsiteY35" fmla="*/ 81206 h 84660"/>
                  <a:gd name="connsiteX36" fmla="*/ 67893 w 193917"/>
                  <a:gd name="connsiteY36" fmla="*/ 79431 h 84660"/>
                  <a:gd name="connsiteX37" fmla="*/ 29287 w 193917"/>
                  <a:gd name="connsiteY37" fmla="*/ 69225 h 84660"/>
                  <a:gd name="connsiteX38" fmla="*/ 11537 w 193917"/>
                  <a:gd name="connsiteY38" fmla="*/ 58575 h 84660"/>
                  <a:gd name="connsiteX39" fmla="*/ 4881 w 193917"/>
                  <a:gd name="connsiteY39" fmla="*/ 51031 h 84660"/>
                  <a:gd name="connsiteX40" fmla="*/ 2219 w 193917"/>
                  <a:gd name="connsiteY40" fmla="*/ 41712 h 84660"/>
                  <a:gd name="connsiteX41" fmla="*/ 2219 w 193917"/>
                  <a:gd name="connsiteY41" fmla="*/ 39050 h 84660"/>
                  <a:gd name="connsiteX42" fmla="*/ 2662 w 193917"/>
                  <a:gd name="connsiteY42" fmla="*/ 36831 h 84660"/>
                  <a:gd name="connsiteX43" fmla="*/ 4437 w 193917"/>
                  <a:gd name="connsiteY43" fmla="*/ 32394 h 84660"/>
                  <a:gd name="connsiteX44" fmla="*/ 11094 w 193917"/>
                  <a:gd name="connsiteY44" fmla="*/ 24406 h 84660"/>
                  <a:gd name="connsiteX45" fmla="*/ 28400 w 193917"/>
                  <a:gd name="connsiteY45" fmla="*/ 13756 h 84660"/>
                  <a:gd name="connsiteX46" fmla="*/ 67449 w 193917"/>
                  <a:gd name="connsiteY46" fmla="*/ 3106 h 84660"/>
                  <a:gd name="connsiteX47" fmla="*/ 79874 w 193917"/>
                  <a:gd name="connsiteY47" fmla="*/ 1775 h 84660"/>
                  <a:gd name="connsiteX48" fmla="*/ 79874 w 193917"/>
                  <a:gd name="connsiteY48" fmla="*/ 1331 h 84660"/>
                  <a:gd name="connsiteX49" fmla="*/ 67449 w 193917"/>
                  <a:gd name="connsiteY49" fmla="*/ 2662 h 84660"/>
                  <a:gd name="connsiteX50" fmla="*/ 28400 w 193917"/>
                  <a:gd name="connsiteY50" fmla="*/ 12869 h 84660"/>
                  <a:gd name="connsiteX51" fmla="*/ 10206 w 193917"/>
                  <a:gd name="connsiteY51" fmla="*/ 23519 h 84660"/>
                  <a:gd name="connsiteX52" fmla="*/ 3106 w 193917"/>
                  <a:gd name="connsiteY52" fmla="*/ 31506 h 84660"/>
                  <a:gd name="connsiteX53" fmla="*/ 887 w 193917"/>
                  <a:gd name="connsiteY53" fmla="*/ 36387 h 84660"/>
                  <a:gd name="connsiteX54" fmla="*/ 444 w 193917"/>
                  <a:gd name="connsiteY54" fmla="*/ 39050 h 84660"/>
                  <a:gd name="connsiteX55" fmla="*/ 0 w 193917"/>
                  <a:gd name="connsiteY55" fmla="*/ 41712 h 84660"/>
                  <a:gd name="connsiteX56" fmla="*/ 3106 w 193917"/>
                  <a:gd name="connsiteY56" fmla="*/ 52362 h 84660"/>
                  <a:gd name="connsiteX57" fmla="*/ 10206 w 193917"/>
                  <a:gd name="connsiteY57" fmla="*/ 60793 h 84660"/>
                  <a:gd name="connsiteX58" fmla="*/ 27956 w 193917"/>
                  <a:gd name="connsiteY58" fmla="*/ 71887 h 84660"/>
                  <a:gd name="connsiteX59" fmla="*/ 67449 w 193917"/>
                  <a:gd name="connsiteY59" fmla="*/ 82537 h 84660"/>
                  <a:gd name="connsiteX60" fmla="*/ 105612 w 193917"/>
                  <a:gd name="connsiteY60" fmla="*/ 84312 h 84660"/>
                  <a:gd name="connsiteX61" fmla="*/ 139336 w 193917"/>
                  <a:gd name="connsiteY61" fmla="*/ 80318 h 84660"/>
                  <a:gd name="connsiteX62" fmla="*/ 166849 w 193917"/>
                  <a:gd name="connsiteY62" fmla="*/ 71443 h 84660"/>
                  <a:gd name="connsiteX63" fmla="*/ 185486 w 193917"/>
                  <a:gd name="connsiteY63" fmla="*/ 59462 h 84660"/>
                  <a:gd name="connsiteX64" fmla="*/ 190811 w 193917"/>
                  <a:gd name="connsiteY64" fmla="*/ 52806 h 84660"/>
                  <a:gd name="connsiteX65" fmla="*/ 191698 w 193917"/>
                  <a:gd name="connsiteY65" fmla="*/ 51031 h 84660"/>
                  <a:gd name="connsiteX66" fmla="*/ 192586 w 193917"/>
                  <a:gd name="connsiteY66" fmla="*/ 49700 h 84660"/>
                  <a:gd name="connsiteX67" fmla="*/ 193030 w 193917"/>
                  <a:gd name="connsiteY67" fmla="*/ 48368 h 84660"/>
                  <a:gd name="connsiteX68" fmla="*/ 193473 w 193917"/>
                  <a:gd name="connsiteY68" fmla="*/ 47037 h 84660"/>
                  <a:gd name="connsiteX69" fmla="*/ 193917 w 193917"/>
                  <a:gd name="connsiteY69" fmla="*/ 44818 h 84660"/>
                  <a:gd name="connsiteX70" fmla="*/ 193917 w 193917"/>
                  <a:gd name="connsiteY70" fmla="*/ 43043 h 84660"/>
                  <a:gd name="connsiteX71" fmla="*/ 193917 w 193917"/>
                  <a:gd name="connsiteY71" fmla="*/ 41712 h 84660"/>
                  <a:gd name="connsiteX72" fmla="*/ 193917 w 193917"/>
                  <a:gd name="connsiteY72" fmla="*/ 41712 h 84660"/>
                  <a:gd name="connsiteX73" fmla="*/ 193917 w 193917"/>
                  <a:gd name="connsiteY73" fmla="*/ 39493 h 8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93917" h="84660">
                    <a:moveTo>
                      <a:pt x="193917" y="39493"/>
                    </a:moveTo>
                    <a:cubicBezTo>
                      <a:pt x="193917" y="39050"/>
                      <a:pt x="193917" y="38606"/>
                      <a:pt x="193917" y="37719"/>
                    </a:cubicBezTo>
                    <a:cubicBezTo>
                      <a:pt x="193917" y="37275"/>
                      <a:pt x="193473" y="36387"/>
                      <a:pt x="193473" y="35500"/>
                    </a:cubicBezTo>
                    <a:cubicBezTo>
                      <a:pt x="193473" y="35056"/>
                      <a:pt x="193030" y="34612"/>
                      <a:pt x="193030" y="34169"/>
                    </a:cubicBezTo>
                    <a:cubicBezTo>
                      <a:pt x="193030" y="33725"/>
                      <a:pt x="192586" y="33281"/>
                      <a:pt x="192586" y="32837"/>
                    </a:cubicBezTo>
                    <a:cubicBezTo>
                      <a:pt x="192586" y="32394"/>
                      <a:pt x="192142" y="31950"/>
                      <a:pt x="191698" y="31506"/>
                    </a:cubicBezTo>
                    <a:cubicBezTo>
                      <a:pt x="191255" y="31062"/>
                      <a:pt x="191255" y="30619"/>
                      <a:pt x="190811" y="30175"/>
                    </a:cubicBezTo>
                    <a:cubicBezTo>
                      <a:pt x="189480" y="27956"/>
                      <a:pt x="187705" y="25737"/>
                      <a:pt x="185486" y="23962"/>
                    </a:cubicBezTo>
                    <a:cubicBezTo>
                      <a:pt x="181049" y="19525"/>
                      <a:pt x="174392" y="15531"/>
                      <a:pt x="166405" y="12425"/>
                    </a:cubicBezTo>
                    <a:cubicBezTo>
                      <a:pt x="158417" y="8875"/>
                      <a:pt x="149099" y="6212"/>
                      <a:pt x="138893" y="3994"/>
                    </a:cubicBezTo>
                    <a:cubicBezTo>
                      <a:pt x="128686" y="1775"/>
                      <a:pt x="117149" y="444"/>
                      <a:pt x="105168" y="0"/>
                    </a:cubicBezTo>
                    <a:lnTo>
                      <a:pt x="104724" y="0"/>
                    </a:lnTo>
                    <a:lnTo>
                      <a:pt x="104724" y="444"/>
                    </a:lnTo>
                    <a:lnTo>
                      <a:pt x="105168" y="444"/>
                    </a:lnTo>
                    <a:cubicBezTo>
                      <a:pt x="117149" y="887"/>
                      <a:pt x="128686" y="2219"/>
                      <a:pt x="138893" y="4437"/>
                    </a:cubicBezTo>
                    <a:cubicBezTo>
                      <a:pt x="149099" y="6656"/>
                      <a:pt x="158417" y="9762"/>
                      <a:pt x="165961" y="13312"/>
                    </a:cubicBezTo>
                    <a:cubicBezTo>
                      <a:pt x="173505" y="16862"/>
                      <a:pt x="180161" y="20856"/>
                      <a:pt x="184155" y="25294"/>
                    </a:cubicBezTo>
                    <a:cubicBezTo>
                      <a:pt x="186374" y="27512"/>
                      <a:pt x="188148" y="29287"/>
                      <a:pt x="189036" y="31506"/>
                    </a:cubicBezTo>
                    <a:cubicBezTo>
                      <a:pt x="189480" y="31950"/>
                      <a:pt x="189480" y="32394"/>
                      <a:pt x="189923" y="32837"/>
                    </a:cubicBezTo>
                    <a:cubicBezTo>
                      <a:pt x="190367" y="33281"/>
                      <a:pt x="190367" y="33725"/>
                      <a:pt x="190367" y="34169"/>
                    </a:cubicBezTo>
                    <a:cubicBezTo>
                      <a:pt x="190367" y="34612"/>
                      <a:pt x="190811" y="35056"/>
                      <a:pt x="190811" y="35500"/>
                    </a:cubicBezTo>
                    <a:cubicBezTo>
                      <a:pt x="190811" y="35944"/>
                      <a:pt x="191255" y="36387"/>
                      <a:pt x="191255" y="36831"/>
                    </a:cubicBezTo>
                    <a:cubicBezTo>
                      <a:pt x="191698" y="37719"/>
                      <a:pt x="191698" y="38162"/>
                      <a:pt x="191698" y="39050"/>
                    </a:cubicBezTo>
                    <a:cubicBezTo>
                      <a:pt x="191698" y="39493"/>
                      <a:pt x="191698" y="39937"/>
                      <a:pt x="191698" y="40381"/>
                    </a:cubicBezTo>
                    <a:cubicBezTo>
                      <a:pt x="191698" y="40825"/>
                      <a:pt x="191698" y="41268"/>
                      <a:pt x="191698" y="41712"/>
                    </a:cubicBezTo>
                    <a:cubicBezTo>
                      <a:pt x="191698" y="41712"/>
                      <a:pt x="191698" y="42156"/>
                      <a:pt x="191698" y="43043"/>
                    </a:cubicBezTo>
                    <a:cubicBezTo>
                      <a:pt x="191698" y="43487"/>
                      <a:pt x="191698" y="43931"/>
                      <a:pt x="191698" y="44375"/>
                    </a:cubicBezTo>
                    <a:cubicBezTo>
                      <a:pt x="191698" y="44818"/>
                      <a:pt x="191698" y="45706"/>
                      <a:pt x="191255" y="46150"/>
                    </a:cubicBezTo>
                    <a:cubicBezTo>
                      <a:pt x="191255" y="46593"/>
                      <a:pt x="190811" y="47037"/>
                      <a:pt x="190811" y="47481"/>
                    </a:cubicBezTo>
                    <a:cubicBezTo>
                      <a:pt x="190811" y="47925"/>
                      <a:pt x="190367" y="48368"/>
                      <a:pt x="190367" y="48812"/>
                    </a:cubicBezTo>
                    <a:cubicBezTo>
                      <a:pt x="190367" y="49256"/>
                      <a:pt x="189923" y="49700"/>
                      <a:pt x="189923" y="50143"/>
                    </a:cubicBezTo>
                    <a:cubicBezTo>
                      <a:pt x="189480" y="50587"/>
                      <a:pt x="189480" y="51031"/>
                      <a:pt x="189036" y="51475"/>
                    </a:cubicBezTo>
                    <a:cubicBezTo>
                      <a:pt x="187705" y="53250"/>
                      <a:pt x="185930" y="55468"/>
                      <a:pt x="184155" y="57687"/>
                    </a:cubicBezTo>
                    <a:cubicBezTo>
                      <a:pt x="179717" y="61681"/>
                      <a:pt x="173505" y="65675"/>
                      <a:pt x="165961" y="69225"/>
                    </a:cubicBezTo>
                    <a:cubicBezTo>
                      <a:pt x="158417" y="72774"/>
                      <a:pt x="149099" y="75437"/>
                      <a:pt x="138893" y="77212"/>
                    </a:cubicBezTo>
                    <a:cubicBezTo>
                      <a:pt x="128686" y="79431"/>
                      <a:pt x="117593" y="80762"/>
                      <a:pt x="105612" y="81206"/>
                    </a:cubicBezTo>
                    <a:cubicBezTo>
                      <a:pt x="93630" y="81649"/>
                      <a:pt x="81206" y="81206"/>
                      <a:pt x="67893" y="79431"/>
                    </a:cubicBezTo>
                    <a:cubicBezTo>
                      <a:pt x="55025" y="77656"/>
                      <a:pt x="41712" y="74549"/>
                      <a:pt x="29287" y="69225"/>
                    </a:cubicBezTo>
                    <a:cubicBezTo>
                      <a:pt x="23075" y="66562"/>
                      <a:pt x="16862" y="63456"/>
                      <a:pt x="11537" y="58575"/>
                    </a:cubicBezTo>
                    <a:cubicBezTo>
                      <a:pt x="8875" y="56356"/>
                      <a:pt x="6656" y="53693"/>
                      <a:pt x="4881" y="51031"/>
                    </a:cubicBezTo>
                    <a:cubicBezTo>
                      <a:pt x="3106" y="47925"/>
                      <a:pt x="2219" y="44818"/>
                      <a:pt x="2219" y="41712"/>
                    </a:cubicBezTo>
                    <a:cubicBezTo>
                      <a:pt x="2219" y="40825"/>
                      <a:pt x="2219" y="39937"/>
                      <a:pt x="2219" y="39050"/>
                    </a:cubicBezTo>
                    <a:cubicBezTo>
                      <a:pt x="2219" y="38162"/>
                      <a:pt x="2662" y="37275"/>
                      <a:pt x="2662" y="36831"/>
                    </a:cubicBezTo>
                    <a:cubicBezTo>
                      <a:pt x="3106" y="35056"/>
                      <a:pt x="3994" y="33725"/>
                      <a:pt x="4437" y="32394"/>
                    </a:cubicBezTo>
                    <a:cubicBezTo>
                      <a:pt x="6212" y="29287"/>
                      <a:pt x="8431" y="27069"/>
                      <a:pt x="11094" y="24406"/>
                    </a:cubicBezTo>
                    <a:cubicBezTo>
                      <a:pt x="16419" y="19969"/>
                      <a:pt x="22187" y="16419"/>
                      <a:pt x="28400" y="13756"/>
                    </a:cubicBezTo>
                    <a:cubicBezTo>
                      <a:pt x="40825" y="7987"/>
                      <a:pt x="54137" y="5325"/>
                      <a:pt x="67449" y="3106"/>
                    </a:cubicBezTo>
                    <a:cubicBezTo>
                      <a:pt x="71443" y="2662"/>
                      <a:pt x="75881" y="2219"/>
                      <a:pt x="79874" y="1775"/>
                    </a:cubicBezTo>
                    <a:lnTo>
                      <a:pt x="79874" y="1331"/>
                    </a:lnTo>
                    <a:cubicBezTo>
                      <a:pt x="75881" y="1775"/>
                      <a:pt x="71443" y="2219"/>
                      <a:pt x="67449" y="2662"/>
                    </a:cubicBezTo>
                    <a:cubicBezTo>
                      <a:pt x="54581" y="4437"/>
                      <a:pt x="40825" y="7544"/>
                      <a:pt x="28400" y="12869"/>
                    </a:cubicBezTo>
                    <a:cubicBezTo>
                      <a:pt x="22187" y="15531"/>
                      <a:pt x="15975" y="19081"/>
                      <a:pt x="10206" y="23519"/>
                    </a:cubicBezTo>
                    <a:cubicBezTo>
                      <a:pt x="7544" y="25737"/>
                      <a:pt x="4881" y="28400"/>
                      <a:pt x="3106" y="31506"/>
                    </a:cubicBezTo>
                    <a:cubicBezTo>
                      <a:pt x="2219" y="33281"/>
                      <a:pt x="1331" y="34612"/>
                      <a:pt x="887" y="36387"/>
                    </a:cubicBezTo>
                    <a:cubicBezTo>
                      <a:pt x="444" y="37275"/>
                      <a:pt x="444" y="38162"/>
                      <a:pt x="444" y="39050"/>
                    </a:cubicBezTo>
                    <a:cubicBezTo>
                      <a:pt x="444" y="39937"/>
                      <a:pt x="444" y="40825"/>
                      <a:pt x="0" y="41712"/>
                    </a:cubicBezTo>
                    <a:cubicBezTo>
                      <a:pt x="0" y="45262"/>
                      <a:pt x="1331" y="49256"/>
                      <a:pt x="3106" y="52362"/>
                    </a:cubicBezTo>
                    <a:cubicBezTo>
                      <a:pt x="4881" y="55468"/>
                      <a:pt x="7544" y="58131"/>
                      <a:pt x="10206" y="60793"/>
                    </a:cubicBezTo>
                    <a:cubicBezTo>
                      <a:pt x="15531" y="65675"/>
                      <a:pt x="21744" y="69225"/>
                      <a:pt x="27956" y="71887"/>
                    </a:cubicBezTo>
                    <a:cubicBezTo>
                      <a:pt x="40825" y="77656"/>
                      <a:pt x="54137" y="80762"/>
                      <a:pt x="67449" y="82537"/>
                    </a:cubicBezTo>
                    <a:cubicBezTo>
                      <a:pt x="80762" y="84312"/>
                      <a:pt x="93187" y="85199"/>
                      <a:pt x="105612" y="84312"/>
                    </a:cubicBezTo>
                    <a:cubicBezTo>
                      <a:pt x="117593" y="83868"/>
                      <a:pt x="129130" y="82537"/>
                      <a:pt x="139336" y="80318"/>
                    </a:cubicBezTo>
                    <a:cubicBezTo>
                      <a:pt x="149543" y="78099"/>
                      <a:pt x="158861" y="74993"/>
                      <a:pt x="166849" y="71443"/>
                    </a:cubicBezTo>
                    <a:cubicBezTo>
                      <a:pt x="174836" y="67893"/>
                      <a:pt x="181049" y="63900"/>
                      <a:pt x="185486" y="59462"/>
                    </a:cubicBezTo>
                    <a:cubicBezTo>
                      <a:pt x="187705" y="57243"/>
                      <a:pt x="189480" y="55025"/>
                      <a:pt x="190811" y="52806"/>
                    </a:cubicBezTo>
                    <a:cubicBezTo>
                      <a:pt x="191255" y="52362"/>
                      <a:pt x="191255" y="51918"/>
                      <a:pt x="191698" y="51031"/>
                    </a:cubicBezTo>
                    <a:cubicBezTo>
                      <a:pt x="192142" y="50587"/>
                      <a:pt x="192142" y="50143"/>
                      <a:pt x="192586" y="49700"/>
                    </a:cubicBezTo>
                    <a:cubicBezTo>
                      <a:pt x="192586" y="49256"/>
                      <a:pt x="193030" y="48812"/>
                      <a:pt x="193030" y="48368"/>
                    </a:cubicBezTo>
                    <a:cubicBezTo>
                      <a:pt x="193030" y="47925"/>
                      <a:pt x="193473" y="47481"/>
                      <a:pt x="193473" y="47037"/>
                    </a:cubicBezTo>
                    <a:cubicBezTo>
                      <a:pt x="193917" y="46150"/>
                      <a:pt x="193917" y="45262"/>
                      <a:pt x="193917" y="44818"/>
                    </a:cubicBezTo>
                    <a:cubicBezTo>
                      <a:pt x="193917" y="43931"/>
                      <a:pt x="193917" y="43487"/>
                      <a:pt x="193917" y="43043"/>
                    </a:cubicBezTo>
                    <a:cubicBezTo>
                      <a:pt x="193917" y="42156"/>
                      <a:pt x="193917" y="41712"/>
                      <a:pt x="193917" y="41712"/>
                    </a:cubicBezTo>
                    <a:lnTo>
                      <a:pt x="193917" y="41712"/>
                    </a:lnTo>
                    <a:cubicBezTo>
                      <a:pt x="193917" y="40825"/>
                      <a:pt x="193917" y="40381"/>
                      <a:pt x="193917" y="39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7" name="Рисунок 8">
                <a:extLst>
                  <a:ext uri="{FF2B5EF4-FFF2-40B4-BE49-F238E27FC236}">
                    <a16:creationId xmlns:a16="http://schemas.microsoft.com/office/drawing/2014/main" id="{F023873B-4128-2984-4EB3-097F2FCD6BCC}"/>
                  </a:ext>
                </a:extLst>
              </p:cNvPr>
              <p:cNvSpPr/>
              <p:nvPr/>
            </p:nvSpPr>
            <p:spPr>
              <a:xfrm>
                <a:off x="585576" y="6474035"/>
                <a:ext cx="31505" cy="107830"/>
              </a:xfrm>
              <a:custGeom>
                <a:avLst/>
                <a:gdLst>
                  <a:gd name="connsiteX0" fmla="*/ 31506 w 31505"/>
                  <a:gd name="connsiteY0" fmla="*/ 0 h 107830"/>
                  <a:gd name="connsiteX1" fmla="*/ 28844 w 31505"/>
                  <a:gd name="connsiteY1" fmla="*/ 887 h 107830"/>
                  <a:gd name="connsiteX2" fmla="*/ 26181 w 31505"/>
                  <a:gd name="connsiteY2" fmla="*/ 1331 h 107830"/>
                  <a:gd name="connsiteX3" fmla="*/ 26181 w 31505"/>
                  <a:gd name="connsiteY3" fmla="*/ 101174 h 107830"/>
                  <a:gd name="connsiteX4" fmla="*/ 15087 w 31505"/>
                  <a:gd name="connsiteY4" fmla="*/ 102949 h 107830"/>
                  <a:gd name="connsiteX5" fmla="*/ 15087 w 31505"/>
                  <a:gd name="connsiteY5" fmla="*/ 102949 h 107830"/>
                  <a:gd name="connsiteX6" fmla="*/ 6212 w 31505"/>
                  <a:gd name="connsiteY6" fmla="*/ 100287 h 107830"/>
                  <a:gd name="connsiteX7" fmla="*/ 5325 w 31505"/>
                  <a:gd name="connsiteY7" fmla="*/ 3550 h 107830"/>
                  <a:gd name="connsiteX8" fmla="*/ 2662 w 31505"/>
                  <a:gd name="connsiteY8" fmla="*/ 3550 h 107830"/>
                  <a:gd name="connsiteX9" fmla="*/ 0 w 31505"/>
                  <a:gd name="connsiteY9" fmla="*/ 3550 h 107830"/>
                  <a:gd name="connsiteX10" fmla="*/ 887 w 31505"/>
                  <a:gd name="connsiteY10" fmla="*/ 100731 h 107830"/>
                  <a:gd name="connsiteX11" fmla="*/ 1331 w 31505"/>
                  <a:gd name="connsiteY11" fmla="*/ 102506 h 107830"/>
                  <a:gd name="connsiteX12" fmla="*/ 15087 w 31505"/>
                  <a:gd name="connsiteY12" fmla="*/ 107831 h 107830"/>
                  <a:gd name="connsiteX13" fmla="*/ 15087 w 31505"/>
                  <a:gd name="connsiteY13" fmla="*/ 107831 h 107830"/>
                  <a:gd name="connsiteX14" fmla="*/ 30175 w 31505"/>
                  <a:gd name="connsiteY14" fmla="*/ 104281 h 107830"/>
                  <a:gd name="connsiteX15" fmla="*/ 31062 w 31505"/>
                  <a:gd name="connsiteY15" fmla="*/ 101618 h 107830"/>
                  <a:gd name="connsiteX16" fmla="*/ 31506 w 31505"/>
                  <a:gd name="connsiteY16" fmla="*/ 0 h 10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505" h="107830">
                    <a:moveTo>
                      <a:pt x="31506" y="0"/>
                    </a:moveTo>
                    <a:cubicBezTo>
                      <a:pt x="30619" y="444"/>
                      <a:pt x="29731" y="444"/>
                      <a:pt x="28844" y="887"/>
                    </a:cubicBezTo>
                    <a:cubicBezTo>
                      <a:pt x="27956" y="1331"/>
                      <a:pt x="27069" y="1331"/>
                      <a:pt x="26181" y="1331"/>
                    </a:cubicBezTo>
                    <a:lnTo>
                      <a:pt x="26181" y="101174"/>
                    </a:lnTo>
                    <a:cubicBezTo>
                      <a:pt x="25737" y="101618"/>
                      <a:pt x="23519" y="102949"/>
                      <a:pt x="15087" y="102949"/>
                    </a:cubicBezTo>
                    <a:lnTo>
                      <a:pt x="15087" y="102949"/>
                    </a:lnTo>
                    <a:cubicBezTo>
                      <a:pt x="8875" y="102949"/>
                      <a:pt x="6212" y="101174"/>
                      <a:pt x="6212" y="100287"/>
                    </a:cubicBezTo>
                    <a:lnTo>
                      <a:pt x="5325" y="3550"/>
                    </a:lnTo>
                    <a:cubicBezTo>
                      <a:pt x="4437" y="3550"/>
                      <a:pt x="3550" y="3550"/>
                      <a:pt x="2662" y="3550"/>
                    </a:cubicBezTo>
                    <a:cubicBezTo>
                      <a:pt x="1775" y="3550"/>
                      <a:pt x="887" y="3550"/>
                      <a:pt x="0" y="3550"/>
                    </a:cubicBezTo>
                    <a:lnTo>
                      <a:pt x="887" y="100731"/>
                    </a:lnTo>
                    <a:cubicBezTo>
                      <a:pt x="887" y="101174"/>
                      <a:pt x="887" y="101618"/>
                      <a:pt x="1331" y="102506"/>
                    </a:cubicBezTo>
                    <a:cubicBezTo>
                      <a:pt x="2219" y="105168"/>
                      <a:pt x="7100" y="107831"/>
                      <a:pt x="15087" y="107831"/>
                    </a:cubicBezTo>
                    <a:lnTo>
                      <a:pt x="15087" y="107831"/>
                    </a:lnTo>
                    <a:cubicBezTo>
                      <a:pt x="23075" y="107831"/>
                      <a:pt x="27956" y="106499"/>
                      <a:pt x="30175" y="104281"/>
                    </a:cubicBezTo>
                    <a:cubicBezTo>
                      <a:pt x="31062" y="102949"/>
                      <a:pt x="31062" y="102062"/>
                      <a:pt x="31062" y="101618"/>
                    </a:cubicBezTo>
                    <a:lnTo>
                      <a:pt x="315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8" name="Рисунок 8">
                <a:extLst>
                  <a:ext uri="{FF2B5EF4-FFF2-40B4-BE49-F238E27FC236}">
                    <a16:creationId xmlns:a16="http://schemas.microsoft.com/office/drawing/2014/main" id="{E54BF125-3737-21C8-DDF3-D40ADE577F8B}"/>
                  </a:ext>
                </a:extLst>
              </p:cNvPr>
              <p:cNvSpPr/>
              <p:nvPr/>
            </p:nvSpPr>
            <p:spPr>
              <a:xfrm>
                <a:off x="608651" y="6478029"/>
                <a:ext cx="4437" cy="89636"/>
              </a:xfrm>
              <a:custGeom>
                <a:avLst/>
                <a:gdLst>
                  <a:gd name="connsiteX0" fmla="*/ 0 w 4437"/>
                  <a:gd name="connsiteY0" fmla="*/ 0 h 89636"/>
                  <a:gd name="connsiteX1" fmla="*/ 0 w 4437"/>
                  <a:gd name="connsiteY1" fmla="*/ 89637 h 89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37" h="89636">
                    <a:moveTo>
                      <a:pt x="0" y="0"/>
                    </a:moveTo>
                    <a:lnTo>
                      <a:pt x="0" y="89637"/>
                    </a:lnTo>
                  </a:path>
                </a:pathLst>
              </a:custGeom>
              <a:ln w="195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9" name="Рисунок 8">
                <a:extLst>
                  <a:ext uri="{FF2B5EF4-FFF2-40B4-BE49-F238E27FC236}">
                    <a16:creationId xmlns:a16="http://schemas.microsoft.com/office/drawing/2014/main" id="{AE38C6B2-7B7A-9C38-7102-46188C9D0427}"/>
                  </a:ext>
                </a:extLst>
              </p:cNvPr>
              <p:cNvSpPr/>
              <p:nvPr/>
            </p:nvSpPr>
            <p:spPr>
              <a:xfrm>
                <a:off x="605545" y="6437591"/>
                <a:ext cx="51474" cy="46650"/>
              </a:xfrm>
              <a:custGeom>
                <a:avLst/>
                <a:gdLst>
                  <a:gd name="connsiteX0" fmla="*/ 51475 w 51474"/>
                  <a:gd name="connsiteY0" fmla="*/ 5826 h 46650"/>
                  <a:gd name="connsiteX1" fmla="*/ 50587 w 51474"/>
                  <a:gd name="connsiteY1" fmla="*/ 13813 h 46650"/>
                  <a:gd name="connsiteX2" fmla="*/ 32837 w 51474"/>
                  <a:gd name="connsiteY2" fmla="*/ 44875 h 46650"/>
                  <a:gd name="connsiteX3" fmla="*/ 21744 w 51474"/>
                  <a:gd name="connsiteY3" fmla="*/ 46650 h 46650"/>
                  <a:gd name="connsiteX4" fmla="*/ 0 w 51474"/>
                  <a:gd name="connsiteY4" fmla="*/ 39107 h 46650"/>
                  <a:gd name="connsiteX5" fmla="*/ 14644 w 51474"/>
                  <a:gd name="connsiteY5" fmla="*/ 35557 h 46650"/>
                  <a:gd name="connsiteX6" fmla="*/ 29287 w 51474"/>
                  <a:gd name="connsiteY6" fmla="*/ 35557 h 46650"/>
                  <a:gd name="connsiteX7" fmla="*/ 39493 w 51474"/>
                  <a:gd name="connsiteY7" fmla="*/ 18250 h 46650"/>
                  <a:gd name="connsiteX8" fmla="*/ 40825 w 51474"/>
                  <a:gd name="connsiteY8" fmla="*/ 12038 h 46650"/>
                  <a:gd name="connsiteX9" fmla="*/ 41712 w 51474"/>
                  <a:gd name="connsiteY9" fmla="*/ 4494 h 46650"/>
                  <a:gd name="connsiteX10" fmla="*/ 47037 w 51474"/>
                  <a:gd name="connsiteY10" fmla="*/ 57 h 46650"/>
                  <a:gd name="connsiteX11" fmla="*/ 50143 w 51474"/>
                  <a:gd name="connsiteY11" fmla="*/ 1388 h 46650"/>
                  <a:gd name="connsiteX12" fmla="*/ 51475 w 51474"/>
                  <a:gd name="connsiteY12" fmla="*/ 5826 h 4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474" h="46650">
                    <a:moveTo>
                      <a:pt x="51475" y="5826"/>
                    </a:moveTo>
                    <a:lnTo>
                      <a:pt x="50587" y="13813"/>
                    </a:lnTo>
                    <a:cubicBezTo>
                      <a:pt x="47925" y="26682"/>
                      <a:pt x="43931" y="40882"/>
                      <a:pt x="32837" y="44875"/>
                    </a:cubicBezTo>
                    <a:cubicBezTo>
                      <a:pt x="29287" y="46207"/>
                      <a:pt x="25737" y="46650"/>
                      <a:pt x="21744" y="46650"/>
                    </a:cubicBezTo>
                    <a:cubicBezTo>
                      <a:pt x="14200" y="46650"/>
                      <a:pt x="7100" y="43988"/>
                      <a:pt x="0" y="39107"/>
                    </a:cubicBezTo>
                    <a:cubicBezTo>
                      <a:pt x="5325" y="38219"/>
                      <a:pt x="9762" y="37332"/>
                      <a:pt x="14644" y="35557"/>
                    </a:cubicBezTo>
                    <a:cubicBezTo>
                      <a:pt x="19525" y="37332"/>
                      <a:pt x="24850" y="37332"/>
                      <a:pt x="29287" y="35557"/>
                    </a:cubicBezTo>
                    <a:cubicBezTo>
                      <a:pt x="34168" y="33782"/>
                      <a:pt x="37275" y="26682"/>
                      <a:pt x="39493" y="18250"/>
                    </a:cubicBezTo>
                    <a:cubicBezTo>
                      <a:pt x="39937" y="16032"/>
                      <a:pt x="40381" y="14257"/>
                      <a:pt x="40825" y="12038"/>
                    </a:cubicBezTo>
                    <a:lnTo>
                      <a:pt x="41712" y="4494"/>
                    </a:lnTo>
                    <a:cubicBezTo>
                      <a:pt x="42156" y="1832"/>
                      <a:pt x="44375" y="-387"/>
                      <a:pt x="47037" y="57"/>
                    </a:cubicBezTo>
                    <a:cubicBezTo>
                      <a:pt x="48368" y="57"/>
                      <a:pt x="49256" y="944"/>
                      <a:pt x="50143" y="1388"/>
                    </a:cubicBezTo>
                    <a:cubicBezTo>
                      <a:pt x="51031" y="2719"/>
                      <a:pt x="51475" y="4051"/>
                      <a:pt x="51475" y="5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0" name="Рисунок 8">
                <a:extLst>
                  <a:ext uri="{FF2B5EF4-FFF2-40B4-BE49-F238E27FC236}">
                    <a16:creationId xmlns:a16="http://schemas.microsoft.com/office/drawing/2014/main" id="{F728E12E-C561-4CD0-A201-E146266F40FC}"/>
                  </a:ext>
                </a:extLst>
              </p:cNvPr>
              <p:cNvGrpSpPr/>
              <p:nvPr/>
            </p:nvGrpSpPr>
            <p:grpSpPr>
              <a:xfrm>
                <a:off x="569601" y="6211337"/>
                <a:ext cx="76768" cy="102505"/>
                <a:chOff x="569601" y="6211337"/>
                <a:chExt cx="76768" cy="102505"/>
              </a:xfrm>
              <a:solidFill>
                <a:srgbClr val="F0C63B"/>
              </a:solidFill>
            </p:grpSpPr>
            <p:sp>
              <p:nvSpPr>
                <p:cNvPr id="61" name="Рисунок 8">
                  <a:extLst>
                    <a:ext uri="{FF2B5EF4-FFF2-40B4-BE49-F238E27FC236}">
                      <a16:creationId xmlns:a16="http://schemas.microsoft.com/office/drawing/2014/main" id="{B043C5DE-B928-E610-8ADE-CB6EBA5D2413}"/>
                    </a:ext>
                  </a:extLst>
                </p:cNvPr>
                <p:cNvSpPr/>
                <p:nvPr/>
              </p:nvSpPr>
              <p:spPr>
                <a:xfrm>
                  <a:off x="569601" y="6211337"/>
                  <a:ext cx="30174" cy="81205"/>
                </a:xfrm>
                <a:custGeom>
                  <a:avLst/>
                  <a:gdLst>
                    <a:gd name="connsiteX0" fmla="*/ 1331 w 30174"/>
                    <a:gd name="connsiteY0" fmla="*/ 81206 h 81205"/>
                    <a:gd name="connsiteX1" fmla="*/ 1331 w 30174"/>
                    <a:gd name="connsiteY1" fmla="*/ 81206 h 81205"/>
                    <a:gd name="connsiteX2" fmla="*/ 0 w 30174"/>
                    <a:gd name="connsiteY2" fmla="*/ 79874 h 81205"/>
                    <a:gd name="connsiteX3" fmla="*/ 13312 w 30174"/>
                    <a:gd name="connsiteY3" fmla="*/ 1331 h 81205"/>
                    <a:gd name="connsiteX4" fmla="*/ 14644 w 30174"/>
                    <a:gd name="connsiteY4" fmla="*/ 444 h 81205"/>
                    <a:gd name="connsiteX5" fmla="*/ 28844 w 30174"/>
                    <a:gd name="connsiteY5" fmla="*/ 0 h 81205"/>
                    <a:gd name="connsiteX6" fmla="*/ 30175 w 30174"/>
                    <a:gd name="connsiteY6" fmla="*/ 1331 h 81205"/>
                    <a:gd name="connsiteX7" fmla="*/ 28844 w 30174"/>
                    <a:gd name="connsiteY7" fmla="*/ 2662 h 81205"/>
                    <a:gd name="connsiteX8" fmla="*/ 15975 w 30174"/>
                    <a:gd name="connsiteY8" fmla="*/ 2662 h 81205"/>
                    <a:gd name="connsiteX9" fmla="*/ 2662 w 30174"/>
                    <a:gd name="connsiteY9" fmla="*/ 79874 h 81205"/>
                    <a:gd name="connsiteX10" fmla="*/ 1331 w 30174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74" h="81205">
                      <a:moveTo>
                        <a:pt x="1331" y="81206"/>
                      </a:moveTo>
                      <a:lnTo>
                        <a:pt x="1331" y="81206"/>
                      </a:ln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8844" y="0"/>
                      </a:lnTo>
                      <a:cubicBezTo>
                        <a:pt x="29731" y="0"/>
                        <a:pt x="30175" y="444"/>
                        <a:pt x="30175" y="1331"/>
                      </a:cubicBezTo>
                      <a:cubicBezTo>
                        <a:pt x="30175" y="2219"/>
                        <a:pt x="29731" y="2662"/>
                        <a:pt x="28844" y="2662"/>
                      </a:cubicBezTo>
                      <a:lnTo>
                        <a:pt x="15975" y="2662"/>
                      </a:lnTo>
                      <a:lnTo>
                        <a:pt x="2662" y="79874"/>
                      </a:lnTo>
                      <a:cubicBezTo>
                        <a:pt x="2662" y="80762"/>
                        <a:pt x="2219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2" name="Рисунок 8">
                  <a:extLst>
                    <a:ext uri="{FF2B5EF4-FFF2-40B4-BE49-F238E27FC236}">
                      <a16:creationId xmlns:a16="http://schemas.microsoft.com/office/drawing/2014/main" id="{B32D3BEA-BF8C-B500-0E01-B1A89643F437}"/>
                    </a:ext>
                  </a:extLst>
                </p:cNvPr>
                <p:cNvSpPr/>
                <p:nvPr/>
              </p:nvSpPr>
              <p:spPr>
                <a:xfrm>
                  <a:off x="576258" y="6213999"/>
                  <a:ext cx="29731" cy="81205"/>
                </a:xfrm>
                <a:custGeom>
                  <a:avLst/>
                  <a:gdLst>
                    <a:gd name="connsiteX0" fmla="*/ 1331 w 29731"/>
                    <a:gd name="connsiteY0" fmla="*/ 81206 h 81205"/>
                    <a:gd name="connsiteX1" fmla="*/ 1331 w 29731"/>
                    <a:gd name="connsiteY1" fmla="*/ 81206 h 81205"/>
                    <a:gd name="connsiteX2" fmla="*/ 0 w 29731"/>
                    <a:gd name="connsiteY2" fmla="*/ 79874 h 81205"/>
                    <a:gd name="connsiteX3" fmla="*/ 13756 w 29731"/>
                    <a:gd name="connsiteY3" fmla="*/ 1331 h 81205"/>
                    <a:gd name="connsiteX4" fmla="*/ 15087 w 29731"/>
                    <a:gd name="connsiteY4" fmla="*/ 444 h 81205"/>
                    <a:gd name="connsiteX5" fmla="*/ 28400 w 29731"/>
                    <a:gd name="connsiteY5" fmla="*/ 0 h 81205"/>
                    <a:gd name="connsiteX6" fmla="*/ 29731 w 29731"/>
                    <a:gd name="connsiteY6" fmla="*/ 1331 h 81205"/>
                    <a:gd name="connsiteX7" fmla="*/ 28400 w 29731"/>
                    <a:gd name="connsiteY7" fmla="*/ 2662 h 81205"/>
                    <a:gd name="connsiteX8" fmla="*/ 15975 w 29731"/>
                    <a:gd name="connsiteY8" fmla="*/ 3106 h 81205"/>
                    <a:gd name="connsiteX9" fmla="*/ 2662 w 29731"/>
                    <a:gd name="connsiteY9" fmla="*/ 80318 h 81205"/>
                    <a:gd name="connsiteX10" fmla="*/ 1331 w 29731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205">
                      <a:moveTo>
                        <a:pt x="1331" y="81206"/>
                      </a:moveTo>
                      <a:cubicBezTo>
                        <a:pt x="1331" y="81206"/>
                        <a:pt x="887" y="81206"/>
                        <a:pt x="1331" y="81206"/>
                      </a:cubicBez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975" y="3106"/>
                      </a:lnTo>
                      <a:lnTo>
                        <a:pt x="2662" y="80318"/>
                      </a:lnTo>
                      <a:cubicBezTo>
                        <a:pt x="2219" y="80762"/>
                        <a:pt x="1775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3" name="Рисунок 8">
                  <a:extLst>
                    <a:ext uri="{FF2B5EF4-FFF2-40B4-BE49-F238E27FC236}">
                      <a16:creationId xmlns:a16="http://schemas.microsoft.com/office/drawing/2014/main" id="{31B6E465-B06D-63C9-013B-1AE0953B9F66}"/>
                    </a:ext>
                  </a:extLst>
                </p:cNvPr>
                <p:cNvSpPr/>
                <p:nvPr/>
              </p:nvSpPr>
              <p:spPr>
                <a:xfrm>
                  <a:off x="583358" y="6216662"/>
                  <a:ext cx="29731" cy="81649"/>
                </a:xfrm>
                <a:custGeom>
                  <a:avLst/>
                  <a:gdLst>
                    <a:gd name="connsiteX0" fmla="*/ 1331 w 29731"/>
                    <a:gd name="connsiteY0" fmla="*/ 81649 h 81649"/>
                    <a:gd name="connsiteX1" fmla="*/ 1331 w 29731"/>
                    <a:gd name="connsiteY1" fmla="*/ 81649 h 81649"/>
                    <a:gd name="connsiteX2" fmla="*/ 0 w 29731"/>
                    <a:gd name="connsiteY2" fmla="*/ 80318 h 81649"/>
                    <a:gd name="connsiteX3" fmla="*/ 13756 w 29731"/>
                    <a:gd name="connsiteY3" fmla="*/ 1331 h 81649"/>
                    <a:gd name="connsiteX4" fmla="*/ 15087 w 29731"/>
                    <a:gd name="connsiteY4" fmla="*/ 444 h 81649"/>
                    <a:gd name="connsiteX5" fmla="*/ 28400 w 29731"/>
                    <a:gd name="connsiteY5" fmla="*/ 0 h 81649"/>
                    <a:gd name="connsiteX6" fmla="*/ 29731 w 29731"/>
                    <a:gd name="connsiteY6" fmla="*/ 1331 h 81649"/>
                    <a:gd name="connsiteX7" fmla="*/ 28400 w 29731"/>
                    <a:gd name="connsiteY7" fmla="*/ 2219 h 81649"/>
                    <a:gd name="connsiteX8" fmla="*/ 15975 w 29731"/>
                    <a:gd name="connsiteY8" fmla="*/ 2662 h 81649"/>
                    <a:gd name="connsiteX9" fmla="*/ 2662 w 29731"/>
                    <a:gd name="connsiteY9" fmla="*/ 80762 h 81649"/>
                    <a:gd name="connsiteX10" fmla="*/ 1331 w 29731"/>
                    <a:gd name="connsiteY10" fmla="*/ 81649 h 81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649">
                      <a:moveTo>
                        <a:pt x="1331" y="81649"/>
                      </a:moveTo>
                      <a:cubicBezTo>
                        <a:pt x="887" y="81649"/>
                        <a:pt x="887" y="81649"/>
                        <a:pt x="1331" y="81649"/>
                      </a:cubicBezTo>
                      <a:cubicBezTo>
                        <a:pt x="444" y="81649"/>
                        <a:pt x="0" y="80762"/>
                        <a:pt x="0" y="80318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1331"/>
                        <a:pt x="29287" y="2219"/>
                        <a:pt x="28400" y="2219"/>
                      </a:cubicBezTo>
                      <a:lnTo>
                        <a:pt x="15975" y="2662"/>
                      </a:lnTo>
                      <a:lnTo>
                        <a:pt x="2662" y="80762"/>
                      </a:lnTo>
                      <a:cubicBezTo>
                        <a:pt x="2219" y="81206"/>
                        <a:pt x="1775" y="81649"/>
                        <a:pt x="1331" y="8164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4" name="Рисунок 8">
                  <a:extLst>
                    <a:ext uri="{FF2B5EF4-FFF2-40B4-BE49-F238E27FC236}">
                      <a16:creationId xmlns:a16="http://schemas.microsoft.com/office/drawing/2014/main" id="{102048D3-7959-DA62-2CCB-491727CA7BDB}"/>
                    </a:ext>
                  </a:extLst>
                </p:cNvPr>
                <p:cNvSpPr/>
                <p:nvPr/>
              </p:nvSpPr>
              <p:spPr>
                <a:xfrm>
                  <a:off x="590458" y="6218880"/>
                  <a:ext cx="29287" cy="82536"/>
                </a:xfrm>
                <a:custGeom>
                  <a:avLst/>
                  <a:gdLst>
                    <a:gd name="connsiteX0" fmla="*/ 1331 w 29287"/>
                    <a:gd name="connsiteY0" fmla="*/ 82537 h 82536"/>
                    <a:gd name="connsiteX1" fmla="*/ 1331 w 29287"/>
                    <a:gd name="connsiteY1" fmla="*/ 82537 h 82536"/>
                    <a:gd name="connsiteX2" fmla="*/ 0 w 29287"/>
                    <a:gd name="connsiteY2" fmla="*/ 81206 h 82536"/>
                    <a:gd name="connsiteX3" fmla="*/ 13312 w 29287"/>
                    <a:gd name="connsiteY3" fmla="*/ 1331 h 82536"/>
                    <a:gd name="connsiteX4" fmla="*/ 14644 w 29287"/>
                    <a:gd name="connsiteY4" fmla="*/ 444 h 82536"/>
                    <a:gd name="connsiteX5" fmla="*/ 27956 w 29287"/>
                    <a:gd name="connsiteY5" fmla="*/ 0 h 82536"/>
                    <a:gd name="connsiteX6" fmla="*/ 29287 w 29287"/>
                    <a:gd name="connsiteY6" fmla="*/ 1331 h 82536"/>
                    <a:gd name="connsiteX7" fmla="*/ 27956 w 29287"/>
                    <a:gd name="connsiteY7" fmla="*/ 2662 h 82536"/>
                    <a:gd name="connsiteX8" fmla="*/ 15531 w 29287"/>
                    <a:gd name="connsiteY8" fmla="*/ 3106 h 82536"/>
                    <a:gd name="connsiteX9" fmla="*/ 2219 w 29287"/>
                    <a:gd name="connsiteY9" fmla="*/ 81649 h 82536"/>
                    <a:gd name="connsiteX10" fmla="*/ 1331 w 29287"/>
                    <a:gd name="connsiteY10" fmla="*/ 82537 h 8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287" h="82536">
                      <a:moveTo>
                        <a:pt x="1331" y="82537"/>
                      </a:moveTo>
                      <a:cubicBezTo>
                        <a:pt x="1331" y="82537"/>
                        <a:pt x="887" y="82537"/>
                        <a:pt x="1331" y="82537"/>
                      </a:cubicBezTo>
                      <a:cubicBezTo>
                        <a:pt x="444" y="82537"/>
                        <a:pt x="0" y="81649"/>
                        <a:pt x="0" y="81206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7956" y="0"/>
                      </a:lnTo>
                      <a:cubicBezTo>
                        <a:pt x="28844" y="0"/>
                        <a:pt x="29287" y="444"/>
                        <a:pt x="29287" y="1331"/>
                      </a:cubicBezTo>
                      <a:cubicBezTo>
                        <a:pt x="29287" y="2219"/>
                        <a:pt x="28844" y="2662"/>
                        <a:pt x="27956" y="2662"/>
                      </a:cubicBezTo>
                      <a:lnTo>
                        <a:pt x="15531" y="3106"/>
                      </a:lnTo>
                      <a:lnTo>
                        <a:pt x="2219" y="81649"/>
                      </a:lnTo>
                      <a:cubicBezTo>
                        <a:pt x="2219" y="82093"/>
                        <a:pt x="1775" y="82537"/>
                        <a:pt x="1331" y="82537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5" name="Рисунок 8">
                  <a:extLst>
                    <a:ext uri="{FF2B5EF4-FFF2-40B4-BE49-F238E27FC236}">
                      <a16:creationId xmlns:a16="http://schemas.microsoft.com/office/drawing/2014/main" id="{BF757B32-0F45-0DDC-2975-87734C713866}"/>
                    </a:ext>
                  </a:extLst>
                </p:cNvPr>
                <p:cNvSpPr/>
                <p:nvPr/>
              </p:nvSpPr>
              <p:spPr>
                <a:xfrm>
                  <a:off x="597558" y="6221543"/>
                  <a:ext cx="29731" cy="82980"/>
                </a:xfrm>
                <a:custGeom>
                  <a:avLst/>
                  <a:gdLst>
                    <a:gd name="connsiteX0" fmla="*/ 1331 w 29731"/>
                    <a:gd name="connsiteY0" fmla="*/ 82981 h 82980"/>
                    <a:gd name="connsiteX1" fmla="*/ 1331 w 29731"/>
                    <a:gd name="connsiteY1" fmla="*/ 82981 h 82980"/>
                    <a:gd name="connsiteX2" fmla="*/ 0 w 29731"/>
                    <a:gd name="connsiteY2" fmla="*/ 81649 h 82980"/>
                    <a:gd name="connsiteX3" fmla="*/ 12869 w 29731"/>
                    <a:gd name="connsiteY3" fmla="*/ 1331 h 82980"/>
                    <a:gd name="connsiteX4" fmla="*/ 14200 w 29731"/>
                    <a:gd name="connsiteY4" fmla="*/ 444 h 82980"/>
                    <a:gd name="connsiteX5" fmla="*/ 28400 w 29731"/>
                    <a:gd name="connsiteY5" fmla="*/ 0 h 82980"/>
                    <a:gd name="connsiteX6" fmla="*/ 29731 w 29731"/>
                    <a:gd name="connsiteY6" fmla="*/ 1331 h 82980"/>
                    <a:gd name="connsiteX7" fmla="*/ 28400 w 29731"/>
                    <a:gd name="connsiteY7" fmla="*/ 2662 h 82980"/>
                    <a:gd name="connsiteX8" fmla="*/ 15531 w 29731"/>
                    <a:gd name="connsiteY8" fmla="*/ 3106 h 82980"/>
                    <a:gd name="connsiteX9" fmla="*/ 2662 w 29731"/>
                    <a:gd name="connsiteY9" fmla="*/ 82537 h 82980"/>
                    <a:gd name="connsiteX10" fmla="*/ 1331 w 29731"/>
                    <a:gd name="connsiteY10" fmla="*/ 82981 h 82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2980">
                      <a:moveTo>
                        <a:pt x="1331" y="82981"/>
                      </a:moveTo>
                      <a:cubicBezTo>
                        <a:pt x="1331" y="82981"/>
                        <a:pt x="887" y="82981"/>
                        <a:pt x="1331" y="82981"/>
                      </a:cubicBezTo>
                      <a:cubicBezTo>
                        <a:pt x="444" y="82981"/>
                        <a:pt x="0" y="82093"/>
                        <a:pt x="0" y="81649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8400" y="0"/>
                      </a:lnTo>
                      <a:cubicBezTo>
                        <a:pt x="28844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531" y="3106"/>
                      </a:lnTo>
                      <a:lnTo>
                        <a:pt x="2662" y="82537"/>
                      </a:lnTo>
                      <a:cubicBezTo>
                        <a:pt x="2219" y="82537"/>
                        <a:pt x="1775" y="82981"/>
                        <a:pt x="1331" y="82981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6" name="Рисунок 8">
                  <a:extLst>
                    <a:ext uri="{FF2B5EF4-FFF2-40B4-BE49-F238E27FC236}">
                      <a16:creationId xmlns:a16="http://schemas.microsoft.com/office/drawing/2014/main" id="{CA549257-85C2-FCBC-D0E6-539937597EF9}"/>
                    </a:ext>
                  </a:extLst>
                </p:cNvPr>
                <p:cNvSpPr/>
                <p:nvPr/>
              </p:nvSpPr>
              <p:spPr>
                <a:xfrm>
                  <a:off x="604214" y="6223762"/>
                  <a:ext cx="28843" cy="83868"/>
                </a:xfrm>
                <a:custGeom>
                  <a:avLst/>
                  <a:gdLst>
                    <a:gd name="connsiteX0" fmla="*/ 1331 w 28843"/>
                    <a:gd name="connsiteY0" fmla="*/ 83868 h 83868"/>
                    <a:gd name="connsiteX1" fmla="*/ 1331 w 28843"/>
                    <a:gd name="connsiteY1" fmla="*/ 83868 h 83868"/>
                    <a:gd name="connsiteX2" fmla="*/ 0 w 28843"/>
                    <a:gd name="connsiteY2" fmla="*/ 82537 h 83868"/>
                    <a:gd name="connsiteX3" fmla="*/ 12869 w 28843"/>
                    <a:gd name="connsiteY3" fmla="*/ 1331 h 83868"/>
                    <a:gd name="connsiteX4" fmla="*/ 14200 w 28843"/>
                    <a:gd name="connsiteY4" fmla="*/ 444 h 83868"/>
                    <a:gd name="connsiteX5" fmla="*/ 27512 w 28843"/>
                    <a:gd name="connsiteY5" fmla="*/ 0 h 83868"/>
                    <a:gd name="connsiteX6" fmla="*/ 28844 w 28843"/>
                    <a:gd name="connsiteY6" fmla="*/ 1331 h 83868"/>
                    <a:gd name="connsiteX7" fmla="*/ 27512 w 28843"/>
                    <a:gd name="connsiteY7" fmla="*/ 2662 h 83868"/>
                    <a:gd name="connsiteX8" fmla="*/ 15087 w 28843"/>
                    <a:gd name="connsiteY8" fmla="*/ 3106 h 83868"/>
                    <a:gd name="connsiteX9" fmla="*/ 2219 w 28843"/>
                    <a:gd name="connsiteY9" fmla="*/ 83424 h 83868"/>
                    <a:gd name="connsiteX10" fmla="*/ 1331 w 28843"/>
                    <a:gd name="connsiteY10" fmla="*/ 83868 h 83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843" h="83868">
                      <a:moveTo>
                        <a:pt x="1331" y="83868"/>
                      </a:moveTo>
                      <a:lnTo>
                        <a:pt x="1331" y="83868"/>
                      </a:lnTo>
                      <a:cubicBezTo>
                        <a:pt x="444" y="83868"/>
                        <a:pt x="0" y="82981"/>
                        <a:pt x="0" y="82537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512" y="0"/>
                      </a:lnTo>
                      <a:cubicBezTo>
                        <a:pt x="28400" y="0"/>
                        <a:pt x="28844" y="444"/>
                        <a:pt x="28844" y="1331"/>
                      </a:cubicBezTo>
                      <a:cubicBezTo>
                        <a:pt x="28844" y="2219"/>
                        <a:pt x="28400" y="2662"/>
                        <a:pt x="27512" y="2662"/>
                      </a:cubicBezTo>
                      <a:lnTo>
                        <a:pt x="15087" y="3106"/>
                      </a:lnTo>
                      <a:lnTo>
                        <a:pt x="2219" y="83424"/>
                      </a:lnTo>
                      <a:cubicBezTo>
                        <a:pt x="2662" y="83424"/>
                        <a:pt x="1775" y="83868"/>
                        <a:pt x="1331" y="83868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7" name="Рисунок 8">
                  <a:extLst>
                    <a:ext uri="{FF2B5EF4-FFF2-40B4-BE49-F238E27FC236}">
                      <a16:creationId xmlns:a16="http://schemas.microsoft.com/office/drawing/2014/main" id="{32459317-EA37-A63B-322A-D746D13236DA}"/>
                    </a:ext>
                  </a:extLst>
                </p:cNvPr>
                <p:cNvSpPr/>
                <p:nvPr/>
              </p:nvSpPr>
              <p:spPr>
                <a:xfrm>
                  <a:off x="611314" y="6225980"/>
                  <a:ext cx="28399" cy="84755"/>
                </a:xfrm>
                <a:custGeom>
                  <a:avLst/>
                  <a:gdLst>
                    <a:gd name="connsiteX0" fmla="*/ 1331 w 28399"/>
                    <a:gd name="connsiteY0" fmla="*/ 84756 h 84755"/>
                    <a:gd name="connsiteX1" fmla="*/ 1331 w 28399"/>
                    <a:gd name="connsiteY1" fmla="*/ 84756 h 84755"/>
                    <a:gd name="connsiteX2" fmla="*/ 0 w 28399"/>
                    <a:gd name="connsiteY2" fmla="*/ 83424 h 84755"/>
                    <a:gd name="connsiteX3" fmla="*/ 12869 w 28399"/>
                    <a:gd name="connsiteY3" fmla="*/ 1331 h 84755"/>
                    <a:gd name="connsiteX4" fmla="*/ 14200 w 28399"/>
                    <a:gd name="connsiteY4" fmla="*/ 444 h 84755"/>
                    <a:gd name="connsiteX5" fmla="*/ 27069 w 28399"/>
                    <a:gd name="connsiteY5" fmla="*/ 0 h 84755"/>
                    <a:gd name="connsiteX6" fmla="*/ 28400 w 28399"/>
                    <a:gd name="connsiteY6" fmla="*/ 1331 h 84755"/>
                    <a:gd name="connsiteX7" fmla="*/ 27069 w 28399"/>
                    <a:gd name="connsiteY7" fmla="*/ 2662 h 84755"/>
                    <a:gd name="connsiteX8" fmla="*/ 15087 w 28399"/>
                    <a:gd name="connsiteY8" fmla="*/ 3106 h 84755"/>
                    <a:gd name="connsiteX9" fmla="*/ 2662 w 28399"/>
                    <a:gd name="connsiteY9" fmla="*/ 84312 h 84755"/>
                    <a:gd name="connsiteX10" fmla="*/ 1331 w 28399"/>
                    <a:gd name="connsiteY10" fmla="*/ 84756 h 84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4755">
                      <a:moveTo>
                        <a:pt x="1331" y="84756"/>
                      </a:moveTo>
                      <a:lnTo>
                        <a:pt x="1331" y="84756"/>
                      </a:lnTo>
                      <a:cubicBezTo>
                        <a:pt x="444" y="84756"/>
                        <a:pt x="0" y="83868"/>
                        <a:pt x="0" y="83424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087" y="3106"/>
                      </a:lnTo>
                      <a:lnTo>
                        <a:pt x="2662" y="84312"/>
                      </a:lnTo>
                      <a:cubicBezTo>
                        <a:pt x="2662" y="84312"/>
                        <a:pt x="1775" y="84756"/>
                        <a:pt x="1331" y="8475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8" name="Рисунок 8">
                  <a:extLst>
                    <a:ext uri="{FF2B5EF4-FFF2-40B4-BE49-F238E27FC236}">
                      <a16:creationId xmlns:a16="http://schemas.microsoft.com/office/drawing/2014/main" id="{D60670ED-2003-6220-003B-322FE124F429}"/>
                    </a:ext>
                  </a:extLst>
                </p:cNvPr>
                <p:cNvSpPr/>
                <p:nvPr/>
              </p:nvSpPr>
              <p:spPr>
                <a:xfrm>
                  <a:off x="617970" y="6228643"/>
                  <a:ext cx="28399" cy="85199"/>
                </a:xfrm>
                <a:custGeom>
                  <a:avLst/>
                  <a:gdLst>
                    <a:gd name="connsiteX0" fmla="*/ 1331 w 28399"/>
                    <a:gd name="connsiteY0" fmla="*/ 85199 h 85199"/>
                    <a:gd name="connsiteX1" fmla="*/ 1331 w 28399"/>
                    <a:gd name="connsiteY1" fmla="*/ 85199 h 85199"/>
                    <a:gd name="connsiteX2" fmla="*/ 0 w 28399"/>
                    <a:gd name="connsiteY2" fmla="*/ 83868 h 85199"/>
                    <a:gd name="connsiteX3" fmla="*/ 12869 w 28399"/>
                    <a:gd name="connsiteY3" fmla="*/ 887 h 85199"/>
                    <a:gd name="connsiteX4" fmla="*/ 14200 w 28399"/>
                    <a:gd name="connsiteY4" fmla="*/ 0 h 85199"/>
                    <a:gd name="connsiteX5" fmla="*/ 27069 w 28399"/>
                    <a:gd name="connsiteY5" fmla="*/ 0 h 85199"/>
                    <a:gd name="connsiteX6" fmla="*/ 28400 w 28399"/>
                    <a:gd name="connsiteY6" fmla="*/ 1331 h 85199"/>
                    <a:gd name="connsiteX7" fmla="*/ 27069 w 28399"/>
                    <a:gd name="connsiteY7" fmla="*/ 2662 h 85199"/>
                    <a:gd name="connsiteX8" fmla="*/ 15531 w 28399"/>
                    <a:gd name="connsiteY8" fmla="*/ 2662 h 85199"/>
                    <a:gd name="connsiteX9" fmla="*/ 2662 w 28399"/>
                    <a:gd name="connsiteY9" fmla="*/ 84312 h 85199"/>
                    <a:gd name="connsiteX10" fmla="*/ 1331 w 28399"/>
                    <a:gd name="connsiteY10" fmla="*/ 85199 h 85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5199">
                      <a:moveTo>
                        <a:pt x="1331" y="85199"/>
                      </a:moveTo>
                      <a:lnTo>
                        <a:pt x="1331" y="85199"/>
                      </a:lnTo>
                      <a:cubicBezTo>
                        <a:pt x="444" y="85199"/>
                        <a:pt x="0" y="84312"/>
                        <a:pt x="0" y="83868"/>
                      </a:cubicBezTo>
                      <a:lnTo>
                        <a:pt x="12869" y="887"/>
                      </a:lnTo>
                      <a:cubicBezTo>
                        <a:pt x="12869" y="444"/>
                        <a:pt x="13312" y="0"/>
                        <a:pt x="14200" y="0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531" y="2662"/>
                      </a:lnTo>
                      <a:lnTo>
                        <a:pt x="2662" y="84312"/>
                      </a:lnTo>
                      <a:cubicBezTo>
                        <a:pt x="2662" y="84756"/>
                        <a:pt x="1775" y="85199"/>
                        <a:pt x="1331" y="8519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1" name="Рисунок 8">
                <a:extLst>
                  <a:ext uri="{FF2B5EF4-FFF2-40B4-BE49-F238E27FC236}">
                    <a16:creationId xmlns:a16="http://schemas.microsoft.com/office/drawing/2014/main" id="{B14E886C-75C3-A7A8-04C3-C8394E06AE44}"/>
                  </a:ext>
                </a:extLst>
              </p:cNvPr>
              <p:cNvSpPr/>
              <p:nvPr/>
            </p:nvSpPr>
            <p:spPr>
              <a:xfrm>
                <a:off x="521677" y="6231749"/>
                <a:ext cx="175463" cy="248498"/>
              </a:xfrm>
              <a:custGeom>
                <a:avLst/>
                <a:gdLst>
                  <a:gd name="connsiteX0" fmla="*/ 71443 w 175463"/>
                  <a:gd name="connsiteY0" fmla="*/ 248498 h 248498"/>
                  <a:gd name="connsiteX1" fmla="*/ 0 w 175463"/>
                  <a:gd name="connsiteY1" fmla="*/ 179718 h 248498"/>
                  <a:gd name="connsiteX2" fmla="*/ 0 w 175463"/>
                  <a:gd name="connsiteY2" fmla="*/ 179274 h 248498"/>
                  <a:gd name="connsiteX3" fmla="*/ 444 w 175463"/>
                  <a:gd name="connsiteY3" fmla="*/ 173505 h 248498"/>
                  <a:gd name="connsiteX4" fmla="*/ 8431 w 175463"/>
                  <a:gd name="connsiteY4" fmla="*/ 122030 h 248498"/>
                  <a:gd name="connsiteX5" fmla="*/ 9762 w 175463"/>
                  <a:gd name="connsiteY5" fmla="*/ 120255 h 248498"/>
                  <a:gd name="connsiteX6" fmla="*/ 11981 w 175463"/>
                  <a:gd name="connsiteY6" fmla="*/ 120255 h 248498"/>
                  <a:gd name="connsiteX7" fmla="*/ 85199 w 175463"/>
                  <a:gd name="connsiteY7" fmla="*/ 157974 h 248498"/>
                  <a:gd name="connsiteX8" fmla="*/ 96293 w 175463"/>
                  <a:gd name="connsiteY8" fmla="*/ 154868 h 248498"/>
                  <a:gd name="connsiteX9" fmla="*/ 120699 w 175463"/>
                  <a:gd name="connsiteY9" fmla="*/ 2219 h 248498"/>
                  <a:gd name="connsiteX10" fmla="*/ 123362 w 175463"/>
                  <a:gd name="connsiteY10" fmla="*/ 0 h 248498"/>
                  <a:gd name="connsiteX11" fmla="*/ 173061 w 175463"/>
                  <a:gd name="connsiteY11" fmla="*/ 887 h 248498"/>
                  <a:gd name="connsiteX12" fmla="*/ 174836 w 175463"/>
                  <a:gd name="connsiteY12" fmla="*/ 1775 h 248498"/>
                  <a:gd name="connsiteX13" fmla="*/ 175280 w 175463"/>
                  <a:gd name="connsiteY13" fmla="*/ 3994 h 248498"/>
                  <a:gd name="connsiteX14" fmla="*/ 145549 w 175463"/>
                  <a:gd name="connsiteY14" fmla="*/ 173949 h 248498"/>
                  <a:gd name="connsiteX15" fmla="*/ 144218 w 175463"/>
                  <a:gd name="connsiteY15" fmla="*/ 182380 h 248498"/>
                  <a:gd name="connsiteX16" fmla="*/ 71443 w 175463"/>
                  <a:gd name="connsiteY16" fmla="*/ 248498 h 248498"/>
                  <a:gd name="connsiteX17" fmla="*/ 5325 w 175463"/>
                  <a:gd name="connsiteY17" fmla="*/ 180161 h 248498"/>
                  <a:gd name="connsiteX18" fmla="*/ 71887 w 175463"/>
                  <a:gd name="connsiteY18" fmla="*/ 244061 h 248498"/>
                  <a:gd name="connsiteX19" fmla="*/ 139336 w 175463"/>
                  <a:gd name="connsiteY19" fmla="*/ 181936 h 248498"/>
                  <a:gd name="connsiteX20" fmla="*/ 140668 w 175463"/>
                  <a:gd name="connsiteY20" fmla="*/ 173505 h 248498"/>
                  <a:gd name="connsiteX21" fmla="*/ 169955 w 175463"/>
                  <a:gd name="connsiteY21" fmla="*/ 6656 h 248498"/>
                  <a:gd name="connsiteX22" fmla="*/ 125580 w 175463"/>
                  <a:gd name="connsiteY22" fmla="*/ 5769 h 248498"/>
                  <a:gd name="connsiteX23" fmla="*/ 101618 w 175463"/>
                  <a:gd name="connsiteY23" fmla="*/ 157530 h 248498"/>
                  <a:gd name="connsiteX24" fmla="*/ 100287 w 175463"/>
                  <a:gd name="connsiteY24" fmla="*/ 159305 h 248498"/>
                  <a:gd name="connsiteX25" fmla="*/ 85643 w 175463"/>
                  <a:gd name="connsiteY25" fmla="*/ 163743 h 248498"/>
                  <a:gd name="connsiteX26" fmla="*/ 13312 w 175463"/>
                  <a:gd name="connsiteY26" fmla="*/ 126912 h 248498"/>
                  <a:gd name="connsiteX27" fmla="*/ 5769 w 175463"/>
                  <a:gd name="connsiteY27" fmla="*/ 173949 h 248498"/>
                  <a:gd name="connsiteX28" fmla="*/ 5769 w 175463"/>
                  <a:gd name="connsiteY28" fmla="*/ 173949 h 248498"/>
                  <a:gd name="connsiteX29" fmla="*/ 5325 w 175463"/>
                  <a:gd name="connsiteY29" fmla="*/ 180161 h 248498"/>
                  <a:gd name="connsiteX30" fmla="*/ 85199 w 175463"/>
                  <a:gd name="connsiteY30" fmla="*/ 158861 h 248498"/>
                  <a:gd name="connsiteX31" fmla="*/ 85199 w 175463"/>
                  <a:gd name="connsiteY31" fmla="*/ 158861 h 248498"/>
                  <a:gd name="connsiteX32" fmla="*/ 85199 w 175463"/>
                  <a:gd name="connsiteY32" fmla="*/ 158861 h 24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5463" h="248498">
                    <a:moveTo>
                      <a:pt x="71443" y="248498"/>
                    </a:moveTo>
                    <a:cubicBezTo>
                      <a:pt x="32393" y="248498"/>
                      <a:pt x="1775" y="218767"/>
                      <a:pt x="0" y="179718"/>
                    </a:cubicBezTo>
                    <a:cubicBezTo>
                      <a:pt x="0" y="179718"/>
                      <a:pt x="0" y="179718"/>
                      <a:pt x="0" y="179274"/>
                    </a:cubicBezTo>
                    <a:lnTo>
                      <a:pt x="444" y="173505"/>
                    </a:lnTo>
                    <a:cubicBezTo>
                      <a:pt x="444" y="159305"/>
                      <a:pt x="7987" y="123362"/>
                      <a:pt x="8431" y="122030"/>
                    </a:cubicBezTo>
                    <a:cubicBezTo>
                      <a:pt x="8431" y="121143"/>
                      <a:pt x="9319" y="120699"/>
                      <a:pt x="9762" y="120255"/>
                    </a:cubicBezTo>
                    <a:cubicBezTo>
                      <a:pt x="10650" y="119812"/>
                      <a:pt x="11537" y="119812"/>
                      <a:pt x="11981" y="120255"/>
                    </a:cubicBezTo>
                    <a:cubicBezTo>
                      <a:pt x="37718" y="134455"/>
                      <a:pt x="80318" y="157086"/>
                      <a:pt x="85199" y="157974"/>
                    </a:cubicBezTo>
                    <a:cubicBezTo>
                      <a:pt x="88306" y="157974"/>
                      <a:pt x="93630" y="155755"/>
                      <a:pt x="96293" y="154868"/>
                    </a:cubicBezTo>
                    <a:lnTo>
                      <a:pt x="120699" y="2219"/>
                    </a:lnTo>
                    <a:cubicBezTo>
                      <a:pt x="120699" y="887"/>
                      <a:pt x="122030" y="0"/>
                      <a:pt x="123362" y="0"/>
                    </a:cubicBezTo>
                    <a:lnTo>
                      <a:pt x="173061" y="887"/>
                    </a:lnTo>
                    <a:cubicBezTo>
                      <a:pt x="173949" y="887"/>
                      <a:pt x="174392" y="1331"/>
                      <a:pt x="174836" y="1775"/>
                    </a:cubicBezTo>
                    <a:cubicBezTo>
                      <a:pt x="175280" y="2219"/>
                      <a:pt x="175724" y="3106"/>
                      <a:pt x="175280" y="3994"/>
                    </a:cubicBezTo>
                    <a:lnTo>
                      <a:pt x="145549" y="173949"/>
                    </a:lnTo>
                    <a:lnTo>
                      <a:pt x="144218" y="182380"/>
                    </a:lnTo>
                    <a:cubicBezTo>
                      <a:pt x="136674" y="224536"/>
                      <a:pt x="110049" y="248498"/>
                      <a:pt x="71443" y="248498"/>
                    </a:cubicBezTo>
                    <a:close/>
                    <a:moveTo>
                      <a:pt x="5325" y="180161"/>
                    </a:moveTo>
                    <a:cubicBezTo>
                      <a:pt x="7100" y="216549"/>
                      <a:pt x="35500" y="244061"/>
                      <a:pt x="71887" y="244061"/>
                    </a:cubicBezTo>
                    <a:cubicBezTo>
                      <a:pt x="108274" y="244061"/>
                      <a:pt x="132236" y="221874"/>
                      <a:pt x="139336" y="181936"/>
                    </a:cubicBezTo>
                    <a:lnTo>
                      <a:pt x="140668" y="173505"/>
                    </a:lnTo>
                    <a:lnTo>
                      <a:pt x="169955" y="6656"/>
                    </a:lnTo>
                    <a:lnTo>
                      <a:pt x="125580" y="5769"/>
                    </a:lnTo>
                    <a:lnTo>
                      <a:pt x="101618" y="157530"/>
                    </a:lnTo>
                    <a:cubicBezTo>
                      <a:pt x="101618" y="158418"/>
                      <a:pt x="100730" y="159305"/>
                      <a:pt x="100287" y="159305"/>
                    </a:cubicBezTo>
                    <a:cubicBezTo>
                      <a:pt x="99399" y="159749"/>
                      <a:pt x="90968" y="163743"/>
                      <a:pt x="85643" y="163743"/>
                    </a:cubicBezTo>
                    <a:cubicBezTo>
                      <a:pt x="82093" y="163743"/>
                      <a:pt x="39937" y="141555"/>
                      <a:pt x="13312" y="126912"/>
                    </a:cubicBezTo>
                    <a:cubicBezTo>
                      <a:pt x="10650" y="136674"/>
                      <a:pt x="5769" y="163299"/>
                      <a:pt x="5769" y="173949"/>
                    </a:cubicBezTo>
                    <a:lnTo>
                      <a:pt x="5769" y="173949"/>
                    </a:lnTo>
                    <a:lnTo>
                      <a:pt x="5325" y="180161"/>
                    </a:lnTo>
                    <a:close/>
                    <a:moveTo>
                      <a:pt x="85199" y="158861"/>
                    </a:moveTo>
                    <a:lnTo>
                      <a:pt x="85199" y="158861"/>
                    </a:lnTo>
                    <a:lnTo>
                      <a:pt x="85199" y="158861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2" name="Рисунок 8">
                <a:extLst>
                  <a:ext uri="{FF2B5EF4-FFF2-40B4-BE49-F238E27FC236}">
                    <a16:creationId xmlns:a16="http://schemas.microsoft.com/office/drawing/2014/main" id="{9BD4F2E8-381E-E71C-88E5-5D8636C16D07}"/>
                  </a:ext>
                </a:extLst>
              </p:cNvPr>
              <p:cNvSpPr/>
              <p:nvPr/>
            </p:nvSpPr>
            <p:spPr>
              <a:xfrm>
                <a:off x="647701" y="6338526"/>
                <a:ext cx="20856" cy="115984"/>
              </a:xfrm>
              <a:custGeom>
                <a:avLst/>
                <a:gdLst>
                  <a:gd name="connsiteX0" fmla="*/ 0 w 20856"/>
                  <a:gd name="connsiteY0" fmla="*/ 110659 h 115984"/>
                  <a:gd name="connsiteX1" fmla="*/ 2219 w 20856"/>
                  <a:gd name="connsiteY1" fmla="*/ 84922 h 115984"/>
                  <a:gd name="connsiteX2" fmla="*/ 4881 w 20856"/>
                  <a:gd name="connsiteY2" fmla="*/ 59185 h 115984"/>
                  <a:gd name="connsiteX3" fmla="*/ 7544 w 20856"/>
                  <a:gd name="connsiteY3" fmla="*/ 33447 h 115984"/>
                  <a:gd name="connsiteX4" fmla="*/ 8875 w 20856"/>
                  <a:gd name="connsiteY4" fmla="*/ 20579 h 115984"/>
                  <a:gd name="connsiteX5" fmla="*/ 9762 w 20856"/>
                  <a:gd name="connsiteY5" fmla="*/ 13923 h 115984"/>
                  <a:gd name="connsiteX6" fmla="*/ 10650 w 20856"/>
                  <a:gd name="connsiteY6" fmla="*/ 7710 h 115984"/>
                  <a:gd name="connsiteX7" fmla="*/ 13312 w 20856"/>
                  <a:gd name="connsiteY7" fmla="*/ 12591 h 115984"/>
                  <a:gd name="connsiteX8" fmla="*/ 9762 w 20856"/>
                  <a:gd name="connsiteY8" fmla="*/ 9929 h 115984"/>
                  <a:gd name="connsiteX9" fmla="*/ 6212 w 20856"/>
                  <a:gd name="connsiteY9" fmla="*/ 7266 h 115984"/>
                  <a:gd name="connsiteX10" fmla="*/ 5769 w 20856"/>
                  <a:gd name="connsiteY10" fmla="*/ 1498 h 115984"/>
                  <a:gd name="connsiteX11" fmla="*/ 10206 w 20856"/>
                  <a:gd name="connsiteY11" fmla="*/ 166 h 115984"/>
                  <a:gd name="connsiteX12" fmla="*/ 14200 w 20856"/>
                  <a:gd name="connsiteY12" fmla="*/ 1941 h 115984"/>
                  <a:gd name="connsiteX13" fmla="*/ 18194 w 20856"/>
                  <a:gd name="connsiteY13" fmla="*/ 3716 h 115984"/>
                  <a:gd name="connsiteX14" fmla="*/ 20856 w 20856"/>
                  <a:gd name="connsiteY14" fmla="*/ 8154 h 115984"/>
                  <a:gd name="connsiteX15" fmla="*/ 20856 w 20856"/>
                  <a:gd name="connsiteY15" fmla="*/ 9041 h 115984"/>
                  <a:gd name="connsiteX16" fmla="*/ 20412 w 20856"/>
                  <a:gd name="connsiteY16" fmla="*/ 15698 h 115984"/>
                  <a:gd name="connsiteX17" fmla="*/ 19081 w 20856"/>
                  <a:gd name="connsiteY17" fmla="*/ 22354 h 115984"/>
                  <a:gd name="connsiteX18" fmla="*/ 17750 w 20856"/>
                  <a:gd name="connsiteY18" fmla="*/ 35222 h 115984"/>
                  <a:gd name="connsiteX19" fmla="*/ 14644 w 20856"/>
                  <a:gd name="connsiteY19" fmla="*/ 60960 h 115984"/>
                  <a:gd name="connsiteX20" fmla="*/ 11537 w 20856"/>
                  <a:gd name="connsiteY20" fmla="*/ 86697 h 115984"/>
                  <a:gd name="connsiteX21" fmla="*/ 7987 w 20856"/>
                  <a:gd name="connsiteY21" fmla="*/ 112434 h 115984"/>
                  <a:gd name="connsiteX22" fmla="*/ 3550 w 20856"/>
                  <a:gd name="connsiteY22" fmla="*/ 115984 h 115984"/>
                  <a:gd name="connsiteX23" fmla="*/ 0 w 20856"/>
                  <a:gd name="connsiteY23" fmla="*/ 110659 h 1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856" h="115984">
                    <a:moveTo>
                      <a:pt x="0" y="110659"/>
                    </a:moveTo>
                    <a:cubicBezTo>
                      <a:pt x="887" y="102228"/>
                      <a:pt x="1331" y="93353"/>
                      <a:pt x="2219" y="84922"/>
                    </a:cubicBezTo>
                    <a:lnTo>
                      <a:pt x="4881" y="59185"/>
                    </a:lnTo>
                    <a:cubicBezTo>
                      <a:pt x="5769" y="50754"/>
                      <a:pt x="6656" y="41879"/>
                      <a:pt x="7544" y="33447"/>
                    </a:cubicBezTo>
                    <a:lnTo>
                      <a:pt x="8875" y="20579"/>
                    </a:lnTo>
                    <a:lnTo>
                      <a:pt x="9762" y="13923"/>
                    </a:lnTo>
                    <a:cubicBezTo>
                      <a:pt x="10206" y="11704"/>
                      <a:pt x="10206" y="9485"/>
                      <a:pt x="10650" y="7710"/>
                    </a:cubicBezTo>
                    <a:lnTo>
                      <a:pt x="13312" y="12591"/>
                    </a:lnTo>
                    <a:cubicBezTo>
                      <a:pt x="11981" y="11704"/>
                      <a:pt x="10650" y="10816"/>
                      <a:pt x="9762" y="9929"/>
                    </a:cubicBezTo>
                    <a:cubicBezTo>
                      <a:pt x="8431" y="9041"/>
                      <a:pt x="7544" y="8154"/>
                      <a:pt x="6212" y="7266"/>
                    </a:cubicBezTo>
                    <a:cubicBezTo>
                      <a:pt x="4437" y="5935"/>
                      <a:pt x="4437" y="3273"/>
                      <a:pt x="5769" y="1498"/>
                    </a:cubicBezTo>
                    <a:cubicBezTo>
                      <a:pt x="7100" y="166"/>
                      <a:pt x="8875" y="-277"/>
                      <a:pt x="10206" y="166"/>
                    </a:cubicBezTo>
                    <a:cubicBezTo>
                      <a:pt x="11537" y="610"/>
                      <a:pt x="12869" y="1054"/>
                      <a:pt x="14200" y="1941"/>
                    </a:cubicBezTo>
                    <a:cubicBezTo>
                      <a:pt x="15531" y="2385"/>
                      <a:pt x="16862" y="3273"/>
                      <a:pt x="18194" y="3716"/>
                    </a:cubicBezTo>
                    <a:cubicBezTo>
                      <a:pt x="19969" y="4604"/>
                      <a:pt x="20856" y="6379"/>
                      <a:pt x="20856" y="8154"/>
                    </a:cubicBezTo>
                    <a:lnTo>
                      <a:pt x="20856" y="9041"/>
                    </a:lnTo>
                    <a:cubicBezTo>
                      <a:pt x="20856" y="11260"/>
                      <a:pt x="20412" y="13479"/>
                      <a:pt x="20412" y="15698"/>
                    </a:cubicBezTo>
                    <a:lnTo>
                      <a:pt x="19081" y="22354"/>
                    </a:lnTo>
                    <a:lnTo>
                      <a:pt x="17750" y="35222"/>
                    </a:lnTo>
                    <a:cubicBezTo>
                      <a:pt x="16862" y="43654"/>
                      <a:pt x="15975" y="52529"/>
                      <a:pt x="14644" y="60960"/>
                    </a:cubicBezTo>
                    <a:lnTo>
                      <a:pt x="11537" y="86697"/>
                    </a:lnTo>
                    <a:cubicBezTo>
                      <a:pt x="10206" y="95128"/>
                      <a:pt x="9319" y="104003"/>
                      <a:pt x="7987" y="112434"/>
                    </a:cubicBezTo>
                    <a:cubicBezTo>
                      <a:pt x="7544" y="114653"/>
                      <a:pt x="5769" y="115984"/>
                      <a:pt x="3550" y="115984"/>
                    </a:cubicBezTo>
                    <a:cubicBezTo>
                      <a:pt x="1331" y="114653"/>
                      <a:pt x="0" y="112878"/>
                      <a:pt x="0" y="110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3" name="Рисунок 8">
                <a:extLst>
                  <a:ext uri="{FF2B5EF4-FFF2-40B4-BE49-F238E27FC236}">
                    <a16:creationId xmlns:a16="http://schemas.microsoft.com/office/drawing/2014/main" id="{49E81B18-8E71-3AC7-C0D8-6189826B53A9}"/>
                  </a:ext>
                </a:extLst>
              </p:cNvPr>
              <p:cNvSpPr/>
              <p:nvPr/>
            </p:nvSpPr>
            <p:spPr>
              <a:xfrm>
                <a:off x="645175" y="6328821"/>
                <a:ext cx="20139" cy="28508"/>
              </a:xfrm>
              <a:custGeom>
                <a:avLst/>
                <a:gdLst>
                  <a:gd name="connsiteX0" fmla="*/ 8739 w 20139"/>
                  <a:gd name="connsiteY0" fmla="*/ 28509 h 28508"/>
                  <a:gd name="connsiteX1" fmla="*/ 7407 w 20139"/>
                  <a:gd name="connsiteY1" fmla="*/ 28509 h 28508"/>
                  <a:gd name="connsiteX2" fmla="*/ 307 w 20139"/>
                  <a:gd name="connsiteY2" fmla="*/ 12534 h 28508"/>
                  <a:gd name="connsiteX3" fmla="*/ 4745 w 20139"/>
                  <a:gd name="connsiteY3" fmla="*/ 3215 h 28508"/>
                  <a:gd name="connsiteX4" fmla="*/ 12732 w 20139"/>
                  <a:gd name="connsiteY4" fmla="*/ 109 h 28508"/>
                  <a:gd name="connsiteX5" fmla="*/ 19832 w 20139"/>
                  <a:gd name="connsiteY5" fmla="*/ 16084 h 28508"/>
                  <a:gd name="connsiteX6" fmla="*/ 19832 w 20139"/>
                  <a:gd name="connsiteY6" fmla="*/ 16084 h 28508"/>
                  <a:gd name="connsiteX7" fmla="*/ 15395 w 20139"/>
                  <a:gd name="connsiteY7" fmla="*/ 25403 h 28508"/>
                  <a:gd name="connsiteX8" fmla="*/ 8739 w 20139"/>
                  <a:gd name="connsiteY8" fmla="*/ 28509 h 28508"/>
                  <a:gd name="connsiteX9" fmla="*/ 11401 w 20139"/>
                  <a:gd name="connsiteY9" fmla="*/ 3215 h 28508"/>
                  <a:gd name="connsiteX10" fmla="*/ 7407 w 20139"/>
                  <a:gd name="connsiteY10" fmla="*/ 5434 h 28508"/>
                  <a:gd name="connsiteX11" fmla="*/ 3857 w 20139"/>
                  <a:gd name="connsiteY11" fmla="*/ 12978 h 28508"/>
                  <a:gd name="connsiteX12" fmla="*/ 8295 w 20139"/>
                  <a:gd name="connsiteY12" fmla="*/ 24959 h 28508"/>
                  <a:gd name="connsiteX13" fmla="*/ 13176 w 20139"/>
                  <a:gd name="connsiteY13" fmla="*/ 22740 h 28508"/>
                  <a:gd name="connsiteX14" fmla="*/ 16726 w 20139"/>
                  <a:gd name="connsiteY14" fmla="*/ 15196 h 28508"/>
                  <a:gd name="connsiteX15" fmla="*/ 12289 w 20139"/>
                  <a:gd name="connsiteY15" fmla="*/ 3215 h 28508"/>
                  <a:gd name="connsiteX16" fmla="*/ 11401 w 20139"/>
                  <a:gd name="connsiteY16" fmla="*/ 3215 h 28508"/>
                  <a:gd name="connsiteX17" fmla="*/ 18057 w 20139"/>
                  <a:gd name="connsiteY17" fmla="*/ 15640 h 28508"/>
                  <a:gd name="connsiteX18" fmla="*/ 18057 w 20139"/>
                  <a:gd name="connsiteY18" fmla="*/ 15640 h 28508"/>
                  <a:gd name="connsiteX19" fmla="*/ 18057 w 20139"/>
                  <a:gd name="connsiteY19" fmla="*/ 15640 h 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139" h="28508">
                    <a:moveTo>
                      <a:pt x="8739" y="28509"/>
                    </a:moveTo>
                    <a:cubicBezTo>
                      <a:pt x="8295" y="28509"/>
                      <a:pt x="7851" y="28509"/>
                      <a:pt x="7407" y="28509"/>
                    </a:cubicBezTo>
                    <a:cubicBezTo>
                      <a:pt x="2082" y="27621"/>
                      <a:pt x="-1024" y="20521"/>
                      <a:pt x="307" y="12534"/>
                    </a:cubicBezTo>
                    <a:cubicBezTo>
                      <a:pt x="751" y="8984"/>
                      <a:pt x="2526" y="5434"/>
                      <a:pt x="4745" y="3215"/>
                    </a:cubicBezTo>
                    <a:cubicBezTo>
                      <a:pt x="6964" y="553"/>
                      <a:pt x="10070" y="-335"/>
                      <a:pt x="12732" y="109"/>
                    </a:cubicBezTo>
                    <a:cubicBezTo>
                      <a:pt x="18057" y="996"/>
                      <a:pt x="21164" y="8096"/>
                      <a:pt x="19832" y="16084"/>
                    </a:cubicBezTo>
                    <a:lnTo>
                      <a:pt x="19832" y="16084"/>
                    </a:lnTo>
                    <a:cubicBezTo>
                      <a:pt x="19389" y="19634"/>
                      <a:pt x="17614" y="23184"/>
                      <a:pt x="15395" y="25403"/>
                    </a:cubicBezTo>
                    <a:cubicBezTo>
                      <a:pt x="13620" y="27178"/>
                      <a:pt x="11401" y="28509"/>
                      <a:pt x="8739" y="28509"/>
                    </a:cubicBezTo>
                    <a:close/>
                    <a:moveTo>
                      <a:pt x="11401" y="3215"/>
                    </a:moveTo>
                    <a:cubicBezTo>
                      <a:pt x="10070" y="3215"/>
                      <a:pt x="8739" y="4103"/>
                      <a:pt x="7407" y="5434"/>
                    </a:cubicBezTo>
                    <a:cubicBezTo>
                      <a:pt x="5632" y="7209"/>
                      <a:pt x="4301" y="9871"/>
                      <a:pt x="3857" y="12978"/>
                    </a:cubicBezTo>
                    <a:cubicBezTo>
                      <a:pt x="2970" y="18746"/>
                      <a:pt x="4745" y="24515"/>
                      <a:pt x="8295" y="24959"/>
                    </a:cubicBezTo>
                    <a:cubicBezTo>
                      <a:pt x="10070" y="25403"/>
                      <a:pt x="11401" y="24515"/>
                      <a:pt x="13176" y="22740"/>
                    </a:cubicBezTo>
                    <a:cubicBezTo>
                      <a:pt x="14951" y="20965"/>
                      <a:pt x="16282" y="18303"/>
                      <a:pt x="16726" y="15196"/>
                    </a:cubicBezTo>
                    <a:cubicBezTo>
                      <a:pt x="17614" y="9428"/>
                      <a:pt x="15839" y="3659"/>
                      <a:pt x="12289" y="3215"/>
                    </a:cubicBezTo>
                    <a:cubicBezTo>
                      <a:pt x="11845" y="3215"/>
                      <a:pt x="11845" y="3215"/>
                      <a:pt x="11401" y="3215"/>
                    </a:cubicBezTo>
                    <a:close/>
                    <a:moveTo>
                      <a:pt x="18057" y="15640"/>
                    </a:moveTo>
                    <a:lnTo>
                      <a:pt x="18057" y="15640"/>
                    </a:lnTo>
                    <a:lnTo>
                      <a:pt x="18057" y="156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4" name="Рисунок 8">
                <a:extLst>
                  <a:ext uri="{FF2B5EF4-FFF2-40B4-BE49-F238E27FC236}">
                    <a16:creationId xmlns:a16="http://schemas.microsoft.com/office/drawing/2014/main" id="{F5336FEB-52B6-1FB3-2F5E-EDFDACAF99F5}"/>
                  </a:ext>
                </a:extLst>
              </p:cNvPr>
              <p:cNvSpPr/>
              <p:nvPr/>
            </p:nvSpPr>
            <p:spPr>
              <a:xfrm>
                <a:off x="628620" y="6201453"/>
                <a:ext cx="65230" cy="33401"/>
              </a:xfrm>
              <a:custGeom>
                <a:avLst/>
                <a:gdLst>
                  <a:gd name="connsiteX0" fmla="*/ 62125 w 65230"/>
                  <a:gd name="connsiteY0" fmla="*/ 33402 h 33401"/>
                  <a:gd name="connsiteX1" fmla="*/ 62125 w 65230"/>
                  <a:gd name="connsiteY1" fmla="*/ 33402 h 33401"/>
                  <a:gd name="connsiteX2" fmla="*/ 887 w 65230"/>
                  <a:gd name="connsiteY2" fmla="*/ 11658 h 33401"/>
                  <a:gd name="connsiteX3" fmla="*/ 0 w 65230"/>
                  <a:gd name="connsiteY3" fmla="*/ 10327 h 33401"/>
                  <a:gd name="connsiteX4" fmla="*/ 1331 w 65230"/>
                  <a:gd name="connsiteY4" fmla="*/ 1008 h 33401"/>
                  <a:gd name="connsiteX5" fmla="*/ 2662 w 65230"/>
                  <a:gd name="connsiteY5" fmla="*/ 121 h 33401"/>
                  <a:gd name="connsiteX6" fmla="*/ 16419 w 65230"/>
                  <a:gd name="connsiteY6" fmla="*/ 1452 h 33401"/>
                  <a:gd name="connsiteX7" fmla="*/ 16862 w 65230"/>
                  <a:gd name="connsiteY7" fmla="*/ 1452 h 33401"/>
                  <a:gd name="connsiteX8" fmla="*/ 64343 w 65230"/>
                  <a:gd name="connsiteY8" fmla="*/ 18315 h 33401"/>
                  <a:gd name="connsiteX9" fmla="*/ 65231 w 65230"/>
                  <a:gd name="connsiteY9" fmla="*/ 19646 h 33401"/>
                  <a:gd name="connsiteX10" fmla="*/ 63012 w 65230"/>
                  <a:gd name="connsiteY10" fmla="*/ 32514 h 33401"/>
                  <a:gd name="connsiteX11" fmla="*/ 62125 w 65230"/>
                  <a:gd name="connsiteY11" fmla="*/ 33402 h 33401"/>
                  <a:gd name="connsiteX12" fmla="*/ 62125 w 65230"/>
                  <a:gd name="connsiteY12" fmla="*/ 33402 h 33401"/>
                  <a:gd name="connsiteX13" fmla="*/ 2662 w 65230"/>
                  <a:gd name="connsiteY13" fmla="*/ 9440 h 33401"/>
                  <a:gd name="connsiteX14" fmla="*/ 60793 w 65230"/>
                  <a:gd name="connsiteY14" fmla="*/ 30296 h 33401"/>
                  <a:gd name="connsiteX15" fmla="*/ 62568 w 65230"/>
                  <a:gd name="connsiteY15" fmla="*/ 20090 h 33401"/>
                  <a:gd name="connsiteX16" fmla="*/ 15975 w 65230"/>
                  <a:gd name="connsiteY16" fmla="*/ 3671 h 33401"/>
                  <a:gd name="connsiteX17" fmla="*/ 3550 w 65230"/>
                  <a:gd name="connsiteY17" fmla="*/ 2340 h 33401"/>
                  <a:gd name="connsiteX18" fmla="*/ 2662 w 65230"/>
                  <a:gd name="connsiteY18" fmla="*/ 9440 h 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230" h="33401">
                    <a:moveTo>
                      <a:pt x="62125" y="33402"/>
                    </a:moveTo>
                    <a:cubicBezTo>
                      <a:pt x="61681" y="33402"/>
                      <a:pt x="61681" y="33402"/>
                      <a:pt x="62125" y="33402"/>
                    </a:cubicBezTo>
                    <a:lnTo>
                      <a:pt x="887" y="11658"/>
                    </a:lnTo>
                    <a:cubicBezTo>
                      <a:pt x="444" y="11658"/>
                      <a:pt x="0" y="10771"/>
                      <a:pt x="0" y="10327"/>
                    </a:cubicBezTo>
                    <a:lnTo>
                      <a:pt x="1331" y="1008"/>
                    </a:lnTo>
                    <a:cubicBezTo>
                      <a:pt x="1331" y="565"/>
                      <a:pt x="2219" y="-323"/>
                      <a:pt x="2662" y="121"/>
                    </a:cubicBezTo>
                    <a:lnTo>
                      <a:pt x="16419" y="1452"/>
                    </a:lnTo>
                    <a:cubicBezTo>
                      <a:pt x="16419" y="1452"/>
                      <a:pt x="16419" y="1452"/>
                      <a:pt x="16862" y="1452"/>
                    </a:cubicBezTo>
                    <a:lnTo>
                      <a:pt x="64343" y="18315"/>
                    </a:lnTo>
                    <a:cubicBezTo>
                      <a:pt x="64787" y="18315"/>
                      <a:pt x="65231" y="19202"/>
                      <a:pt x="65231" y="19646"/>
                    </a:cubicBezTo>
                    <a:lnTo>
                      <a:pt x="63012" y="32514"/>
                    </a:lnTo>
                    <a:cubicBezTo>
                      <a:pt x="63012" y="32958"/>
                      <a:pt x="62568" y="33402"/>
                      <a:pt x="62125" y="33402"/>
                    </a:cubicBezTo>
                    <a:cubicBezTo>
                      <a:pt x="62568" y="33402"/>
                      <a:pt x="62125" y="33402"/>
                      <a:pt x="62125" y="33402"/>
                    </a:cubicBezTo>
                    <a:close/>
                    <a:moveTo>
                      <a:pt x="2662" y="9440"/>
                    </a:moveTo>
                    <a:lnTo>
                      <a:pt x="60793" y="30296"/>
                    </a:lnTo>
                    <a:lnTo>
                      <a:pt x="62568" y="20090"/>
                    </a:lnTo>
                    <a:lnTo>
                      <a:pt x="15975" y="3671"/>
                    </a:lnTo>
                    <a:lnTo>
                      <a:pt x="3550" y="2340"/>
                    </a:lnTo>
                    <a:lnTo>
                      <a:pt x="2662" y="94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5" name="Рисунок 8">
                <a:extLst>
                  <a:ext uri="{FF2B5EF4-FFF2-40B4-BE49-F238E27FC236}">
                    <a16:creationId xmlns:a16="http://schemas.microsoft.com/office/drawing/2014/main" id="{96B56ED0-461D-AC3E-2DDE-76683DA06220}"/>
                  </a:ext>
                </a:extLst>
              </p:cNvPr>
              <p:cNvSpPr/>
              <p:nvPr/>
            </p:nvSpPr>
            <p:spPr>
              <a:xfrm>
                <a:off x="628176" y="6201131"/>
                <a:ext cx="50261" cy="28843"/>
              </a:xfrm>
              <a:custGeom>
                <a:avLst/>
                <a:gdLst>
                  <a:gd name="connsiteX0" fmla="*/ 46593 w 50261"/>
                  <a:gd name="connsiteY0" fmla="*/ 28844 h 28843"/>
                  <a:gd name="connsiteX1" fmla="*/ 46593 w 50261"/>
                  <a:gd name="connsiteY1" fmla="*/ 28844 h 28843"/>
                  <a:gd name="connsiteX2" fmla="*/ 1331 w 50261"/>
                  <a:gd name="connsiteY2" fmla="*/ 11981 h 28843"/>
                  <a:gd name="connsiteX3" fmla="*/ 0 w 50261"/>
                  <a:gd name="connsiteY3" fmla="*/ 9762 h 28843"/>
                  <a:gd name="connsiteX4" fmla="*/ 1331 w 50261"/>
                  <a:gd name="connsiteY4" fmla="*/ 1331 h 28843"/>
                  <a:gd name="connsiteX5" fmla="*/ 2219 w 50261"/>
                  <a:gd name="connsiteY5" fmla="*/ 0 h 28843"/>
                  <a:gd name="connsiteX6" fmla="*/ 3994 w 50261"/>
                  <a:gd name="connsiteY6" fmla="*/ 0 h 28843"/>
                  <a:gd name="connsiteX7" fmla="*/ 48812 w 50261"/>
                  <a:gd name="connsiteY7" fmla="*/ 16419 h 28843"/>
                  <a:gd name="connsiteX8" fmla="*/ 50143 w 50261"/>
                  <a:gd name="connsiteY8" fmla="*/ 18637 h 28843"/>
                  <a:gd name="connsiteX9" fmla="*/ 48368 w 50261"/>
                  <a:gd name="connsiteY9" fmla="*/ 27069 h 28843"/>
                  <a:gd name="connsiteX10" fmla="*/ 47481 w 50261"/>
                  <a:gd name="connsiteY10" fmla="*/ 28400 h 28843"/>
                  <a:gd name="connsiteX11" fmla="*/ 46593 w 50261"/>
                  <a:gd name="connsiteY11" fmla="*/ 28844 h 28843"/>
                  <a:gd name="connsiteX12" fmla="*/ 3994 w 50261"/>
                  <a:gd name="connsiteY12" fmla="*/ 9319 h 28843"/>
                  <a:gd name="connsiteX13" fmla="*/ 45262 w 50261"/>
                  <a:gd name="connsiteY13" fmla="*/ 24406 h 28843"/>
                  <a:gd name="connsiteX14" fmla="*/ 46150 w 50261"/>
                  <a:gd name="connsiteY14" fmla="*/ 19969 h 28843"/>
                  <a:gd name="connsiteX15" fmla="*/ 4881 w 50261"/>
                  <a:gd name="connsiteY15" fmla="*/ 4437 h 28843"/>
                  <a:gd name="connsiteX16" fmla="*/ 3994 w 50261"/>
                  <a:gd name="connsiteY16" fmla="*/ 9319 h 28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61" h="28843">
                    <a:moveTo>
                      <a:pt x="46593" y="28844"/>
                    </a:moveTo>
                    <a:lnTo>
                      <a:pt x="46593" y="28844"/>
                    </a:lnTo>
                    <a:lnTo>
                      <a:pt x="1331" y="11981"/>
                    </a:lnTo>
                    <a:cubicBezTo>
                      <a:pt x="444" y="11537"/>
                      <a:pt x="0" y="10650"/>
                      <a:pt x="0" y="9762"/>
                    </a:cubicBezTo>
                    <a:lnTo>
                      <a:pt x="1331" y="1331"/>
                    </a:lnTo>
                    <a:cubicBezTo>
                      <a:pt x="1331" y="887"/>
                      <a:pt x="1775" y="444"/>
                      <a:pt x="2219" y="0"/>
                    </a:cubicBezTo>
                    <a:cubicBezTo>
                      <a:pt x="3106" y="0"/>
                      <a:pt x="3550" y="0"/>
                      <a:pt x="3994" y="0"/>
                    </a:cubicBezTo>
                    <a:lnTo>
                      <a:pt x="48812" y="16419"/>
                    </a:lnTo>
                    <a:cubicBezTo>
                      <a:pt x="49700" y="16862"/>
                      <a:pt x="50587" y="17750"/>
                      <a:pt x="50143" y="18637"/>
                    </a:cubicBezTo>
                    <a:lnTo>
                      <a:pt x="48368" y="27069"/>
                    </a:lnTo>
                    <a:cubicBezTo>
                      <a:pt x="48368" y="27512"/>
                      <a:pt x="47925" y="27956"/>
                      <a:pt x="47481" y="28400"/>
                    </a:cubicBezTo>
                    <a:cubicBezTo>
                      <a:pt x="47481" y="28400"/>
                      <a:pt x="47037" y="28844"/>
                      <a:pt x="46593" y="28844"/>
                    </a:cubicBezTo>
                    <a:close/>
                    <a:moveTo>
                      <a:pt x="3994" y="9319"/>
                    </a:moveTo>
                    <a:lnTo>
                      <a:pt x="45262" y="24406"/>
                    </a:lnTo>
                    <a:lnTo>
                      <a:pt x="46150" y="19969"/>
                    </a:lnTo>
                    <a:lnTo>
                      <a:pt x="4881" y="4437"/>
                    </a:lnTo>
                    <a:lnTo>
                      <a:pt x="3994" y="9319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6" name="Рисунок 8">
                <a:extLst>
                  <a:ext uri="{FF2B5EF4-FFF2-40B4-BE49-F238E27FC236}">
                    <a16:creationId xmlns:a16="http://schemas.microsoft.com/office/drawing/2014/main" id="{CD5B5FFF-144C-B64A-1587-17D66BDFE616}"/>
                  </a:ext>
                </a:extLst>
              </p:cNvPr>
              <p:cNvGrpSpPr/>
              <p:nvPr/>
            </p:nvGrpSpPr>
            <p:grpSpPr>
              <a:xfrm>
                <a:off x="675483" y="6217819"/>
                <a:ext cx="18098" cy="5055"/>
                <a:chOff x="675483" y="6217819"/>
                <a:chExt cx="18098" cy="5055"/>
              </a:xfrm>
              <a:solidFill>
                <a:srgbClr val="FFFFFF"/>
              </a:solidFill>
            </p:grpSpPr>
            <p:sp>
              <p:nvSpPr>
                <p:cNvPr id="59" name="Рисунок 8">
                  <a:extLst>
                    <a:ext uri="{FF2B5EF4-FFF2-40B4-BE49-F238E27FC236}">
                      <a16:creationId xmlns:a16="http://schemas.microsoft.com/office/drawing/2014/main" id="{4A69211F-A534-A570-8377-B892F0C8D543}"/>
                    </a:ext>
                  </a:extLst>
                </p:cNvPr>
                <p:cNvSpPr/>
                <p:nvPr/>
              </p:nvSpPr>
              <p:spPr>
                <a:xfrm>
                  <a:off x="676544" y="6218880"/>
                  <a:ext cx="15531" cy="2662"/>
                </a:xfrm>
                <a:custGeom>
                  <a:avLst/>
                  <a:gdLst>
                    <a:gd name="connsiteX0" fmla="*/ 0 w 15531"/>
                    <a:gd name="connsiteY0" fmla="*/ 0 h 2662"/>
                    <a:gd name="connsiteX1" fmla="*/ 15531 w 15531"/>
                    <a:gd name="connsiteY1" fmla="*/ 2662 h 2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31" h="2662">
                      <a:moveTo>
                        <a:pt x="0" y="0"/>
                      </a:moveTo>
                      <a:lnTo>
                        <a:pt x="15531" y="2662"/>
                      </a:lnTo>
                    </a:path>
                  </a:pathLst>
                </a:custGeom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0" name="Рисунок 8">
                  <a:extLst>
                    <a:ext uri="{FF2B5EF4-FFF2-40B4-BE49-F238E27FC236}">
                      <a16:creationId xmlns:a16="http://schemas.microsoft.com/office/drawing/2014/main" id="{342ADB5D-0ADD-C215-10E1-5F823D4319F6}"/>
                    </a:ext>
                  </a:extLst>
                </p:cNvPr>
                <p:cNvSpPr/>
                <p:nvPr/>
              </p:nvSpPr>
              <p:spPr>
                <a:xfrm>
                  <a:off x="675483" y="6217819"/>
                  <a:ext cx="18098" cy="5055"/>
                </a:xfrm>
                <a:custGeom>
                  <a:avLst/>
                  <a:gdLst>
                    <a:gd name="connsiteX0" fmla="*/ 16593 w 18098"/>
                    <a:gd name="connsiteY0" fmla="*/ 5055 h 5055"/>
                    <a:gd name="connsiteX1" fmla="*/ 16593 w 18098"/>
                    <a:gd name="connsiteY1" fmla="*/ 5055 h 5055"/>
                    <a:gd name="connsiteX2" fmla="*/ 1062 w 18098"/>
                    <a:gd name="connsiteY2" fmla="*/ 2393 h 5055"/>
                    <a:gd name="connsiteX3" fmla="*/ 174 w 18098"/>
                    <a:gd name="connsiteY3" fmla="*/ 1062 h 5055"/>
                    <a:gd name="connsiteX4" fmla="*/ 1505 w 18098"/>
                    <a:gd name="connsiteY4" fmla="*/ 174 h 5055"/>
                    <a:gd name="connsiteX5" fmla="*/ 17036 w 18098"/>
                    <a:gd name="connsiteY5" fmla="*/ 2837 h 5055"/>
                    <a:gd name="connsiteX6" fmla="*/ 17924 w 18098"/>
                    <a:gd name="connsiteY6" fmla="*/ 4168 h 5055"/>
                    <a:gd name="connsiteX7" fmla="*/ 16593 w 18098"/>
                    <a:gd name="connsiteY7" fmla="*/ 5055 h 5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98" h="5055">
                      <a:moveTo>
                        <a:pt x="16593" y="5055"/>
                      </a:moveTo>
                      <a:lnTo>
                        <a:pt x="16593" y="5055"/>
                      </a:lnTo>
                      <a:lnTo>
                        <a:pt x="1062" y="2393"/>
                      </a:lnTo>
                      <a:cubicBezTo>
                        <a:pt x="174" y="2393"/>
                        <a:pt x="-270" y="1505"/>
                        <a:pt x="174" y="1062"/>
                      </a:cubicBezTo>
                      <a:cubicBezTo>
                        <a:pt x="174" y="174"/>
                        <a:pt x="1062" y="-270"/>
                        <a:pt x="1505" y="174"/>
                      </a:cubicBezTo>
                      <a:lnTo>
                        <a:pt x="17036" y="2837"/>
                      </a:lnTo>
                      <a:cubicBezTo>
                        <a:pt x="17924" y="2837"/>
                        <a:pt x="18368" y="3724"/>
                        <a:pt x="17924" y="4168"/>
                      </a:cubicBezTo>
                      <a:cubicBezTo>
                        <a:pt x="17480" y="4612"/>
                        <a:pt x="17036" y="5055"/>
                        <a:pt x="16593" y="5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7" name="Рисунок 8">
                <a:extLst>
                  <a:ext uri="{FF2B5EF4-FFF2-40B4-BE49-F238E27FC236}">
                    <a16:creationId xmlns:a16="http://schemas.microsoft.com/office/drawing/2014/main" id="{F2A29BA3-A2C9-9988-7B12-A900430FD268}"/>
                  </a:ext>
                </a:extLst>
              </p:cNvPr>
              <p:cNvSpPr/>
              <p:nvPr/>
            </p:nvSpPr>
            <p:spPr>
              <a:xfrm>
                <a:off x="542089" y="6348898"/>
                <a:ext cx="76768" cy="39937"/>
              </a:xfrm>
              <a:custGeom>
                <a:avLst/>
                <a:gdLst>
                  <a:gd name="connsiteX0" fmla="*/ 75437 w 76768"/>
                  <a:gd name="connsiteY0" fmla="*/ 39937 h 39937"/>
                  <a:gd name="connsiteX1" fmla="*/ 74549 w 76768"/>
                  <a:gd name="connsiteY1" fmla="*/ 39937 h 39937"/>
                  <a:gd name="connsiteX2" fmla="*/ 887 w 76768"/>
                  <a:gd name="connsiteY2" fmla="*/ 3106 h 39937"/>
                  <a:gd name="connsiteX3" fmla="*/ 0 w 76768"/>
                  <a:gd name="connsiteY3" fmla="*/ 887 h 39937"/>
                  <a:gd name="connsiteX4" fmla="*/ 2219 w 76768"/>
                  <a:gd name="connsiteY4" fmla="*/ 0 h 39937"/>
                  <a:gd name="connsiteX5" fmla="*/ 75881 w 76768"/>
                  <a:gd name="connsiteY5" fmla="*/ 36831 h 39937"/>
                  <a:gd name="connsiteX6" fmla="*/ 76768 w 76768"/>
                  <a:gd name="connsiteY6" fmla="*/ 39050 h 39937"/>
                  <a:gd name="connsiteX7" fmla="*/ 75437 w 76768"/>
                  <a:gd name="connsiteY7" fmla="*/ 39937 h 3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768" h="39937">
                    <a:moveTo>
                      <a:pt x="75437" y="39937"/>
                    </a:moveTo>
                    <a:cubicBezTo>
                      <a:pt x="74993" y="39937"/>
                      <a:pt x="74993" y="39937"/>
                      <a:pt x="74549" y="39937"/>
                    </a:cubicBezTo>
                    <a:lnTo>
                      <a:pt x="887" y="3106"/>
                    </a:lnTo>
                    <a:cubicBezTo>
                      <a:pt x="0" y="2662"/>
                      <a:pt x="0" y="1775"/>
                      <a:pt x="0" y="887"/>
                    </a:cubicBezTo>
                    <a:cubicBezTo>
                      <a:pt x="444" y="0"/>
                      <a:pt x="1331" y="0"/>
                      <a:pt x="2219" y="0"/>
                    </a:cubicBezTo>
                    <a:lnTo>
                      <a:pt x="75881" y="36831"/>
                    </a:lnTo>
                    <a:cubicBezTo>
                      <a:pt x="76768" y="37275"/>
                      <a:pt x="76768" y="38162"/>
                      <a:pt x="76768" y="39050"/>
                    </a:cubicBezTo>
                    <a:cubicBezTo>
                      <a:pt x="76324" y="39493"/>
                      <a:pt x="75881" y="39937"/>
                      <a:pt x="75437" y="399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8" name="Рисунок 8">
                <a:extLst>
                  <a:ext uri="{FF2B5EF4-FFF2-40B4-BE49-F238E27FC236}">
                    <a16:creationId xmlns:a16="http://schemas.microsoft.com/office/drawing/2014/main" id="{8E2C2757-5CD0-A77B-F921-147E8220C70A}"/>
                  </a:ext>
                </a:extLst>
              </p:cNvPr>
              <p:cNvSpPr/>
              <p:nvPr/>
            </p:nvSpPr>
            <p:spPr>
              <a:xfrm>
                <a:off x="597835" y="6396823"/>
                <a:ext cx="25133" cy="81649"/>
              </a:xfrm>
              <a:custGeom>
                <a:avLst/>
                <a:gdLst>
                  <a:gd name="connsiteX0" fmla="*/ 23685 w 25133"/>
                  <a:gd name="connsiteY0" fmla="*/ 81649 h 81649"/>
                  <a:gd name="connsiteX1" fmla="*/ 23685 w 25133"/>
                  <a:gd name="connsiteY1" fmla="*/ 81649 h 81649"/>
                  <a:gd name="connsiteX2" fmla="*/ 166 w 25133"/>
                  <a:gd name="connsiteY2" fmla="*/ 56356 h 81649"/>
                  <a:gd name="connsiteX3" fmla="*/ 6378 w 25133"/>
                  <a:gd name="connsiteY3" fmla="*/ 1331 h 81649"/>
                  <a:gd name="connsiteX4" fmla="*/ 8153 w 25133"/>
                  <a:gd name="connsiteY4" fmla="*/ 0 h 81649"/>
                  <a:gd name="connsiteX5" fmla="*/ 9485 w 25133"/>
                  <a:gd name="connsiteY5" fmla="*/ 1775 h 81649"/>
                  <a:gd name="connsiteX6" fmla="*/ 3272 w 25133"/>
                  <a:gd name="connsiteY6" fmla="*/ 55912 h 81649"/>
                  <a:gd name="connsiteX7" fmla="*/ 23685 w 25133"/>
                  <a:gd name="connsiteY7" fmla="*/ 78099 h 81649"/>
                  <a:gd name="connsiteX8" fmla="*/ 25016 w 25133"/>
                  <a:gd name="connsiteY8" fmla="*/ 79874 h 81649"/>
                  <a:gd name="connsiteX9" fmla="*/ 23685 w 25133"/>
                  <a:gd name="connsiteY9" fmla="*/ 81649 h 8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33" h="81649">
                    <a:moveTo>
                      <a:pt x="23685" y="81649"/>
                    </a:moveTo>
                    <a:cubicBezTo>
                      <a:pt x="23241" y="81649"/>
                      <a:pt x="23241" y="81649"/>
                      <a:pt x="23685" y="81649"/>
                    </a:cubicBezTo>
                    <a:cubicBezTo>
                      <a:pt x="23241" y="81649"/>
                      <a:pt x="2385" y="78543"/>
                      <a:pt x="166" y="56356"/>
                    </a:cubicBezTo>
                    <a:cubicBezTo>
                      <a:pt x="-1165" y="43487"/>
                      <a:pt x="5935" y="3106"/>
                      <a:pt x="6378" y="1331"/>
                    </a:cubicBezTo>
                    <a:cubicBezTo>
                      <a:pt x="6378" y="444"/>
                      <a:pt x="7266" y="0"/>
                      <a:pt x="8153" y="0"/>
                    </a:cubicBezTo>
                    <a:cubicBezTo>
                      <a:pt x="9041" y="0"/>
                      <a:pt x="9485" y="887"/>
                      <a:pt x="9485" y="1775"/>
                    </a:cubicBezTo>
                    <a:cubicBezTo>
                      <a:pt x="9485" y="2219"/>
                      <a:pt x="2385" y="43487"/>
                      <a:pt x="3272" y="55912"/>
                    </a:cubicBezTo>
                    <a:cubicBezTo>
                      <a:pt x="5047" y="75437"/>
                      <a:pt x="22797" y="78099"/>
                      <a:pt x="23685" y="78099"/>
                    </a:cubicBezTo>
                    <a:cubicBezTo>
                      <a:pt x="24572" y="78099"/>
                      <a:pt x="25460" y="78987"/>
                      <a:pt x="25016" y="79874"/>
                    </a:cubicBezTo>
                    <a:cubicBezTo>
                      <a:pt x="25016" y="81206"/>
                      <a:pt x="24128" y="81649"/>
                      <a:pt x="23685" y="816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C211262-A4D8-09EA-ED01-CB241037037F}"/>
              </a:ext>
            </a:extLst>
          </p:cNvPr>
          <p:cNvSpPr/>
          <p:nvPr/>
        </p:nvSpPr>
        <p:spPr>
          <a:xfrm>
            <a:off x="4385500" y="1"/>
            <a:ext cx="373001" cy="411509"/>
          </a:xfrm>
          <a:prstGeom prst="rect">
            <a:avLst/>
          </a:prstGeom>
          <a:solidFill>
            <a:srgbClr val="F5C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72BAE2-C55B-5BBA-D0EE-38849B2990F9}"/>
              </a:ext>
            </a:extLst>
          </p:cNvPr>
          <p:cNvSpPr txBox="1"/>
          <p:nvPr/>
        </p:nvSpPr>
        <p:spPr>
          <a:xfrm>
            <a:off x="89941" y="1635646"/>
            <a:ext cx="887454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Отключение с помощью </a:t>
            </a: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routing filter </a:t>
            </a: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для всего </a:t>
            </a:r>
            <a:r>
              <a:rPr lang="en-US" dirty="0" err="1">
                <a:solidFill>
                  <a:schemeClr val="bg1"/>
                </a:solidFill>
                <a:latin typeface="PT Sans" panose="020B0503020203020204" pitchFamily="34" charset="0"/>
              </a:rPr>
              <a:t>ospf</a:t>
            </a:r>
            <a:endParaRPr lang="ru-RU" dirty="0">
              <a:solidFill>
                <a:schemeClr val="bg1"/>
              </a:solidFill>
              <a:latin typeface="PT Sans" panose="020B0503020203020204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	/routing/</a:t>
            </a:r>
            <a:r>
              <a:rPr lang="en-US" dirty="0" err="1">
                <a:solidFill>
                  <a:schemeClr val="bg1"/>
                </a:solidFill>
                <a:latin typeface="PT Sans" panose="020B0503020203020204" pitchFamily="34" charset="0"/>
              </a:rPr>
              <a:t>ospf</a:t>
            </a: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/instance set [find name=instance1] in-filter-chain=</a:t>
            </a:r>
            <a:r>
              <a:rPr lang="en-US" dirty="0" err="1">
                <a:solidFill>
                  <a:schemeClr val="bg1"/>
                </a:solidFill>
                <a:latin typeface="PT Sans" panose="020B0503020203020204" pitchFamily="34" charset="0"/>
              </a:rPr>
              <a:t>ospf</a:t>
            </a: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-in 		/routing/filter/rule add chain="</a:t>
            </a:r>
            <a:r>
              <a:rPr lang="en-US" dirty="0" err="1">
                <a:solidFill>
                  <a:schemeClr val="bg1"/>
                </a:solidFill>
                <a:latin typeface="PT Sans" panose="020B0503020203020204" pitchFamily="34" charset="0"/>
              </a:rPr>
              <a:t>ospf</a:t>
            </a: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-in" rule="set suppress-</a:t>
            </a:r>
            <a:r>
              <a:rPr lang="en-US" dirty="0" err="1">
                <a:solidFill>
                  <a:schemeClr val="bg1"/>
                </a:solidFill>
                <a:latin typeface="PT Sans" panose="020B0503020203020204" pitchFamily="34" charset="0"/>
              </a:rPr>
              <a:t>hw</a:t>
            </a: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-offload yes; accept”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PT Sans" panose="020B05030202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Отключение </a:t>
            </a: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L3HW </a:t>
            </a: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на</a:t>
            </a: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 WAN </a:t>
            </a: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или</a:t>
            </a: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 Management </a:t>
            </a:r>
          </a:p>
          <a:p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	:foreach </a:t>
            </a:r>
            <a:r>
              <a:rPr lang="en-US" dirty="0" err="1">
                <a:solidFill>
                  <a:schemeClr val="bg1"/>
                </a:solidFill>
                <a:latin typeface="PT Sans" panose="020B0503020203020204" pitchFamily="34" charset="0"/>
              </a:rPr>
              <a:t>i</a:t>
            </a: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 in=[/interface/list/member/find where list=WAN or list=MGMT] </a:t>
            </a:r>
          </a:p>
          <a:p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	do={/interface/ethernet/switch/port set [/interface/list/member/get $</a:t>
            </a:r>
            <a:r>
              <a:rPr lang="en-US" dirty="0" err="1">
                <a:solidFill>
                  <a:schemeClr val="bg1"/>
                </a:solidFill>
                <a:latin typeface="PT Sans" panose="020B0503020203020204" pitchFamily="34" charset="0"/>
              </a:rPr>
              <a:t>i</a:t>
            </a: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 interface] l3-		</a:t>
            </a:r>
            <a:r>
              <a:rPr lang="en-US" dirty="0" err="1">
                <a:solidFill>
                  <a:schemeClr val="bg1"/>
                </a:solidFill>
                <a:latin typeface="PT Sans" panose="020B0503020203020204" pitchFamily="34" charset="0"/>
              </a:rPr>
              <a:t>hw</a:t>
            </a: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-offloading=no } </a:t>
            </a:r>
            <a:b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</a:br>
            <a:endParaRPr lang="en-US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280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94D4CA-5BE5-3139-5187-2D84681039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FE4C6F9-0BB5-65AE-F61C-9D581E1739C3}"/>
              </a:ext>
            </a:extLst>
          </p:cNvPr>
          <p:cNvSpPr txBox="1"/>
          <p:nvPr/>
        </p:nvSpPr>
        <p:spPr>
          <a:xfrm>
            <a:off x="266135" y="411510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5C92A"/>
                </a:solidFill>
                <a:latin typeface="PT Sans" panose="020B0503020203020204" pitchFamily="34" charset="-52"/>
              </a:rPr>
              <a:t>Немного тестов</a:t>
            </a:r>
          </a:p>
        </p:txBody>
      </p: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3255D7B6-6FAA-56C0-6AD2-F397E017A7BE}"/>
              </a:ext>
            </a:extLst>
          </p:cNvPr>
          <p:cNvGrpSpPr/>
          <p:nvPr/>
        </p:nvGrpSpPr>
        <p:grpSpPr>
          <a:xfrm>
            <a:off x="7545805" y="4505679"/>
            <a:ext cx="1361290" cy="436808"/>
            <a:chOff x="309271" y="4505679"/>
            <a:chExt cx="1361290" cy="436808"/>
          </a:xfrm>
        </p:grpSpPr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1352EFFB-73EE-BE53-9716-234763F96B32}"/>
                </a:ext>
              </a:extLst>
            </p:cNvPr>
            <p:cNvGrpSpPr/>
            <p:nvPr/>
          </p:nvGrpSpPr>
          <p:grpSpPr>
            <a:xfrm>
              <a:off x="548138" y="4515754"/>
              <a:ext cx="1122423" cy="416659"/>
              <a:chOff x="911424" y="6309320"/>
              <a:chExt cx="1122423" cy="416659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ECD0A28F-A204-7313-D17A-A91FA89E0A6F}"/>
                  </a:ext>
                </a:extLst>
              </p:cNvPr>
              <p:cNvSpPr txBox="1"/>
              <p:nvPr/>
            </p:nvSpPr>
            <p:spPr>
              <a:xfrm>
                <a:off x="911424" y="6309320"/>
                <a:ext cx="1122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i="0" dirty="0">
                    <a:solidFill>
                      <a:srgbClr val="F5C92A"/>
                    </a:solidFill>
                    <a:effectLst/>
                    <a:latin typeface="Roboto" pitchFamily="2" charset="0"/>
                  </a:rPr>
                  <a:t>LINKMEETUP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AA7937D6-623E-D53C-D15F-9674BEA2878E}"/>
                  </a:ext>
                </a:extLst>
              </p:cNvPr>
              <p:cNvSpPr txBox="1"/>
              <p:nvPr/>
            </p:nvSpPr>
            <p:spPr>
              <a:xfrm>
                <a:off x="911424" y="6541313"/>
                <a:ext cx="1114729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" spc="80" dirty="0">
                    <a:solidFill>
                      <a:schemeClr val="bg1"/>
                    </a:solidFill>
                    <a:latin typeface="Roboto" pitchFamily="2" charset="0"/>
                    <a:ea typeface="Roboto" pitchFamily="2" charset="0"/>
                  </a:rPr>
                  <a:t>МИТАП ОТ IT ДЛЯ IT</a:t>
                </a:r>
                <a:endParaRPr lang="en-US" sz="600" spc="80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endParaRPr>
              </a:p>
            </p:txBody>
          </p:sp>
        </p:grpSp>
        <p:grpSp>
          <p:nvGrpSpPr>
            <p:cNvPr id="42" name="Рисунок 8">
              <a:extLst>
                <a:ext uri="{FF2B5EF4-FFF2-40B4-BE49-F238E27FC236}">
                  <a16:creationId xmlns:a16="http://schemas.microsoft.com/office/drawing/2014/main" id="{7A69086F-DDF7-0053-A106-3A39D4B47FC2}"/>
                </a:ext>
              </a:extLst>
            </p:cNvPr>
            <p:cNvGrpSpPr/>
            <p:nvPr/>
          </p:nvGrpSpPr>
          <p:grpSpPr>
            <a:xfrm>
              <a:off x="309271" y="4505679"/>
              <a:ext cx="238959" cy="436808"/>
              <a:chOff x="505258" y="6201131"/>
              <a:chExt cx="247610" cy="452621"/>
            </a:xfrm>
          </p:grpSpPr>
          <p:sp>
            <p:nvSpPr>
              <p:cNvPr id="43" name="Рисунок 8">
                <a:extLst>
                  <a:ext uri="{FF2B5EF4-FFF2-40B4-BE49-F238E27FC236}">
                    <a16:creationId xmlns:a16="http://schemas.microsoft.com/office/drawing/2014/main" id="{31771ADC-DA3D-148D-622A-51FFA4879369}"/>
                  </a:ext>
                </a:extLst>
              </p:cNvPr>
              <p:cNvSpPr/>
              <p:nvPr/>
            </p:nvSpPr>
            <p:spPr>
              <a:xfrm>
                <a:off x="529990" y="6204237"/>
                <a:ext cx="167410" cy="191254"/>
              </a:xfrm>
              <a:custGeom>
                <a:avLst/>
                <a:gdLst>
                  <a:gd name="connsiteX0" fmla="*/ 76886 w 167410"/>
                  <a:gd name="connsiteY0" fmla="*/ 191255 h 191254"/>
                  <a:gd name="connsiteX1" fmla="*/ 75555 w 167410"/>
                  <a:gd name="connsiteY1" fmla="*/ 190811 h 191254"/>
                  <a:gd name="connsiteX2" fmla="*/ 1449 w 167410"/>
                  <a:gd name="connsiteY2" fmla="*/ 151762 h 191254"/>
                  <a:gd name="connsiteX3" fmla="*/ 118 w 167410"/>
                  <a:gd name="connsiteY3" fmla="*/ 149099 h 191254"/>
                  <a:gd name="connsiteX4" fmla="*/ 2337 w 167410"/>
                  <a:gd name="connsiteY4" fmla="*/ 147324 h 191254"/>
                  <a:gd name="connsiteX5" fmla="*/ 10768 w 167410"/>
                  <a:gd name="connsiteY5" fmla="*/ 145549 h 191254"/>
                  <a:gd name="connsiteX6" fmla="*/ 23193 w 167410"/>
                  <a:gd name="connsiteY6" fmla="*/ 70556 h 191254"/>
                  <a:gd name="connsiteX7" fmla="*/ 34287 w 167410"/>
                  <a:gd name="connsiteY7" fmla="*/ 2219 h 191254"/>
                  <a:gd name="connsiteX8" fmla="*/ 36949 w 167410"/>
                  <a:gd name="connsiteY8" fmla="*/ 0 h 191254"/>
                  <a:gd name="connsiteX9" fmla="*/ 89311 w 167410"/>
                  <a:gd name="connsiteY9" fmla="*/ 2219 h 191254"/>
                  <a:gd name="connsiteX10" fmla="*/ 90199 w 167410"/>
                  <a:gd name="connsiteY10" fmla="*/ 2219 h 191254"/>
                  <a:gd name="connsiteX11" fmla="*/ 165635 w 167410"/>
                  <a:gd name="connsiteY11" fmla="*/ 28400 h 191254"/>
                  <a:gd name="connsiteX12" fmla="*/ 167410 w 167410"/>
                  <a:gd name="connsiteY12" fmla="*/ 31062 h 191254"/>
                  <a:gd name="connsiteX13" fmla="*/ 164748 w 167410"/>
                  <a:gd name="connsiteY13" fmla="*/ 33281 h 191254"/>
                  <a:gd name="connsiteX14" fmla="*/ 117267 w 167410"/>
                  <a:gd name="connsiteY14" fmla="*/ 33281 h 191254"/>
                  <a:gd name="connsiteX15" fmla="*/ 92861 w 167410"/>
                  <a:gd name="connsiteY15" fmla="*/ 185043 h 191254"/>
                  <a:gd name="connsiteX16" fmla="*/ 91086 w 167410"/>
                  <a:gd name="connsiteY16" fmla="*/ 187261 h 191254"/>
                  <a:gd name="connsiteX17" fmla="*/ 76886 w 167410"/>
                  <a:gd name="connsiteY17" fmla="*/ 191255 h 191254"/>
                  <a:gd name="connsiteX18" fmla="*/ 76886 w 167410"/>
                  <a:gd name="connsiteY18" fmla="*/ 191255 h 191254"/>
                  <a:gd name="connsiteX19" fmla="*/ 10768 w 167410"/>
                  <a:gd name="connsiteY19" fmla="*/ 150874 h 191254"/>
                  <a:gd name="connsiteX20" fmla="*/ 77330 w 167410"/>
                  <a:gd name="connsiteY20" fmla="*/ 185930 h 191254"/>
                  <a:gd name="connsiteX21" fmla="*/ 88424 w 167410"/>
                  <a:gd name="connsiteY21" fmla="*/ 182824 h 191254"/>
                  <a:gd name="connsiteX22" fmla="*/ 112830 w 167410"/>
                  <a:gd name="connsiteY22" fmla="*/ 30619 h 191254"/>
                  <a:gd name="connsiteX23" fmla="*/ 115492 w 167410"/>
                  <a:gd name="connsiteY23" fmla="*/ 28400 h 191254"/>
                  <a:gd name="connsiteX24" fmla="*/ 149661 w 167410"/>
                  <a:gd name="connsiteY24" fmla="*/ 28400 h 191254"/>
                  <a:gd name="connsiteX25" fmla="*/ 88867 w 167410"/>
                  <a:gd name="connsiteY25" fmla="*/ 7100 h 191254"/>
                  <a:gd name="connsiteX26" fmla="*/ 39168 w 167410"/>
                  <a:gd name="connsiteY26" fmla="*/ 5325 h 191254"/>
                  <a:gd name="connsiteX27" fmla="*/ 28518 w 167410"/>
                  <a:gd name="connsiteY27" fmla="*/ 71443 h 191254"/>
                  <a:gd name="connsiteX28" fmla="*/ 15205 w 167410"/>
                  <a:gd name="connsiteY28" fmla="*/ 148655 h 191254"/>
                  <a:gd name="connsiteX29" fmla="*/ 10768 w 167410"/>
                  <a:gd name="connsiteY29" fmla="*/ 150874 h 1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410" h="191254">
                    <a:moveTo>
                      <a:pt x="76886" y="191255"/>
                    </a:moveTo>
                    <a:cubicBezTo>
                      <a:pt x="76442" y="191255"/>
                      <a:pt x="75999" y="191255"/>
                      <a:pt x="75555" y="190811"/>
                    </a:cubicBezTo>
                    <a:lnTo>
                      <a:pt x="1449" y="151762"/>
                    </a:lnTo>
                    <a:cubicBezTo>
                      <a:pt x="562" y="151318"/>
                      <a:pt x="-326" y="149987"/>
                      <a:pt x="118" y="149099"/>
                    </a:cubicBezTo>
                    <a:cubicBezTo>
                      <a:pt x="562" y="147768"/>
                      <a:pt x="1449" y="147324"/>
                      <a:pt x="2337" y="147324"/>
                    </a:cubicBezTo>
                    <a:cubicBezTo>
                      <a:pt x="5443" y="147324"/>
                      <a:pt x="9437" y="146437"/>
                      <a:pt x="10768" y="145549"/>
                    </a:cubicBezTo>
                    <a:cubicBezTo>
                      <a:pt x="12543" y="140668"/>
                      <a:pt x="18312" y="102062"/>
                      <a:pt x="23193" y="70556"/>
                    </a:cubicBezTo>
                    <a:cubicBezTo>
                      <a:pt x="28074" y="39493"/>
                      <a:pt x="32512" y="10650"/>
                      <a:pt x="34287" y="2219"/>
                    </a:cubicBezTo>
                    <a:cubicBezTo>
                      <a:pt x="34730" y="887"/>
                      <a:pt x="35618" y="0"/>
                      <a:pt x="36949" y="0"/>
                    </a:cubicBezTo>
                    <a:lnTo>
                      <a:pt x="89311" y="2219"/>
                    </a:lnTo>
                    <a:cubicBezTo>
                      <a:pt x="89755" y="2219"/>
                      <a:pt x="89755" y="2219"/>
                      <a:pt x="90199" y="2219"/>
                    </a:cubicBezTo>
                    <a:lnTo>
                      <a:pt x="165635" y="28400"/>
                    </a:lnTo>
                    <a:cubicBezTo>
                      <a:pt x="166967" y="28844"/>
                      <a:pt x="167410" y="30175"/>
                      <a:pt x="167410" y="31062"/>
                    </a:cubicBezTo>
                    <a:cubicBezTo>
                      <a:pt x="167410" y="32394"/>
                      <a:pt x="166079" y="33281"/>
                      <a:pt x="164748" y="33281"/>
                    </a:cubicBezTo>
                    <a:lnTo>
                      <a:pt x="117267" y="33281"/>
                    </a:lnTo>
                    <a:lnTo>
                      <a:pt x="92861" y="185043"/>
                    </a:lnTo>
                    <a:cubicBezTo>
                      <a:pt x="92861" y="185930"/>
                      <a:pt x="91974" y="186818"/>
                      <a:pt x="91086" y="187261"/>
                    </a:cubicBezTo>
                    <a:lnTo>
                      <a:pt x="76886" y="191255"/>
                    </a:lnTo>
                    <a:lnTo>
                      <a:pt x="76886" y="191255"/>
                    </a:lnTo>
                    <a:close/>
                    <a:moveTo>
                      <a:pt x="10768" y="150874"/>
                    </a:moveTo>
                    <a:lnTo>
                      <a:pt x="77330" y="185930"/>
                    </a:lnTo>
                    <a:lnTo>
                      <a:pt x="88424" y="182824"/>
                    </a:lnTo>
                    <a:lnTo>
                      <a:pt x="112830" y="30619"/>
                    </a:lnTo>
                    <a:cubicBezTo>
                      <a:pt x="112830" y="29287"/>
                      <a:pt x="114161" y="28400"/>
                      <a:pt x="115492" y="28400"/>
                    </a:cubicBezTo>
                    <a:lnTo>
                      <a:pt x="149661" y="28400"/>
                    </a:lnTo>
                    <a:lnTo>
                      <a:pt x="88867" y="7100"/>
                    </a:lnTo>
                    <a:lnTo>
                      <a:pt x="39168" y="5325"/>
                    </a:lnTo>
                    <a:cubicBezTo>
                      <a:pt x="36949" y="15531"/>
                      <a:pt x="32955" y="43931"/>
                      <a:pt x="28518" y="71443"/>
                    </a:cubicBezTo>
                    <a:cubicBezTo>
                      <a:pt x="18312" y="138005"/>
                      <a:pt x="16537" y="147324"/>
                      <a:pt x="15205" y="148655"/>
                    </a:cubicBezTo>
                    <a:cubicBezTo>
                      <a:pt x="13874" y="149543"/>
                      <a:pt x="12543" y="150430"/>
                      <a:pt x="10768" y="150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4" name="Рисунок 8">
                <a:extLst>
                  <a:ext uri="{FF2B5EF4-FFF2-40B4-BE49-F238E27FC236}">
                    <a16:creationId xmlns:a16="http://schemas.microsoft.com/office/drawing/2014/main" id="{9194BF1F-B255-BEE8-4B91-00AC05FA4793}"/>
                  </a:ext>
                </a:extLst>
              </p:cNvPr>
              <p:cNvSpPr/>
              <p:nvPr/>
            </p:nvSpPr>
            <p:spPr>
              <a:xfrm>
                <a:off x="614420" y="6474479"/>
                <a:ext cx="138448" cy="106055"/>
              </a:xfrm>
              <a:custGeom>
                <a:avLst/>
                <a:gdLst>
                  <a:gd name="connsiteX0" fmla="*/ 138449 w 138448"/>
                  <a:gd name="connsiteY0" fmla="*/ 78099 h 106055"/>
                  <a:gd name="connsiteX1" fmla="*/ 131793 w 138448"/>
                  <a:gd name="connsiteY1" fmla="*/ 84312 h 106055"/>
                  <a:gd name="connsiteX2" fmla="*/ 104280 w 138448"/>
                  <a:gd name="connsiteY2" fmla="*/ 96737 h 106055"/>
                  <a:gd name="connsiteX3" fmla="*/ 103837 w 138448"/>
                  <a:gd name="connsiteY3" fmla="*/ 96737 h 106055"/>
                  <a:gd name="connsiteX4" fmla="*/ 76324 w 138448"/>
                  <a:gd name="connsiteY4" fmla="*/ 106056 h 106055"/>
                  <a:gd name="connsiteX5" fmla="*/ 28844 w 138448"/>
                  <a:gd name="connsiteY5" fmla="*/ 87862 h 106055"/>
                  <a:gd name="connsiteX6" fmla="*/ 12425 w 138448"/>
                  <a:gd name="connsiteY6" fmla="*/ 67006 h 106055"/>
                  <a:gd name="connsiteX7" fmla="*/ 0 w 138448"/>
                  <a:gd name="connsiteY7" fmla="*/ 41268 h 106055"/>
                  <a:gd name="connsiteX8" fmla="*/ 0 w 138448"/>
                  <a:gd name="connsiteY8" fmla="*/ 444 h 106055"/>
                  <a:gd name="connsiteX9" fmla="*/ 1331 w 138448"/>
                  <a:gd name="connsiteY9" fmla="*/ 0 h 106055"/>
                  <a:gd name="connsiteX10" fmla="*/ 22631 w 138448"/>
                  <a:gd name="connsiteY10" fmla="*/ 59906 h 106055"/>
                  <a:gd name="connsiteX11" fmla="*/ 97624 w 138448"/>
                  <a:gd name="connsiteY11" fmla="*/ 85643 h 106055"/>
                  <a:gd name="connsiteX12" fmla="*/ 131349 w 138448"/>
                  <a:gd name="connsiteY12" fmla="*/ 71443 h 106055"/>
                  <a:gd name="connsiteX13" fmla="*/ 131793 w 138448"/>
                  <a:gd name="connsiteY13" fmla="*/ 71443 h 106055"/>
                  <a:gd name="connsiteX14" fmla="*/ 138449 w 138448"/>
                  <a:gd name="connsiteY14" fmla="*/ 78099 h 10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8448" h="106055">
                    <a:moveTo>
                      <a:pt x="138449" y="78099"/>
                    </a:moveTo>
                    <a:cubicBezTo>
                      <a:pt x="138449" y="81649"/>
                      <a:pt x="135343" y="84312"/>
                      <a:pt x="131793" y="84312"/>
                    </a:cubicBezTo>
                    <a:cubicBezTo>
                      <a:pt x="127355" y="84312"/>
                      <a:pt x="114043" y="90524"/>
                      <a:pt x="104280" y="96737"/>
                    </a:cubicBezTo>
                    <a:cubicBezTo>
                      <a:pt x="104280" y="96737"/>
                      <a:pt x="104280" y="96737"/>
                      <a:pt x="103837" y="96737"/>
                    </a:cubicBezTo>
                    <a:cubicBezTo>
                      <a:pt x="93630" y="102062"/>
                      <a:pt x="84756" y="105168"/>
                      <a:pt x="76324" y="106056"/>
                    </a:cubicBezTo>
                    <a:cubicBezTo>
                      <a:pt x="65674" y="98068"/>
                      <a:pt x="49256" y="91412"/>
                      <a:pt x="28844" y="87862"/>
                    </a:cubicBezTo>
                    <a:cubicBezTo>
                      <a:pt x="21744" y="80762"/>
                      <a:pt x="16419" y="73218"/>
                      <a:pt x="12425" y="67006"/>
                    </a:cubicBezTo>
                    <a:cubicBezTo>
                      <a:pt x="7544" y="59906"/>
                      <a:pt x="3550" y="50587"/>
                      <a:pt x="0" y="41268"/>
                    </a:cubicBezTo>
                    <a:lnTo>
                      <a:pt x="0" y="444"/>
                    </a:lnTo>
                    <a:cubicBezTo>
                      <a:pt x="444" y="444"/>
                      <a:pt x="887" y="0"/>
                      <a:pt x="1331" y="0"/>
                    </a:cubicBezTo>
                    <a:cubicBezTo>
                      <a:pt x="3550" y="9762"/>
                      <a:pt x="11094" y="42600"/>
                      <a:pt x="22631" y="59906"/>
                    </a:cubicBezTo>
                    <a:cubicBezTo>
                      <a:pt x="40825" y="86087"/>
                      <a:pt x="58575" y="106499"/>
                      <a:pt x="97624" y="85643"/>
                    </a:cubicBezTo>
                    <a:cubicBezTo>
                      <a:pt x="102062" y="82981"/>
                      <a:pt x="121143" y="71443"/>
                      <a:pt x="131349" y="71443"/>
                    </a:cubicBezTo>
                    <a:lnTo>
                      <a:pt x="131793" y="71443"/>
                    </a:lnTo>
                    <a:cubicBezTo>
                      <a:pt x="135786" y="71887"/>
                      <a:pt x="138449" y="74550"/>
                      <a:pt x="138449" y="780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5" name="Рисунок 8">
                <a:extLst>
                  <a:ext uri="{FF2B5EF4-FFF2-40B4-BE49-F238E27FC236}">
                    <a16:creationId xmlns:a16="http://schemas.microsoft.com/office/drawing/2014/main" id="{D03D914A-BA56-8127-2C6F-D142B5AFAFD1}"/>
                  </a:ext>
                </a:extLst>
              </p:cNvPr>
              <p:cNvSpPr/>
              <p:nvPr/>
            </p:nvSpPr>
            <p:spPr>
              <a:xfrm>
                <a:off x="505258" y="6579647"/>
                <a:ext cx="203235" cy="74105"/>
              </a:xfrm>
              <a:custGeom>
                <a:avLst/>
                <a:gdLst>
                  <a:gd name="connsiteX0" fmla="*/ 203236 w 203235"/>
                  <a:gd name="connsiteY0" fmla="*/ 24850 h 74105"/>
                  <a:gd name="connsiteX1" fmla="*/ 202792 w 203235"/>
                  <a:gd name="connsiteY1" fmla="*/ 23075 h 74105"/>
                  <a:gd name="connsiteX2" fmla="*/ 202348 w 203235"/>
                  <a:gd name="connsiteY2" fmla="*/ 20856 h 74105"/>
                  <a:gd name="connsiteX3" fmla="*/ 199686 w 203235"/>
                  <a:gd name="connsiteY3" fmla="*/ 14644 h 74105"/>
                  <a:gd name="connsiteX4" fmla="*/ 193917 w 203235"/>
                  <a:gd name="connsiteY4" fmla="*/ 7544 h 74105"/>
                  <a:gd name="connsiteX5" fmla="*/ 183711 w 203235"/>
                  <a:gd name="connsiteY5" fmla="*/ 0 h 74105"/>
                  <a:gd name="connsiteX6" fmla="*/ 196580 w 203235"/>
                  <a:gd name="connsiteY6" fmla="*/ 16419 h 74105"/>
                  <a:gd name="connsiteX7" fmla="*/ 198798 w 203235"/>
                  <a:gd name="connsiteY7" fmla="*/ 21744 h 74105"/>
                  <a:gd name="connsiteX8" fmla="*/ 199242 w 203235"/>
                  <a:gd name="connsiteY8" fmla="*/ 23962 h 74105"/>
                  <a:gd name="connsiteX9" fmla="*/ 199242 w 203235"/>
                  <a:gd name="connsiteY9" fmla="*/ 25294 h 74105"/>
                  <a:gd name="connsiteX10" fmla="*/ 199242 w 203235"/>
                  <a:gd name="connsiteY10" fmla="*/ 26625 h 74105"/>
                  <a:gd name="connsiteX11" fmla="*/ 199242 w 203235"/>
                  <a:gd name="connsiteY11" fmla="*/ 27956 h 74105"/>
                  <a:gd name="connsiteX12" fmla="*/ 199242 w 203235"/>
                  <a:gd name="connsiteY12" fmla="*/ 29287 h 74105"/>
                  <a:gd name="connsiteX13" fmla="*/ 198798 w 203235"/>
                  <a:gd name="connsiteY13" fmla="*/ 31062 h 74105"/>
                  <a:gd name="connsiteX14" fmla="*/ 196580 w 203235"/>
                  <a:gd name="connsiteY14" fmla="*/ 36387 h 74105"/>
                  <a:gd name="connsiteX15" fmla="*/ 191698 w 203235"/>
                  <a:gd name="connsiteY15" fmla="*/ 42600 h 74105"/>
                  <a:gd name="connsiteX16" fmla="*/ 173061 w 203235"/>
                  <a:gd name="connsiteY16" fmla="*/ 54581 h 74105"/>
                  <a:gd name="connsiteX17" fmla="*/ 145105 w 203235"/>
                  <a:gd name="connsiteY17" fmla="*/ 63456 h 74105"/>
                  <a:gd name="connsiteX18" fmla="*/ 110493 w 203235"/>
                  <a:gd name="connsiteY18" fmla="*/ 67450 h 74105"/>
                  <a:gd name="connsiteX19" fmla="*/ 101174 w 203235"/>
                  <a:gd name="connsiteY19" fmla="*/ 67450 h 74105"/>
                  <a:gd name="connsiteX20" fmla="*/ 91412 w 203235"/>
                  <a:gd name="connsiteY20" fmla="*/ 67450 h 74105"/>
                  <a:gd name="connsiteX21" fmla="*/ 71443 w 203235"/>
                  <a:gd name="connsiteY21" fmla="*/ 65675 h 74105"/>
                  <a:gd name="connsiteX22" fmla="*/ 51031 w 203235"/>
                  <a:gd name="connsiteY22" fmla="*/ 61681 h 74105"/>
                  <a:gd name="connsiteX23" fmla="*/ 40825 w 203235"/>
                  <a:gd name="connsiteY23" fmla="*/ 58575 h 74105"/>
                  <a:gd name="connsiteX24" fmla="*/ 31062 w 203235"/>
                  <a:gd name="connsiteY24" fmla="*/ 54581 h 74105"/>
                  <a:gd name="connsiteX25" fmla="*/ 13312 w 203235"/>
                  <a:gd name="connsiteY25" fmla="*/ 43487 h 74105"/>
                  <a:gd name="connsiteX26" fmla="*/ 6656 w 203235"/>
                  <a:gd name="connsiteY26" fmla="*/ 35500 h 74105"/>
                  <a:gd name="connsiteX27" fmla="*/ 3994 w 203235"/>
                  <a:gd name="connsiteY27" fmla="*/ 25737 h 74105"/>
                  <a:gd name="connsiteX28" fmla="*/ 3994 w 203235"/>
                  <a:gd name="connsiteY28" fmla="*/ 23075 h 74105"/>
                  <a:gd name="connsiteX29" fmla="*/ 4437 w 203235"/>
                  <a:gd name="connsiteY29" fmla="*/ 20856 h 74105"/>
                  <a:gd name="connsiteX30" fmla="*/ 4437 w 203235"/>
                  <a:gd name="connsiteY30" fmla="*/ 20412 h 74105"/>
                  <a:gd name="connsiteX31" fmla="*/ 4881 w 203235"/>
                  <a:gd name="connsiteY31" fmla="*/ 19081 h 74105"/>
                  <a:gd name="connsiteX32" fmla="*/ 5769 w 203235"/>
                  <a:gd name="connsiteY32" fmla="*/ 16862 h 74105"/>
                  <a:gd name="connsiteX33" fmla="*/ 5769 w 203235"/>
                  <a:gd name="connsiteY33" fmla="*/ 16419 h 74105"/>
                  <a:gd name="connsiteX34" fmla="*/ 18637 w 203235"/>
                  <a:gd name="connsiteY34" fmla="*/ 0 h 74105"/>
                  <a:gd name="connsiteX35" fmla="*/ 10206 w 203235"/>
                  <a:gd name="connsiteY35" fmla="*/ 6212 h 74105"/>
                  <a:gd name="connsiteX36" fmla="*/ 3106 w 203235"/>
                  <a:gd name="connsiteY36" fmla="*/ 15087 h 74105"/>
                  <a:gd name="connsiteX37" fmla="*/ 1775 w 203235"/>
                  <a:gd name="connsiteY37" fmla="*/ 17750 h 74105"/>
                  <a:gd name="connsiteX38" fmla="*/ 1331 w 203235"/>
                  <a:gd name="connsiteY38" fmla="*/ 19081 h 74105"/>
                  <a:gd name="connsiteX39" fmla="*/ 887 w 203235"/>
                  <a:gd name="connsiteY39" fmla="*/ 20412 h 74105"/>
                  <a:gd name="connsiteX40" fmla="*/ 444 w 203235"/>
                  <a:gd name="connsiteY40" fmla="*/ 23519 h 74105"/>
                  <a:gd name="connsiteX41" fmla="*/ 0 w 203235"/>
                  <a:gd name="connsiteY41" fmla="*/ 26625 h 74105"/>
                  <a:gd name="connsiteX42" fmla="*/ 3106 w 203235"/>
                  <a:gd name="connsiteY42" fmla="*/ 38162 h 74105"/>
                  <a:gd name="connsiteX43" fmla="*/ 10206 w 203235"/>
                  <a:gd name="connsiteY43" fmla="*/ 47481 h 74105"/>
                  <a:gd name="connsiteX44" fmla="*/ 19081 w 203235"/>
                  <a:gd name="connsiteY44" fmla="*/ 54581 h 74105"/>
                  <a:gd name="connsiteX45" fmla="*/ 28844 w 203235"/>
                  <a:gd name="connsiteY45" fmla="*/ 59462 h 74105"/>
                  <a:gd name="connsiteX46" fmla="*/ 70112 w 203235"/>
                  <a:gd name="connsiteY46" fmla="*/ 71443 h 74105"/>
                  <a:gd name="connsiteX47" fmla="*/ 90524 w 203235"/>
                  <a:gd name="connsiteY47" fmla="*/ 73662 h 74105"/>
                  <a:gd name="connsiteX48" fmla="*/ 100287 w 203235"/>
                  <a:gd name="connsiteY48" fmla="*/ 74106 h 74105"/>
                  <a:gd name="connsiteX49" fmla="*/ 110049 w 203235"/>
                  <a:gd name="connsiteY49" fmla="*/ 74106 h 74105"/>
                  <a:gd name="connsiteX50" fmla="*/ 145993 w 203235"/>
                  <a:gd name="connsiteY50" fmla="*/ 69668 h 74105"/>
                  <a:gd name="connsiteX51" fmla="*/ 174836 w 203235"/>
                  <a:gd name="connsiteY51" fmla="*/ 59906 h 74105"/>
                  <a:gd name="connsiteX52" fmla="*/ 194361 w 203235"/>
                  <a:gd name="connsiteY52" fmla="*/ 46150 h 74105"/>
                  <a:gd name="connsiteX53" fmla="*/ 199686 w 203235"/>
                  <a:gd name="connsiteY53" fmla="*/ 39050 h 74105"/>
                  <a:gd name="connsiteX54" fmla="*/ 202348 w 203235"/>
                  <a:gd name="connsiteY54" fmla="*/ 32837 h 74105"/>
                  <a:gd name="connsiteX55" fmla="*/ 202792 w 203235"/>
                  <a:gd name="connsiteY55" fmla="*/ 30175 h 74105"/>
                  <a:gd name="connsiteX56" fmla="*/ 202792 w 203235"/>
                  <a:gd name="connsiteY56" fmla="*/ 28400 h 74105"/>
                  <a:gd name="connsiteX57" fmla="*/ 202792 w 203235"/>
                  <a:gd name="connsiteY57" fmla="*/ 27069 h 74105"/>
                  <a:gd name="connsiteX58" fmla="*/ 202792 w 203235"/>
                  <a:gd name="connsiteY58" fmla="*/ 27069 h 74105"/>
                  <a:gd name="connsiteX59" fmla="*/ 203236 w 203235"/>
                  <a:gd name="connsiteY59" fmla="*/ 24850 h 7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3235" h="74105">
                    <a:moveTo>
                      <a:pt x="203236" y="24850"/>
                    </a:moveTo>
                    <a:cubicBezTo>
                      <a:pt x="203236" y="24406"/>
                      <a:pt x="203236" y="23962"/>
                      <a:pt x="202792" y="23075"/>
                    </a:cubicBezTo>
                    <a:cubicBezTo>
                      <a:pt x="202792" y="22187"/>
                      <a:pt x="202348" y="21744"/>
                      <a:pt x="202348" y="20856"/>
                    </a:cubicBezTo>
                    <a:cubicBezTo>
                      <a:pt x="201905" y="19081"/>
                      <a:pt x="201017" y="16862"/>
                      <a:pt x="199686" y="14644"/>
                    </a:cubicBezTo>
                    <a:cubicBezTo>
                      <a:pt x="198355" y="12425"/>
                      <a:pt x="196580" y="10206"/>
                      <a:pt x="193917" y="7544"/>
                    </a:cubicBezTo>
                    <a:cubicBezTo>
                      <a:pt x="191255" y="4881"/>
                      <a:pt x="187705" y="2219"/>
                      <a:pt x="183711" y="0"/>
                    </a:cubicBezTo>
                    <a:cubicBezTo>
                      <a:pt x="190367" y="4881"/>
                      <a:pt x="195248" y="10650"/>
                      <a:pt x="196580" y="16419"/>
                    </a:cubicBezTo>
                    <a:cubicBezTo>
                      <a:pt x="197467" y="18637"/>
                      <a:pt x="198355" y="20412"/>
                      <a:pt x="198798" y="21744"/>
                    </a:cubicBezTo>
                    <a:cubicBezTo>
                      <a:pt x="199242" y="22631"/>
                      <a:pt x="199242" y="23075"/>
                      <a:pt x="199242" y="23962"/>
                    </a:cubicBezTo>
                    <a:cubicBezTo>
                      <a:pt x="199242" y="24406"/>
                      <a:pt x="199242" y="24850"/>
                      <a:pt x="199242" y="25294"/>
                    </a:cubicBezTo>
                    <a:cubicBezTo>
                      <a:pt x="199242" y="25737"/>
                      <a:pt x="199242" y="26181"/>
                      <a:pt x="199242" y="26625"/>
                    </a:cubicBezTo>
                    <a:cubicBezTo>
                      <a:pt x="199242" y="26625"/>
                      <a:pt x="199242" y="27069"/>
                      <a:pt x="199242" y="27956"/>
                    </a:cubicBezTo>
                    <a:cubicBezTo>
                      <a:pt x="199242" y="28400"/>
                      <a:pt x="199242" y="28844"/>
                      <a:pt x="199242" y="29287"/>
                    </a:cubicBezTo>
                    <a:cubicBezTo>
                      <a:pt x="199242" y="29731"/>
                      <a:pt x="199242" y="30619"/>
                      <a:pt x="198798" y="31062"/>
                    </a:cubicBezTo>
                    <a:cubicBezTo>
                      <a:pt x="198355" y="32394"/>
                      <a:pt x="197467" y="34612"/>
                      <a:pt x="196580" y="36387"/>
                    </a:cubicBezTo>
                    <a:cubicBezTo>
                      <a:pt x="195248" y="38162"/>
                      <a:pt x="193917" y="40381"/>
                      <a:pt x="191698" y="42600"/>
                    </a:cubicBezTo>
                    <a:cubicBezTo>
                      <a:pt x="187261" y="47037"/>
                      <a:pt x="181049" y="51031"/>
                      <a:pt x="173061" y="54581"/>
                    </a:cubicBezTo>
                    <a:cubicBezTo>
                      <a:pt x="165074" y="58131"/>
                      <a:pt x="155755" y="61237"/>
                      <a:pt x="145105" y="63456"/>
                    </a:cubicBezTo>
                    <a:cubicBezTo>
                      <a:pt x="134455" y="65675"/>
                      <a:pt x="122918" y="67006"/>
                      <a:pt x="110493" y="67450"/>
                    </a:cubicBezTo>
                    <a:cubicBezTo>
                      <a:pt x="107387" y="67450"/>
                      <a:pt x="104280" y="67450"/>
                      <a:pt x="101174" y="67450"/>
                    </a:cubicBezTo>
                    <a:cubicBezTo>
                      <a:pt x="98068" y="67450"/>
                      <a:pt x="94518" y="67450"/>
                      <a:pt x="91412" y="67450"/>
                    </a:cubicBezTo>
                    <a:cubicBezTo>
                      <a:pt x="84756" y="67006"/>
                      <a:pt x="78099" y="66562"/>
                      <a:pt x="71443" y="65675"/>
                    </a:cubicBezTo>
                    <a:cubicBezTo>
                      <a:pt x="64787" y="64787"/>
                      <a:pt x="58131" y="63456"/>
                      <a:pt x="51031" y="61681"/>
                    </a:cubicBezTo>
                    <a:cubicBezTo>
                      <a:pt x="47481" y="60793"/>
                      <a:pt x="44375" y="59906"/>
                      <a:pt x="40825" y="58575"/>
                    </a:cubicBezTo>
                    <a:cubicBezTo>
                      <a:pt x="37275" y="57687"/>
                      <a:pt x="34168" y="56356"/>
                      <a:pt x="31062" y="54581"/>
                    </a:cubicBezTo>
                    <a:cubicBezTo>
                      <a:pt x="24406" y="51918"/>
                      <a:pt x="18194" y="48368"/>
                      <a:pt x="13312" y="43487"/>
                    </a:cubicBezTo>
                    <a:cubicBezTo>
                      <a:pt x="10650" y="41268"/>
                      <a:pt x="8431" y="38606"/>
                      <a:pt x="6656" y="35500"/>
                    </a:cubicBezTo>
                    <a:cubicBezTo>
                      <a:pt x="4881" y="32394"/>
                      <a:pt x="3994" y="29287"/>
                      <a:pt x="3994" y="25737"/>
                    </a:cubicBezTo>
                    <a:cubicBezTo>
                      <a:pt x="3994" y="24850"/>
                      <a:pt x="3994" y="23962"/>
                      <a:pt x="3994" y="23075"/>
                    </a:cubicBezTo>
                    <a:cubicBezTo>
                      <a:pt x="3994" y="22187"/>
                      <a:pt x="3994" y="21300"/>
                      <a:pt x="4437" y="20856"/>
                    </a:cubicBezTo>
                    <a:lnTo>
                      <a:pt x="4437" y="20412"/>
                    </a:lnTo>
                    <a:lnTo>
                      <a:pt x="4881" y="19081"/>
                    </a:lnTo>
                    <a:cubicBezTo>
                      <a:pt x="5325" y="18194"/>
                      <a:pt x="5769" y="17306"/>
                      <a:pt x="5769" y="16862"/>
                    </a:cubicBezTo>
                    <a:lnTo>
                      <a:pt x="5769" y="16419"/>
                    </a:lnTo>
                    <a:cubicBezTo>
                      <a:pt x="7100" y="10650"/>
                      <a:pt x="11981" y="4881"/>
                      <a:pt x="18637" y="0"/>
                    </a:cubicBezTo>
                    <a:cubicBezTo>
                      <a:pt x="15531" y="1775"/>
                      <a:pt x="12869" y="3994"/>
                      <a:pt x="10206" y="6212"/>
                    </a:cubicBezTo>
                    <a:cubicBezTo>
                      <a:pt x="7544" y="8875"/>
                      <a:pt x="4881" y="11537"/>
                      <a:pt x="3106" y="15087"/>
                    </a:cubicBezTo>
                    <a:cubicBezTo>
                      <a:pt x="2662" y="15975"/>
                      <a:pt x="2219" y="16862"/>
                      <a:pt x="1775" y="17750"/>
                    </a:cubicBezTo>
                    <a:lnTo>
                      <a:pt x="1331" y="19081"/>
                    </a:lnTo>
                    <a:lnTo>
                      <a:pt x="887" y="20412"/>
                    </a:lnTo>
                    <a:cubicBezTo>
                      <a:pt x="444" y="21300"/>
                      <a:pt x="444" y="22187"/>
                      <a:pt x="444" y="23519"/>
                    </a:cubicBezTo>
                    <a:cubicBezTo>
                      <a:pt x="444" y="24406"/>
                      <a:pt x="444" y="25294"/>
                      <a:pt x="0" y="26625"/>
                    </a:cubicBezTo>
                    <a:cubicBezTo>
                      <a:pt x="0" y="30619"/>
                      <a:pt x="887" y="34612"/>
                      <a:pt x="3106" y="38162"/>
                    </a:cubicBezTo>
                    <a:cubicBezTo>
                      <a:pt x="4881" y="41712"/>
                      <a:pt x="7544" y="44818"/>
                      <a:pt x="10206" y="47481"/>
                    </a:cubicBezTo>
                    <a:cubicBezTo>
                      <a:pt x="12869" y="50143"/>
                      <a:pt x="15975" y="52362"/>
                      <a:pt x="19081" y="54581"/>
                    </a:cubicBezTo>
                    <a:cubicBezTo>
                      <a:pt x="22187" y="55912"/>
                      <a:pt x="25294" y="57687"/>
                      <a:pt x="28844" y="59462"/>
                    </a:cubicBezTo>
                    <a:cubicBezTo>
                      <a:pt x="42156" y="65675"/>
                      <a:pt x="56356" y="69225"/>
                      <a:pt x="70112" y="71443"/>
                    </a:cubicBezTo>
                    <a:cubicBezTo>
                      <a:pt x="77212" y="72331"/>
                      <a:pt x="83868" y="73218"/>
                      <a:pt x="90524" y="73662"/>
                    </a:cubicBezTo>
                    <a:cubicBezTo>
                      <a:pt x="94074" y="73662"/>
                      <a:pt x="97180" y="74106"/>
                      <a:pt x="100287" y="74106"/>
                    </a:cubicBezTo>
                    <a:cubicBezTo>
                      <a:pt x="103393" y="74106"/>
                      <a:pt x="106943" y="74106"/>
                      <a:pt x="110049" y="74106"/>
                    </a:cubicBezTo>
                    <a:cubicBezTo>
                      <a:pt x="122918" y="73662"/>
                      <a:pt x="134899" y="71887"/>
                      <a:pt x="145993" y="69668"/>
                    </a:cubicBezTo>
                    <a:cubicBezTo>
                      <a:pt x="157086" y="67006"/>
                      <a:pt x="166849" y="63900"/>
                      <a:pt x="174836" y="59906"/>
                    </a:cubicBezTo>
                    <a:cubicBezTo>
                      <a:pt x="183267" y="55912"/>
                      <a:pt x="189923" y="51475"/>
                      <a:pt x="194361" y="46150"/>
                    </a:cubicBezTo>
                    <a:cubicBezTo>
                      <a:pt x="196580" y="43487"/>
                      <a:pt x="198355" y="41268"/>
                      <a:pt x="199686" y="39050"/>
                    </a:cubicBezTo>
                    <a:cubicBezTo>
                      <a:pt x="201017" y="36831"/>
                      <a:pt x="201905" y="34612"/>
                      <a:pt x="202348" y="32837"/>
                    </a:cubicBezTo>
                    <a:cubicBezTo>
                      <a:pt x="202792" y="31950"/>
                      <a:pt x="202792" y="31062"/>
                      <a:pt x="202792" y="30175"/>
                    </a:cubicBezTo>
                    <a:cubicBezTo>
                      <a:pt x="202792" y="29287"/>
                      <a:pt x="202792" y="28844"/>
                      <a:pt x="202792" y="28400"/>
                    </a:cubicBezTo>
                    <a:cubicBezTo>
                      <a:pt x="202792" y="27512"/>
                      <a:pt x="202792" y="27069"/>
                      <a:pt x="202792" y="27069"/>
                    </a:cubicBezTo>
                    <a:lnTo>
                      <a:pt x="202792" y="27069"/>
                    </a:lnTo>
                    <a:cubicBezTo>
                      <a:pt x="203236" y="26625"/>
                      <a:pt x="203236" y="25737"/>
                      <a:pt x="203236" y="248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6" name="Рисунок 8">
                <a:extLst>
                  <a:ext uri="{FF2B5EF4-FFF2-40B4-BE49-F238E27FC236}">
                    <a16:creationId xmlns:a16="http://schemas.microsoft.com/office/drawing/2014/main" id="{9E40FC8C-E775-3688-DBC6-5BF4D9D8EC0B}"/>
                  </a:ext>
                </a:extLst>
              </p:cNvPr>
              <p:cNvSpPr/>
              <p:nvPr/>
            </p:nvSpPr>
            <p:spPr>
              <a:xfrm>
                <a:off x="510139" y="6559678"/>
                <a:ext cx="193917" cy="84660"/>
              </a:xfrm>
              <a:custGeom>
                <a:avLst/>
                <a:gdLst>
                  <a:gd name="connsiteX0" fmla="*/ 193917 w 193917"/>
                  <a:gd name="connsiteY0" fmla="*/ 39493 h 84660"/>
                  <a:gd name="connsiteX1" fmla="*/ 193917 w 193917"/>
                  <a:gd name="connsiteY1" fmla="*/ 37719 h 84660"/>
                  <a:gd name="connsiteX2" fmla="*/ 193473 w 193917"/>
                  <a:gd name="connsiteY2" fmla="*/ 35500 h 84660"/>
                  <a:gd name="connsiteX3" fmla="*/ 193030 w 193917"/>
                  <a:gd name="connsiteY3" fmla="*/ 34169 h 84660"/>
                  <a:gd name="connsiteX4" fmla="*/ 192586 w 193917"/>
                  <a:gd name="connsiteY4" fmla="*/ 32837 h 84660"/>
                  <a:gd name="connsiteX5" fmla="*/ 191698 w 193917"/>
                  <a:gd name="connsiteY5" fmla="*/ 31506 h 84660"/>
                  <a:gd name="connsiteX6" fmla="*/ 190811 w 193917"/>
                  <a:gd name="connsiteY6" fmla="*/ 30175 h 84660"/>
                  <a:gd name="connsiteX7" fmla="*/ 185486 w 193917"/>
                  <a:gd name="connsiteY7" fmla="*/ 23962 h 84660"/>
                  <a:gd name="connsiteX8" fmla="*/ 166405 w 193917"/>
                  <a:gd name="connsiteY8" fmla="*/ 12425 h 84660"/>
                  <a:gd name="connsiteX9" fmla="*/ 138893 w 193917"/>
                  <a:gd name="connsiteY9" fmla="*/ 3994 h 84660"/>
                  <a:gd name="connsiteX10" fmla="*/ 105168 w 193917"/>
                  <a:gd name="connsiteY10" fmla="*/ 0 h 84660"/>
                  <a:gd name="connsiteX11" fmla="*/ 104724 w 193917"/>
                  <a:gd name="connsiteY11" fmla="*/ 0 h 84660"/>
                  <a:gd name="connsiteX12" fmla="*/ 104724 w 193917"/>
                  <a:gd name="connsiteY12" fmla="*/ 444 h 84660"/>
                  <a:gd name="connsiteX13" fmla="*/ 105168 w 193917"/>
                  <a:gd name="connsiteY13" fmla="*/ 444 h 84660"/>
                  <a:gd name="connsiteX14" fmla="*/ 138893 w 193917"/>
                  <a:gd name="connsiteY14" fmla="*/ 4437 h 84660"/>
                  <a:gd name="connsiteX15" fmla="*/ 165961 w 193917"/>
                  <a:gd name="connsiteY15" fmla="*/ 13312 h 84660"/>
                  <a:gd name="connsiteX16" fmla="*/ 184155 w 193917"/>
                  <a:gd name="connsiteY16" fmla="*/ 25294 h 84660"/>
                  <a:gd name="connsiteX17" fmla="*/ 189036 w 193917"/>
                  <a:gd name="connsiteY17" fmla="*/ 31506 h 84660"/>
                  <a:gd name="connsiteX18" fmla="*/ 189923 w 193917"/>
                  <a:gd name="connsiteY18" fmla="*/ 32837 h 84660"/>
                  <a:gd name="connsiteX19" fmla="*/ 190367 w 193917"/>
                  <a:gd name="connsiteY19" fmla="*/ 34169 h 84660"/>
                  <a:gd name="connsiteX20" fmla="*/ 190811 w 193917"/>
                  <a:gd name="connsiteY20" fmla="*/ 35500 h 84660"/>
                  <a:gd name="connsiteX21" fmla="*/ 191255 w 193917"/>
                  <a:gd name="connsiteY21" fmla="*/ 36831 h 84660"/>
                  <a:gd name="connsiteX22" fmla="*/ 191698 w 193917"/>
                  <a:gd name="connsiteY22" fmla="*/ 39050 h 84660"/>
                  <a:gd name="connsiteX23" fmla="*/ 191698 w 193917"/>
                  <a:gd name="connsiteY23" fmla="*/ 40381 h 84660"/>
                  <a:gd name="connsiteX24" fmla="*/ 191698 w 193917"/>
                  <a:gd name="connsiteY24" fmla="*/ 41712 h 84660"/>
                  <a:gd name="connsiteX25" fmla="*/ 191698 w 193917"/>
                  <a:gd name="connsiteY25" fmla="*/ 43043 h 84660"/>
                  <a:gd name="connsiteX26" fmla="*/ 191698 w 193917"/>
                  <a:gd name="connsiteY26" fmla="*/ 44375 h 84660"/>
                  <a:gd name="connsiteX27" fmla="*/ 191255 w 193917"/>
                  <a:gd name="connsiteY27" fmla="*/ 46150 h 84660"/>
                  <a:gd name="connsiteX28" fmla="*/ 190811 w 193917"/>
                  <a:gd name="connsiteY28" fmla="*/ 47481 h 84660"/>
                  <a:gd name="connsiteX29" fmla="*/ 190367 w 193917"/>
                  <a:gd name="connsiteY29" fmla="*/ 48812 h 84660"/>
                  <a:gd name="connsiteX30" fmla="*/ 189923 w 193917"/>
                  <a:gd name="connsiteY30" fmla="*/ 50143 h 84660"/>
                  <a:gd name="connsiteX31" fmla="*/ 189036 w 193917"/>
                  <a:gd name="connsiteY31" fmla="*/ 51475 h 84660"/>
                  <a:gd name="connsiteX32" fmla="*/ 184155 w 193917"/>
                  <a:gd name="connsiteY32" fmla="*/ 57687 h 84660"/>
                  <a:gd name="connsiteX33" fmla="*/ 165961 w 193917"/>
                  <a:gd name="connsiteY33" fmla="*/ 69225 h 84660"/>
                  <a:gd name="connsiteX34" fmla="*/ 138893 w 193917"/>
                  <a:gd name="connsiteY34" fmla="*/ 77212 h 84660"/>
                  <a:gd name="connsiteX35" fmla="*/ 105612 w 193917"/>
                  <a:gd name="connsiteY35" fmla="*/ 81206 h 84660"/>
                  <a:gd name="connsiteX36" fmla="*/ 67893 w 193917"/>
                  <a:gd name="connsiteY36" fmla="*/ 79431 h 84660"/>
                  <a:gd name="connsiteX37" fmla="*/ 29287 w 193917"/>
                  <a:gd name="connsiteY37" fmla="*/ 69225 h 84660"/>
                  <a:gd name="connsiteX38" fmla="*/ 11537 w 193917"/>
                  <a:gd name="connsiteY38" fmla="*/ 58575 h 84660"/>
                  <a:gd name="connsiteX39" fmla="*/ 4881 w 193917"/>
                  <a:gd name="connsiteY39" fmla="*/ 51031 h 84660"/>
                  <a:gd name="connsiteX40" fmla="*/ 2219 w 193917"/>
                  <a:gd name="connsiteY40" fmla="*/ 41712 h 84660"/>
                  <a:gd name="connsiteX41" fmla="*/ 2219 w 193917"/>
                  <a:gd name="connsiteY41" fmla="*/ 39050 h 84660"/>
                  <a:gd name="connsiteX42" fmla="*/ 2662 w 193917"/>
                  <a:gd name="connsiteY42" fmla="*/ 36831 h 84660"/>
                  <a:gd name="connsiteX43" fmla="*/ 4437 w 193917"/>
                  <a:gd name="connsiteY43" fmla="*/ 32394 h 84660"/>
                  <a:gd name="connsiteX44" fmla="*/ 11094 w 193917"/>
                  <a:gd name="connsiteY44" fmla="*/ 24406 h 84660"/>
                  <a:gd name="connsiteX45" fmla="*/ 28400 w 193917"/>
                  <a:gd name="connsiteY45" fmla="*/ 13756 h 84660"/>
                  <a:gd name="connsiteX46" fmla="*/ 67449 w 193917"/>
                  <a:gd name="connsiteY46" fmla="*/ 3106 h 84660"/>
                  <a:gd name="connsiteX47" fmla="*/ 79874 w 193917"/>
                  <a:gd name="connsiteY47" fmla="*/ 1775 h 84660"/>
                  <a:gd name="connsiteX48" fmla="*/ 79874 w 193917"/>
                  <a:gd name="connsiteY48" fmla="*/ 1331 h 84660"/>
                  <a:gd name="connsiteX49" fmla="*/ 67449 w 193917"/>
                  <a:gd name="connsiteY49" fmla="*/ 2662 h 84660"/>
                  <a:gd name="connsiteX50" fmla="*/ 28400 w 193917"/>
                  <a:gd name="connsiteY50" fmla="*/ 12869 h 84660"/>
                  <a:gd name="connsiteX51" fmla="*/ 10206 w 193917"/>
                  <a:gd name="connsiteY51" fmla="*/ 23519 h 84660"/>
                  <a:gd name="connsiteX52" fmla="*/ 3106 w 193917"/>
                  <a:gd name="connsiteY52" fmla="*/ 31506 h 84660"/>
                  <a:gd name="connsiteX53" fmla="*/ 887 w 193917"/>
                  <a:gd name="connsiteY53" fmla="*/ 36387 h 84660"/>
                  <a:gd name="connsiteX54" fmla="*/ 444 w 193917"/>
                  <a:gd name="connsiteY54" fmla="*/ 39050 h 84660"/>
                  <a:gd name="connsiteX55" fmla="*/ 0 w 193917"/>
                  <a:gd name="connsiteY55" fmla="*/ 41712 h 84660"/>
                  <a:gd name="connsiteX56" fmla="*/ 3106 w 193917"/>
                  <a:gd name="connsiteY56" fmla="*/ 52362 h 84660"/>
                  <a:gd name="connsiteX57" fmla="*/ 10206 w 193917"/>
                  <a:gd name="connsiteY57" fmla="*/ 60793 h 84660"/>
                  <a:gd name="connsiteX58" fmla="*/ 27956 w 193917"/>
                  <a:gd name="connsiteY58" fmla="*/ 71887 h 84660"/>
                  <a:gd name="connsiteX59" fmla="*/ 67449 w 193917"/>
                  <a:gd name="connsiteY59" fmla="*/ 82537 h 84660"/>
                  <a:gd name="connsiteX60" fmla="*/ 105612 w 193917"/>
                  <a:gd name="connsiteY60" fmla="*/ 84312 h 84660"/>
                  <a:gd name="connsiteX61" fmla="*/ 139336 w 193917"/>
                  <a:gd name="connsiteY61" fmla="*/ 80318 h 84660"/>
                  <a:gd name="connsiteX62" fmla="*/ 166849 w 193917"/>
                  <a:gd name="connsiteY62" fmla="*/ 71443 h 84660"/>
                  <a:gd name="connsiteX63" fmla="*/ 185486 w 193917"/>
                  <a:gd name="connsiteY63" fmla="*/ 59462 h 84660"/>
                  <a:gd name="connsiteX64" fmla="*/ 190811 w 193917"/>
                  <a:gd name="connsiteY64" fmla="*/ 52806 h 84660"/>
                  <a:gd name="connsiteX65" fmla="*/ 191698 w 193917"/>
                  <a:gd name="connsiteY65" fmla="*/ 51031 h 84660"/>
                  <a:gd name="connsiteX66" fmla="*/ 192586 w 193917"/>
                  <a:gd name="connsiteY66" fmla="*/ 49700 h 84660"/>
                  <a:gd name="connsiteX67" fmla="*/ 193030 w 193917"/>
                  <a:gd name="connsiteY67" fmla="*/ 48368 h 84660"/>
                  <a:gd name="connsiteX68" fmla="*/ 193473 w 193917"/>
                  <a:gd name="connsiteY68" fmla="*/ 47037 h 84660"/>
                  <a:gd name="connsiteX69" fmla="*/ 193917 w 193917"/>
                  <a:gd name="connsiteY69" fmla="*/ 44818 h 84660"/>
                  <a:gd name="connsiteX70" fmla="*/ 193917 w 193917"/>
                  <a:gd name="connsiteY70" fmla="*/ 43043 h 84660"/>
                  <a:gd name="connsiteX71" fmla="*/ 193917 w 193917"/>
                  <a:gd name="connsiteY71" fmla="*/ 41712 h 84660"/>
                  <a:gd name="connsiteX72" fmla="*/ 193917 w 193917"/>
                  <a:gd name="connsiteY72" fmla="*/ 41712 h 84660"/>
                  <a:gd name="connsiteX73" fmla="*/ 193917 w 193917"/>
                  <a:gd name="connsiteY73" fmla="*/ 39493 h 8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93917" h="84660">
                    <a:moveTo>
                      <a:pt x="193917" y="39493"/>
                    </a:moveTo>
                    <a:cubicBezTo>
                      <a:pt x="193917" y="39050"/>
                      <a:pt x="193917" y="38606"/>
                      <a:pt x="193917" y="37719"/>
                    </a:cubicBezTo>
                    <a:cubicBezTo>
                      <a:pt x="193917" y="37275"/>
                      <a:pt x="193473" y="36387"/>
                      <a:pt x="193473" y="35500"/>
                    </a:cubicBezTo>
                    <a:cubicBezTo>
                      <a:pt x="193473" y="35056"/>
                      <a:pt x="193030" y="34612"/>
                      <a:pt x="193030" y="34169"/>
                    </a:cubicBezTo>
                    <a:cubicBezTo>
                      <a:pt x="193030" y="33725"/>
                      <a:pt x="192586" y="33281"/>
                      <a:pt x="192586" y="32837"/>
                    </a:cubicBezTo>
                    <a:cubicBezTo>
                      <a:pt x="192586" y="32394"/>
                      <a:pt x="192142" y="31950"/>
                      <a:pt x="191698" y="31506"/>
                    </a:cubicBezTo>
                    <a:cubicBezTo>
                      <a:pt x="191255" y="31062"/>
                      <a:pt x="191255" y="30619"/>
                      <a:pt x="190811" y="30175"/>
                    </a:cubicBezTo>
                    <a:cubicBezTo>
                      <a:pt x="189480" y="27956"/>
                      <a:pt x="187705" y="25737"/>
                      <a:pt x="185486" y="23962"/>
                    </a:cubicBezTo>
                    <a:cubicBezTo>
                      <a:pt x="181049" y="19525"/>
                      <a:pt x="174392" y="15531"/>
                      <a:pt x="166405" y="12425"/>
                    </a:cubicBezTo>
                    <a:cubicBezTo>
                      <a:pt x="158417" y="8875"/>
                      <a:pt x="149099" y="6212"/>
                      <a:pt x="138893" y="3994"/>
                    </a:cubicBezTo>
                    <a:cubicBezTo>
                      <a:pt x="128686" y="1775"/>
                      <a:pt x="117149" y="444"/>
                      <a:pt x="105168" y="0"/>
                    </a:cubicBezTo>
                    <a:lnTo>
                      <a:pt x="104724" y="0"/>
                    </a:lnTo>
                    <a:lnTo>
                      <a:pt x="104724" y="444"/>
                    </a:lnTo>
                    <a:lnTo>
                      <a:pt x="105168" y="444"/>
                    </a:lnTo>
                    <a:cubicBezTo>
                      <a:pt x="117149" y="887"/>
                      <a:pt x="128686" y="2219"/>
                      <a:pt x="138893" y="4437"/>
                    </a:cubicBezTo>
                    <a:cubicBezTo>
                      <a:pt x="149099" y="6656"/>
                      <a:pt x="158417" y="9762"/>
                      <a:pt x="165961" y="13312"/>
                    </a:cubicBezTo>
                    <a:cubicBezTo>
                      <a:pt x="173505" y="16862"/>
                      <a:pt x="180161" y="20856"/>
                      <a:pt x="184155" y="25294"/>
                    </a:cubicBezTo>
                    <a:cubicBezTo>
                      <a:pt x="186374" y="27512"/>
                      <a:pt x="188148" y="29287"/>
                      <a:pt x="189036" y="31506"/>
                    </a:cubicBezTo>
                    <a:cubicBezTo>
                      <a:pt x="189480" y="31950"/>
                      <a:pt x="189480" y="32394"/>
                      <a:pt x="189923" y="32837"/>
                    </a:cubicBezTo>
                    <a:cubicBezTo>
                      <a:pt x="190367" y="33281"/>
                      <a:pt x="190367" y="33725"/>
                      <a:pt x="190367" y="34169"/>
                    </a:cubicBezTo>
                    <a:cubicBezTo>
                      <a:pt x="190367" y="34612"/>
                      <a:pt x="190811" y="35056"/>
                      <a:pt x="190811" y="35500"/>
                    </a:cubicBezTo>
                    <a:cubicBezTo>
                      <a:pt x="190811" y="35944"/>
                      <a:pt x="191255" y="36387"/>
                      <a:pt x="191255" y="36831"/>
                    </a:cubicBezTo>
                    <a:cubicBezTo>
                      <a:pt x="191698" y="37719"/>
                      <a:pt x="191698" y="38162"/>
                      <a:pt x="191698" y="39050"/>
                    </a:cubicBezTo>
                    <a:cubicBezTo>
                      <a:pt x="191698" y="39493"/>
                      <a:pt x="191698" y="39937"/>
                      <a:pt x="191698" y="40381"/>
                    </a:cubicBezTo>
                    <a:cubicBezTo>
                      <a:pt x="191698" y="40825"/>
                      <a:pt x="191698" y="41268"/>
                      <a:pt x="191698" y="41712"/>
                    </a:cubicBezTo>
                    <a:cubicBezTo>
                      <a:pt x="191698" y="41712"/>
                      <a:pt x="191698" y="42156"/>
                      <a:pt x="191698" y="43043"/>
                    </a:cubicBezTo>
                    <a:cubicBezTo>
                      <a:pt x="191698" y="43487"/>
                      <a:pt x="191698" y="43931"/>
                      <a:pt x="191698" y="44375"/>
                    </a:cubicBezTo>
                    <a:cubicBezTo>
                      <a:pt x="191698" y="44818"/>
                      <a:pt x="191698" y="45706"/>
                      <a:pt x="191255" y="46150"/>
                    </a:cubicBezTo>
                    <a:cubicBezTo>
                      <a:pt x="191255" y="46593"/>
                      <a:pt x="190811" y="47037"/>
                      <a:pt x="190811" y="47481"/>
                    </a:cubicBezTo>
                    <a:cubicBezTo>
                      <a:pt x="190811" y="47925"/>
                      <a:pt x="190367" y="48368"/>
                      <a:pt x="190367" y="48812"/>
                    </a:cubicBezTo>
                    <a:cubicBezTo>
                      <a:pt x="190367" y="49256"/>
                      <a:pt x="189923" y="49700"/>
                      <a:pt x="189923" y="50143"/>
                    </a:cubicBezTo>
                    <a:cubicBezTo>
                      <a:pt x="189480" y="50587"/>
                      <a:pt x="189480" y="51031"/>
                      <a:pt x="189036" y="51475"/>
                    </a:cubicBezTo>
                    <a:cubicBezTo>
                      <a:pt x="187705" y="53250"/>
                      <a:pt x="185930" y="55468"/>
                      <a:pt x="184155" y="57687"/>
                    </a:cubicBezTo>
                    <a:cubicBezTo>
                      <a:pt x="179717" y="61681"/>
                      <a:pt x="173505" y="65675"/>
                      <a:pt x="165961" y="69225"/>
                    </a:cubicBezTo>
                    <a:cubicBezTo>
                      <a:pt x="158417" y="72774"/>
                      <a:pt x="149099" y="75437"/>
                      <a:pt x="138893" y="77212"/>
                    </a:cubicBezTo>
                    <a:cubicBezTo>
                      <a:pt x="128686" y="79431"/>
                      <a:pt x="117593" y="80762"/>
                      <a:pt x="105612" y="81206"/>
                    </a:cubicBezTo>
                    <a:cubicBezTo>
                      <a:pt x="93630" y="81649"/>
                      <a:pt x="81206" y="81206"/>
                      <a:pt x="67893" y="79431"/>
                    </a:cubicBezTo>
                    <a:cubicBezTo>
                      <a:pt x="55025" y="77656"/>
                      <a:pt x="41712" y="74549"/>
                      <a:pt x="29287" y="69225"/>
                    </a:cubicBezTo>
                    <a:cubicBezTo>
                      <a:pt x="23075" y="66562"/>
                      <a:pt x="16862" y="63456"/>
                      <a:pt x="11537" y="58575"/>
                    </a:cubicBezTo>
                    <a:cubicBezTo>
                      <a:pt x="8875" y="56356"/>
                      <a:pt x="6656" y="53693"/>
                      <a:pt x="4881" y="51031"/>
                    </a:cubicBezTo>
                    <a:cubicBezTo>
                      <a:pt x="3106" y="47925"/>
                      <a:pt x="2219" y="44818"/>
                      <a:pt x="2219" y="41712"/>
                    </a:cubicBezTo>
                    <a:cubicBezTo>
                      <a:pt x="2219" y="40825"/>
                      <a:pt x="2219" y="39937"/>
                      <a:pt x="2219" y="39050"/>
                    </a:cubicBezTo>
                    <a:cubicBezTo>
                      <a:pt x="2219" y="38162"/>
                      <a:pt x="2662" y="37275"/>
                      <a:pt x="2662" y="36831"/>
                    </a:cubicBezTo>
                    <a:cubicBezTo>
                      <a:pt x="3106" y="35056"/>
                      <a:pt x="3994" y="33725"/>
                      <a:pt x="4437" y="32394"/>
                    </a:cubicBezTo>
                    <a:cubicBezTo>
                      <a:pt x="6212" y="29287"/>
                      <a:pt x="8431" y="27069"/>
                      <a:pt x="11094" y="24406"/>
                    </a:cubicBezTo>
                    <a:cubicBezTo>
                      <a:pt x="16419" y="19969"/>
                      <a:pt x="22187" y="16419"/>
                      <a:pt x="28400" y="13756"/>
                    </a:cubicBezTo>
                    <a:cubicBezTo>
                      <a:pt x="40825" y="7987"/>
                      <a:pt x="54137" y="5325"/>
                      <a:pt x="67449" y="3106"/>
                    </a:cubicBezTo>
                    <a:cubicBezTo>
                      <a:pt x="71443" y="2662"/>
                      <a:pt x="75881" y="2219"/>
                      <a:pt x="79874" y="1775"/>
                    </a:cubicBezTo>
                    <a:lnTo>
                      <a:pt x="79874" y="1331"/>
                    </a:lnTo>
                    <a:cubicBezTo>
                      <a:pt x="75881" y="1775"/>
                      <a:pt x="71443" y="2219"/>
                      <a:pt x="67449" y="2662"/>
                    </a:cubicBezTo>
                    <a:cubicBezTo>
                      <a:pt x="54581" y="4437"/>
                      <a:pt x="40825" y="7544"/>
                      <a:pt x="28400" y="12869"/>
                    </a:cubicBezTo>
                    <a:cubicBezTo>
                      <a:pt x="22187" y="15531"/>
                      <a:pt x="15975" y="19081"/>
                      <a:pt x="10206" y="23519"/>
                    </a:cubicBezTo>
                    <a:cubicBezTo>
                      <a:pt x="7544" y="25737"/>
                      <a:pt x="4881" y="28400"/>
                      <a:pt x="3106" y="31506"/>
                    </a:cubicBezTo>
                    <a:cubicBezTo>
                      <a:pt x="2219" y="33281"/>
                      <a:pt x="1331" y="34612"/>
                      <a:pt x="887" y="36387"/>
                    </a:cubicBezTo>
                    <a:cubicBezTo>
                      <a:pt x="444" y="37275"/>
                      <a:pt x="444" y="38162"/>
                      <a:pt x="444" y="39050"/>
                    </a:cubicBezTo>
                    <a:cubicBezTo>
                      <a:pt x="444" y="39937"/>
                      <a:pt x="444" y="40825"/>
                      <a:pt x="0" y="41712"/>
                    </a:cubicBezTo>
                    <a:cubicBezTo>
                      <a:pt x="0" y="45262"/>
                      <a:pt x="1331" y="49256"/>
                      <a:pt x="3106" y="52362"/>
                    </a:cubicBezTo>
                    <a:cubicBezTo>
                      <a:pt x="4881" y="55468"/>
                      <a:pt x="7544" y="58131"/>
                      <a:pt x="10206" y="60793"/>
                    </a:cubicBezTo>
                    <a:cubicBezTo>
                      <a:pt x="15531" y="65675"/>
                      <a:pt x="21744" y="69225"/>
                      <a:pt x="27956" y="71887"/>
                    </a:cubicBezTo>
                    <a:cubicBezTo>
                      <a:pt x="40825" y="77656"/>
                      <a:pt x="54137" y="80762"/>
                      <a:pt x="67449" y="82537"/>
                    </a:cubicBezTo>
                    <a:cubicBezTo>
                      <a:pt x="80762" y="84312"/>
                      <a:pt x="93187" y="85199"/>
                      <a:pt x="105612" y="84312"/>
                    </a:cubicBezTo>
                    <a:cubicBezTo>
                      <a:pt x="117593" y="83868"/>
                      <a:pt x="129130" y="82537"/>
                      <a:pt x="139336" y="80318"/>
                    </a:cubicBezTo>
                    <a:cubicBezTo>
                      <a:pt x="149543" y="78099"/>
                      <a:pt x="158861" y="74993"/>
                      <a:pt x="166849" y="71443"/>
                    </a:cubicBezTo>
                    <a:cubicBezTo>
                      <a:pt x="174836" y="67893"/>
                      <a:pt x="181049" y="63900"/>
                      <a:pt x="185486" y="59462"/>
                    </a:cubicBezTo>
                    <a:cubicBezTo>
                      <a:pt x="187705" y="57243"/>
                      <a:pt x="189480" y="55025"/>
                      <a:pt x="190811" y="52806"/>
                    </a:cubicBezTo>
                    <a:cubicBezTo>
                      <a:pt x="191255" y="52362"/>
                      <a:pt x="191255" y="51918"/>
                      <a:pt x="191698" y="51031"/>
                    </a:cubicBezTo>
                    <a:cubicBezTo>
                      <a:pt x="192142" y="50587"/>
                      <a:pt x="192142" y="50143"/>
                      <a:pt x="192586" y="49700"/>
                    </a:cubicBezTo>
                    <a:cubicBezTo>
                      <a:pt x="192586" y="49256"/>
                      <a:pt x="193030" y="48812"/>
                      <a:pt x="193030" y="48368"/>
                    </a:cubicBezTo>
                    <a:cubicBezTo>
                      <a:pt x="193030" y="47925"/>
                      <a:pt x="193473" y="47481"/>
                      <a:pt x="193473" y="47037"/>
                    </a:cubicBezTo>
                    <a:cubicBezTo>
                      <a:pt x="193917" y="46150"/>
                      <a:pt x="193917" y="45262"/>
                      <a:pt x="193917" y="44818"/>
                    </a:cubicBezTo>
                    <a:cubicBezTo>
                      <a:pt x="193917" y="43931"/>
                      <a:pt x="193917" y="43487"/>
                      <a:pt x="193917" y="43043"/>
                    </a:cubicBezTo>
                    <a:cubicBezTo>
                      <a:pt x="193917" y="42156"/>
                      <a:pt x="193917" y="41712"/>
                      <a:pt x="193917" y="41712"/>
                    </a:cubicBezTo>
                    <a:lnTo>
                      <a:pt x="193917" y="41712"/>
                    </a:lnTo>
                    <a:cubicBezTo>
                      <a:pt x="193917" y="40825"/>
                      <a:pt x="193917" y="40381"/>
                      <a:pt x="193917" y="39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7" name="Рисунок 8">
                <a:extLst>
                  <a:ext uri="{FF2B5EF4-FFF2-40B4-BE49-F238E27FC236}">
                    <a16:creationId xmlns:a16="http://schemas.microsoft.com/office/drawing/2014/main" id="{54339DDF-E87F-36C1-AD91-FF1E16CFED6C}"/>
                  </a:ext>
                </a:extLst>
              </p:cNvPr>
              <p:cNvSpPr/>
              <p:nvPr/>
            </p:nvSpPr>
            <p:spPr>
              <a:xfrm>
                <a:off x="585576" y="6474035"/>
                <a:ext cx="31505" cy="107830"/>
              </a:xfrm>
              <a:custGeom>
                <a:avLst/>
                <a:gdLst>
                  <a:gd name="connsiteX0" fmla="*/ 31506 w 31505"/>
                  <a:gd name="connsiteY0" fmla="*/ 0 h 107830"/>
                  <a:gd name="connsiteX1" fmla="*/ 28844 w 31505"/>
                  <a:gd name="connsiteY1" fmla="*/ 887 h 107830"/>
                  <a:gd name="connsiteX2" fmla="*/ 26181 w 31505"/>
                  <a:gd name="connsiteY2" fmla="*/ 1331 h 107830"/>
                  <a:gd name="connsiteX3" fmla="*/ 26181 w 31505"/>
                  <a:gd name="connsiteY3" fmla="*/ 101174 h 107830"/>
                  <a:gd name="connsiteX4" fmla="*/ 15087 w 31505"/>
                  <a:gd name="connsiteY4" fmla="*/ 102949 h 107830"/>
                  <a:gd name="connsiteX5" fmla="*/ 15087 w 31505"/>
                  <a:gd name="connsiteY5" fmla="*/ 102949 h 107830"/>
                  <a:gd name="connsiteX6" fmla="*/ 6212 w 31505"/>
                  <a:gd name="connsiteY6" fmla="*/ 100287 h 107830"/>
                  <a:gd name="connsiteX7" fmla="*/ 5325 w 31505"/>
                  <a:gd name="connsiteY7" fmla="*/ 3550 h 107830"/>
                  <a:gd name="connsiteX8" fmla="*/ 2662 w 31505"/>
                  <a:gd name="connsiteY8" fmla="*/ 3550 h 107830"/>
                  <a:gd name="connsiteX9" fmla="*/ 0 w 31505"/>
                  <a:gd name="connsiteY9" fmla="*/ 3550 h 107830"/>
                  <a:gd name="connsiteX10" fmla="*/ 887 w 31505"/>
                  <a:gd name="connsiteY10" fmla="*/ 100731 h 107830"/>
                  <a:gd name="connsiteX11" fmla="*/ 1331 w 31505"/>
                  <a:gd name="connsiteY11" fmla="*/ 102506 h 107830"/>
                  <a:gd name="connsiteX12" fmla="*/ 15087 w 31505"/>
                  <a:gd name="connsiteY12" fmla="*/ 107831 h 107830"/>
                  <a:gd name="connsiteX13" fmla="*/ 15087 w 31505"/>
                  <a:gd name="connsiteY13" fmla="*/ 107831 h 107830"/>
                  <a:gd name="connsiteX14" fmla="*/ 30175 w 31505"/>
                  <a:gd name="connsiteY14" fmla="*/ 104281 h 107830"/>
                  <a:gd name="connsiteX15" fmla="*/ 31062 w 31505"/>
                  <a:gd name="connsiteY15" fmla="*/ 101618 h 107830"/>
                  <a:gd name="connsiteX16" fmla="*/ 31506 w 31505"/>
                  <a:gd name="connsiteY16" fmla="*/ 0 h 10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505" h="107830">
                    <a:moveTo>
                      <a:pt x="31506" y="0"/>
                    </a:moveTo>
                    <a:cubicBezTo>
                      <a:pt x="30619" y="444"/>
                      <a:pt x="29731" y="444"/>
                      <a:pt x="28844" y="887"/>
                    </a:cubicBezTo>
                    <a:cubicBezTo>
                      <a:pt x="27956" y="1331"/>
                      <a:pt x="27069" y="1331"/>
                      <a:pt x="26181" y="1331"/>
                    </a:cubicBezTo>
                    <a:lnTo>
                      <a:pt x="26181" y="101174"/>
                    </a:lnTo>
                    <a:cubicBezTo>
                      <a:pt x="25737" y="101618"/>
                      <a:pt x="23519" y="102949"/>
                      <a:pt x="15087" y="102949"/>
                    </a:cubicBezTo>
                    <a:lnTo>
                      <a:pt x="15087" y="102949"/>
                    </a:lnTo>
                    <a:cubicBezTo>
                      <a:pt x="8875" y="102949"/>
                      <a:pt x="6212" y="101174"/>
                      <a:pt x="6212" y="100287"/>
                    </a:cubicBezTo>
                    <a:lnTo>
                      <a:pt x="5325" y="3550"/>
                    </a:lnTo>
                    <a:cubicBezTo>
                      <a:pt x="4437" y="3550"/>
                      <a:pt x="3550" y="3550"/>
                      <a:pt x="2662" y="3550"/>
                    </a:cubicBezTo>
                    <a:cubicBezTo>
                      <a:pt x="1775" y="3550"/>
                      <a:pt x="887" y="3550"/>
                      <a:pt x="0" y="3550"/>
                    </a:cubicBezTo>
                    <a:lnTo>
                      <a:pt x="887" y="100731"/>
                    </a:lnTo>
                    <a:cubicBezTo>
                      <a:pt x="887" y="101174"/>
                      <a:pt x="887" y="101618"/>
                      <a:pt x="1331" y="102506"/>
                    </a:cubicBezTo>
                    <a:cubicBezTo>
                      <a:pt x="2219" y="105168"/>
                      <a:pt x="7100" y="107831"/>
                      <a:pt x="15087" y="107831"/>
                    </a:cubicBezTo>
                    <a:lnTo>
                      <a:pt x="15087" y="107831"/>
                    </a:lnTo>
                    <a:cubicBezTo>
                      <a:pt x="23075" y="107831"/>
                      <a:pt x="27956" y="106499"/>
                      <a:pt x="30175" y="104281"/>
                    </a:cubicBezTo>
                    <a:cubicBezTo>
                      <a:pt x="31062" y="102949"/>
                      <a:pt x="31062" y="102062"/>
                      <a:pt x="31062" y="101618"/>
                    </a:cubicBezTo>
                    <a:lnTo>
                      <a:pt x="315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8" name="Рисунок 8">
                <a:extLst>
                  <a:ext uri="{FF2B5EF4-FFF2-40B4-BE49-F238E27FC236}">
                    <a16:creationId xmlns:a16="http://schemas.microsoft.com/office/drawing/2014/main" id="{9BB1230B-C798-185A-160B-EAB6891C7BF2}"/>
                  </a:ext>
                </a:extLst>
              </p:cNvPr>
              <p:cNvSpPr/>
              <p:nvPr/>
            </p:nvSpPr>
            <p:spPr>
              <a:xfrm>
                <a:off x="608651" y="6478029"/>
                <a:ext cx="4437" cy="89636"/>
              </a:xfrm>
              <a:custGeom>
                <a:avLst/>
                <a:gdLst>
                  <a:gd name="connsiteX0" fmla="*/ 0 w 4437"/>
                  <a:gd name="connsiteY0" fmla="*/ 0 h 89636"/>
                  <a:gd name="connsiteX1" fmla="*/ 0 w 4437"/>
                  <a:gd name="connsiteY1" fmla="*/ 89637 h 89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37" h="89636">
                    <a:moveTo>
                      <a:pt x="0" y="0"/>
                    </a:moveTo>
                    <a:lnTo>
                      <a:pt x="0" y="89637"/>
                    </a:lnTo>
                  </a:path>
                </a:pathLst>
              </a:custGeom>
              <a:ln w="195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9" name="Рисунок 8">
                <a:extLst>
                  <a:ext uri="{FF2B5EF4-FFF2-40B4-BE49-F238E27FC236}">
                    <a16:creationId xmlns:a16="http://schemas.microsoft.com/office/drawing/2014/main" id="{12D3E21C-84BB-23F3-BAC9-803EF729C42E}"/>
                  </a:ext>
                </a:extLst>
              </p:cNvPr>
              <p:cNvSpPr/>
              <p:nvPr/>
            </p:nvSpPr>
            <p:spPr>
              <a:xfrm>
                <a:off x="605545" y="6437591"/>
                <a:ext cx="51474" cy="46650"/>
              </a:xfrm>
              <a:custGeom>
                <a:avLst/>
                <a:gdLst>
                  <a:gd name="connsiteX0" fmla="*/ 51475 w 51474"/>
                  <a:gd name="connsiteY0" fmla="*/ 5826 h 46650"/>
                  <a:gd name="connsiteX1" fmla="*/ 50587 w 51474"/>
                  <a:gd name="connsiteY1" fmla="*/ 13813 h 46650"/>
                  <a:gd name="connsiteX2" fmla="*/ 32837 w 51474"/>
                  <a:gd name="connsiteY2" fmla="*/ 44875 h 46650"/>
                  <a:gd name="connsiteX3" fmla="*/ 21744 w 51474"/>
                  <a:gd name="connsiteY3" fmla="*/ 46650 h 46650"/>
                  <a:gd name="connsiteX4" fmla="*/ 0 w 51474"/>
                  <a:gd name="connsiteY4" fmla="*/ 39107 h 46650"/>
                  <a:gd name="connsiteX5" fmla="*/ 14644 w 51474"/>
                  <a:gd name="connsiteY5" fmla="*/ 35557 h 46650"/>
                  <a:gd name="connsiteX6" fmla="*/ 29287 w 51474"/>
                  <a:gd name="connsiteY6" fmla="*/ 35557 h 46650"/>
                  <a:gd name="connsiteX7" fmla="*/ 39493 w 51474"/>
                  <a:gd name="connsiteY7" fmla="*/ 18250 h 46650"/>
                  <a:gd name="connsiteX8" fmla="*/ 40825 w 51474"/>
                  <a:gd name="connsiteY8" fmla="*/ 12038 h 46650"/>
                  <a:gd name="connsiteX9" fmla="*/ 41712 w 51474"/>
                  <a:gd name="connsiteY9" fmla="*/ 4494 h 46650"/>
                  <a:gd name="connsiteX10" fmla="*/ 47037 w 51474"/>
                  <a:gd name="connsiteY10" fmla="*/ 57 h 46650"/>
                  <a:gd name="connsiteX11" fmla="*/ 50143 w 51474"/>
                  <a:gd name="connsiteY11" fmla="*/ 1388 h 46650"/>
                  <a:gd name="connsiteX12" fmla="*/ 51475 w 51474"/>
                  <a:gd name="connsiteY12" fmla="*/ 5826 h 4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474" h="46650">
                    <a:moveTo>
                      <a:pt x="51475" y="5826"/>
                    </a:moveTo>
                    <a:lnTo>
                      <a:pt x="50587" y="13813"/>
                    </a:lnTo>
                    <a:cubicBezTo>
                      <a:pt x="47925" y="26682"/>
                      <a:pt x="43931" y="40882"/>
                      <a:pt x="32837" y="44875"/>
                    </a:cubicBezTo>
                    <a:cubicBezTo>
                      <a:pt x="29287" y="46207"/>
                      <a:pt x="25737" y="46650"/>
                      <a:pt x="21744" y="46650"/>
                    </a:cubicBezTo>
                    <a:cubicBezTo>
                      <a:pt x="14200" y="46650"/>
                      <a:pt x="7100" y="43988"/>
                      <a:pt x="0" y="39107"/>
                    </a:cubicBezTo>
                    <a:cubicBezTo>
                      <a:pt x="5325" y="38219"/>
                      <a:pt x="9762" y="37332"/>
                      <a:pt x="14644" y="35557"/>
                    </a:cubicBezTo>
                    <a:cubicBezTo>
                      <a:pt x="19525" y="37332"/>
                      <a:pt x="24850" y="37332"/>
                      <a:pt x="29287" y="35557"/>
                    </a:cubicBezTo>
                    <a:cubicBezTo>
                      <a:pt x="34168" y="33782"/>
                      <a:pt x="37275" y="26682"/>
                      <a:pt x="39493" y="18250"/>
                    </a:cubicBezTo>
                    <a:cubicBezTo>
                      <a:pt x="39937" y="16032"/>
                      <a:pt x="40381" y="14257"/>
                      <a:pt x="40825" y="12038"/>
                    </a:cubicBezTo>
                    <a:lnTo>
                      <a:pt x="41712" y="4494"/>
                    </a:lnTo>
                    <a:cubicBezTo>
                      <a:pt x="42156" y="1832"/>
                      <a:pt x="44375" y="-387"/>
                      <a:pt x="47037" y="57"/>
                    </a:cubicBezTo>
                    <a:cubicBezTo>
                      <a:pt x="48368" y="57"/>
                      <a:pt x="49256" y="944"/>
                      <a:pt x="50143" y="1388"/>
                    </a:cubicBezTo>
                    <a:cubicBezTo>
                      <a:pt x="51031" y="2719"/>
                      <a:pt x="51475" y="4051"/>
                      <a:pt x="51475" y="5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0" name="Рисунок 8">
                <a:extLst>
                  <a:ext uri="{FF2B5EF4-FFF2-40B4-BE49-F238E27FC236}">
                    <a16:creationId xmlns:a16="http://schemas.microsoft.com/office/drawing/2014/main" id="{0D85B3ED-DCBD-BAA7-11E0-7C067CBD5098}"/>
                  </a:ext>
                </a:extLst>
              </p:cNvPr>
              <p:cNvGrpSpPr/>
              <p:nvPr/>
            </p:nvGrpSpPr>
            <p:grpSpPr>
              <a:xfrm>
                <a:off x="569601" y="6211337"/>
                <a:ext cx="76768" cy="102505"/>
                <a:chOff x="569601" y="6211337"/>
                <a:chExt cx="76768" cy="102505"/>
              </a:xfrm>
              <a:solidFill>
                <a:srgbClr val="F0C63B"/>
              </a:solidFill>
            </p:grpSpPr>
            <p:sp>
              <p:nvSpPr>
                <p:cNvPr id="61" name="Рисунок 8">
                  <a:extLst>
                    <a:ext uri="{FF2B5EF4-FFF2-40B4-BE49-F238E27FC236}">
                      <a16:creationId xmlns:a16="http://schemas.microsoft.com/office/drawing/2014/main" id="{A7629767-BF7A-36FE-485D-00B1B8804217}"/>
                    </a:ext>
                  </a:extLst>
                </p:cNvPr>
                <p:cNvSpPr/>
                <p:nvPr/>
              </p:nvSpPr>
              <p:spPr>
                <a:xfrm>
                  <a:off x="569601" y="6211337"/>
                  <a:ext cx="30174" cy="81205"/>
                </a:xfrm>
                <a:custGeom>
                  <a:avLst/>
                  <a:gdLst>
                    <a:gd name="connsiteX0" fmla="*/ 1331 w 30174"/>
                    <a:gd name="connsiteY0" fmla="*/ 81206 h 81205"/>
                    <a:gd name="connsiteX1" fmla="*/ 1331 w 30174"/>
                    <a:gd name="connsiteY1" fmla="*/ 81206 h 81205"/>
                    <a:gd name="connsiteX2" fmla="*/ 0 w 30174"/>
                    <a:gd name="connsiteY2" fmla="*/ 79874 h 81205"/>
                    <a:gd name="connsiteX3" fmla="*/ 13312 w 30174"/>
                    <a:gd name="connsiteY3" fmla="*/ 1331 h 81205"/>
                    <a:gd name="connsiteX4" fmla="*/ 14644 w 30174"/>
                    <a:gd name="connsiteY4" fmla="*/ 444 h 81205"/>
                    <a:gd name="connsiteX5" fmla="*/ 28844 w 30174"/>
                    <a:gd name="connsiteY5" fmla="*/ 0 h 81205"/>
                    <a:gd name="connsiteX6" fmla="*/ 30175 w 30174"/>
                    <a:gd name="connsiteY6" fmla="*/ 1331 h 81205"/>
                    <a:gd name="connsiteX7" fmla="*/ 28844 w 30174"/>
                    <a:gd name="connsiteY7" fmla="*/ 2662 h 81205"/>
                    <a:gd name="connsiteX8" fmla="*/ 15975 w 30174"/>
                    <a:gd name="connsiteY8" fmla="*/ 2662 h 81205"/>
                    <a:gd name="connsiteX9" fmla="*/ 2662 w 30174"/>
                    <a:gd name="connsiteY9" fmla="*/ 79874 h 81205"/>
                    <a:gd name="connsiteX10" fmla="*/ 1331 w 30174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74" h="81205">
                      <a:moveTo>
                        <a:pt x="1331" y="81206"/>
                      </a:moveTo>
                      <a:lnTo>
                        <a:pt x="1331" y="81206"/>
                      </a:ln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8844" y="0"/>
                      </a:lnTo>
                      <a:cubicBezTo>
                        <a:pt x="29731" y="0"/>
                        <a:pt x="30175" y="444"/>
                        <a:pt x="30175" y="1331"/>
                      </a:cubicBezTo>
                      <a:cubicBezTo>
                        <a:pt x="30175" y="2219"/>
                        <a:pt x="29731" y="2662"/>
                        <a:pt x="28844" y="2662"/>
                      </a:cubicBezTo>
                      <a:lnTo>
                        <a:pt x="15975" y="2662"/>
                      </a:lnTo>
                      <a:lnTo>
                        <a:pt x="2662" y="79874"/>
                      </a:lnTo>
                      <a:cubicBezTo>
                        <a:pt x="2662" y="80762"/>
                        <a:pt x="2219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2" name="Рисунок 8">
                  <a:extLst>
                    <a:ext uri="{FF2B5EF4-FFF2-40B4-BE49-F238E27FC236}">
                      <a16:creationId xmlns:a16="http://schemas.microsoft.com/office/drawing/2014/main" id="{48653D7C-52FE-4683-9048-9F582064C57E}"/>
                    </a:ext>
                  </a:extLst>
                </p:cNvPr>
                <p:cNvSpPr/>
                <p:nvPr/>
              </p:nvSpPr>
              <p:spPr>
                <a:xfrm>
                  <a:off x="576258" y="6213999"/>
                  <a:ext cx="29731" cy="81205"/>
                </a:xfrm>
                <a:custGeom>
                  <a:avLst/>
                  <a:gdLst>
                    <a:gd name="connsiteX0" fmla="*/ 1331 w 29731"/>
                    <a:gd name="connsiteY0" fmla="*/ 81206 h 81205"/>
                    <a:gd name="connsiteX1" fmla="*/ 1331 w 29731"/>
                    <a:gd name="connsiteY1" fmla="*/ 81206 h 81205"/>
                    <a:gd name="connsiteX2" fmla="*/ 0 w 29731"/>
                    <a:gd name="connsiteY2" fmla="*/ 79874 h 81205"/>
                    <a:gd name="connsiteX3" fmla="*/ 13756 w 29731"/>
                    <a:gd name="connsiteY3" fmla="*/ 1331 h 81205"/>
                    <a:gd name="connsiteX4" fmla="*/ 15087 w 29731"/>
                    <a:gd name="connsiteY4" fmla="*/ 444 h 81205"/>
                    <a:gd name="connsiteX5" fmla="*/ 28400 w 29731"/>
                    <a:gd name="connsiteY5" fmla="*/ 0 h 81205"/>
                    <a:gd name="connsiteX6" fmla="*/ 29731 w 29731"/>
                    <a:gd name="connsiteY6" fmla="*/ 1331 h 81205"/>
                    <a:gd name="connsiteX7" fmla="*/ 28400 w 29731"/>
                    <a:gd name="connsiteY7" fmla="*/ 2662 h 81205"/>
                    <a:gd name="connsiteX8" fmla="*/ 15975 w 29731"/>
                    <a:gd name="connsiteY8" fmla="*/ 3106 h 81205"/>
                    <a:gd name="connsiteX9" fmla="*/ 2662 w 29731"/>
                    <a:gd name="connsiteY9" fmla="*/ 80318 h 81205"/>
                    <a:gd name="connsiteX10" fmla="*/ 1331 w 29731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205">
                      <a:moveTo>
                        <a:pt x="1331" y="81206"/>
                      </a:moveTo>
                      <a:cubicBezTo>
                        <a:pt x="1331" y="81206"/>
                        <a:pt x="887" y="81206"/>
                        <a:pt x="1331" y="81206"/>
                      </a:cubicBez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975" y="3106"/>
                      </a:lnTo>
                      <a:lnTo>
                        <a:pt x="2662" y="80318"/>
                      </a:lnTo>
                      <a:cubicBezTo>
                        <a:pt x="2219" y="80762"/>
                        <a:pt x="1775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3" name="Рисунок 8">
                  <a:extLst>
                    <a:ext uri="{FF2B5EF4-FFF2-40B4-BE49-F238E27FC236}">
                      <a16:creationId xmlns:a16="http://schemas.microsoft.com/office/drawing/2014/main" id="{E66C7178-ADAA-6F91-F67B-49EC16E6FBBC}"/>
                    </a:ext>
                  </a:extLst>
                </p:cNvPr>
                <p:cNvSpPr/>
                <p:nvPr/>
              </p:nvSpPr>
              <p:spPr>
                <a:xfrm>
                  <a:off x="583358" y="6216662"/>
                  <a:ext cx="29731" cy="81649"/>
                </a:xfrm>
                <a:custGeom>
                  <a:avLst/>
                  <a:gdLst>
                    <a:gd name="connsiteX0" fmla="*/ 1331 w 29731"/>
                    <a:gd name="connsiteY0" fmla="*/ 81649 h 81649"/>
                    <a:gd name="connsiteX1" fmla="*/ 1331 w 29731"/>
                    <a:gd name="connsiteY1" fmla="*/ 81649 h 81649"/>
                    <a:gd name="connsiteX2" fmla="*/ 0 w 29731"/>
                    <a:gd name="connsiteY2" fmla="*/ 80318 h 81649"/>
                    <a:gd name="connsiteX3" fmla="*/ 13756 w 29731"/>
                    <a:gd name="connsiteY3" fmla="*/ 1331 h 81649"/>
                    <a:gd name="connsiteX4" fmla="*/ 15087 w 29731"/>
                    <a:gd name="connsiteY4" fmla="*/ 444 h 81649"/>
                    <a:gd name="connsiteX5" fmla="*/ 28400 w 29731"/>
                    <a:gd name="connsiteY5" fmla="*/ 0 h 81649"/>
                    <a:gd name="connsiteX6" fmla="*/ 29731 w 29731"/>
                    <a:gd name="connsiteY6" fmla="*/ 1331 h 81649"/>
                    <a:gd name="connsiteX7" fmla="*/ 28400 w 29731"/>
                    <a:gd name="connsiteY7" fmla="*/ 2219 h 81649"/>
                    <a:gd name="connsiteX8" fmla="*/ 15975 w 29731"/>
                    <a:gd name="connsiteY8" fmla="*/ 2662 h 81649"/>
                    <a:gd name="connsiteX9" fmla="*/ 2662 w 29731"/>
                    <a:gd name="connsiteY9" fmla="*/ 80762 h 81649"/>
                    <a:gd name="connsiteX10" fmla="*/ 1331 w 29731"/>
                    <a:gd name="connsiteY10" fmla="*/ 81649 h 81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649">
                      <a:moveTo>
                        <a:pt x="1331" y="81649"/>
                      </a:moveTo>
                      <a:cubicBezTo>
                        <a:pt x="887" y="81649"/>
                        <a:pt x="887" y="81649"/>
                        <a:pt x="1331" y="81649"/>
                      </a:cubicBezTo>
                      <a:cubicBezTo>
                        <a:pt x="444" y="81649"/>
                        <a:pt x="0" y="80762"/>
                        <a:pt x="0" y="80318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1331"/>
                        <a:pt x="29287" y="2219"/>
                        <a:pt x="28400" y="2219"/>
                      </a:cubicBezTo>
                      <a:lnTo>
                        <a:pt x="15975" y="2662"/>
                      </a:lnTo>
                      <a:lnTo>
                        <a:pt x="2662" y="80762"/>
                      </a:lnTo>
                      <a:cubicBezTo>
                        <a:pt x="2219" y="81206"/>
                        <a:pt x="1775" y="81649"/>
                        <a:pt x="1331" y="8164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4" name="Рисунок 8">
                  <a:extLst>
                    <a:ext uri="{FF2B5EF4-FFF2-40B4-BE49-F238E27FC236}">
                      <a16:creationId xmlns:a16="http://schemas.microsoft.com/office/drawing/2014/main" id="{40F4E360-A811-B7D6-2C19-2142BD159314}"/>
                    </a:ext>
                  </a:extLst>
                </p:cNvPr>
                <p:cNvSpPr/>
                <p:nvPr/>
              </p:nvSpPr>
              <p:spPr>
                <a:xfrm>
                  <a:off x="590458" y="6218880"/>
                  <a:ext cx="29287" cy="82536"/>
                </a:xfrm>
                <a:custGeom>
                  <a:avLst/>
                  <a:gdLst>
                    <a:gd name="connsiteX0" fmla="*/ 1331 w 29287"/>
                    <a:gd name="connsiteY0" fmla="*/ 82537 h 82536"/>
                    <a:gd name="connsiteX1" fmla="*/ 1331 w 29287"/>
                    <a:gd name="connsiteY1" fmla="*/ 82537 h 82536"/>
                    <a:gd name="connsiteX2" fmla="*/ 0 w 29287"/>
                    <a:gd name="connsiteY2" fmla="*/ 81206 h 82536"/>
                    <a:gd name="connsiteX3" fmla="*/ 13312 w 29287"/>
                    <a:gd name="connsiteY3" fmla="*/ 1331 h 82536"/>
                    <a:gd name="connsiteX4" fmla="*/ 14644 w 29287"/>
                    <a:gd name="connsiteY4" fmla="*/ 444 h 82536"/>
                    <a:gd name="connsiteX5" fmla="*/ 27956 w 29287"/>
                    <a:gd name="connsiteY5" fmla="*/ 0 h 82536"/>
                    <a:gd name="connsiteX6" fmla="*/ 29287 w 29287"/>
                    <a:gd name="connsiteY6" fmla="*/ 1331 h 82536"/>
                    <a:gd name="connsiteX7" fmla="*/ 27956 w 29287"/>
                    <a:gd name="connsiteY7" fmla="*/ 2662 h 82536"/>
                    <a:gd name="connsiteX8" fmla="*/ 15531 w 29287"/>
                    <a:gd name="connsiteY8" fmla="*/ 3106 h 82536"/>
                    <a:gd name="connsiteX9" fmla="*/ 2219 w 29287"/>
                    <a:gd name="connsiteY9" fmla="*/ 81649 h 82536"/>
                    <a:gd name="connsiteX10" fmla="*/ 1331 w 29287"/>
                    <a:gd name="connsiteY10" fmla="*/ 82537 h 8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287" h="82536">
                      <a:moveTo>
                        <a:pt x="1331" y="82537"/>
                      </a:moveTo>
                      <a:cubicBezTo>
                        <a:pt x="1331" y="82537"/>
                        <a:pt x="887" y="82537"/>
                        <a:pt x="1331" y="82537"/>
                      </a:cubicBezTo>
                      <a:cubicBezTo>
                        <a:pt x="444" y="82537"/>
                        <a:pt x="0" y="81649"/>
                        <a:pt x="0" y="81206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7956" y="0"/>
                      </a:lnTo>
                      <a:cubicBezTo>
                        <a:pt x="28844" y="0"/>
                        <a:pt x="29287" y="444"/>
                        <a:pt x="29287" y="1331"/>
                      </a:cubicBezTo>
                      <a:cubicBezTo>
                        <a:pt x="29287" y="2219"/>
                        <a:pt x="28844" y="2662"/>
                        <a:pt x="27956" y="2662"/>
                      </a:cubicBezTo>
                      <a:lnTo>
                        <a:pt x="15531" y="3106"/>
                      </a:lnTo>
                      <a:lnTo>
                        <a:pt x="2219" y="81649"/>
                      </a:lnTo>
                      <a:cubicBezTo>
                        <a:pt x="2219" y="82093"/>
                        <a:pt x="1775" y="82537"/>
                        <a:pt x="1331" y="82537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5" name="Рисунок 8">
                  <a:extLst>
                    <a:ext uri="{FF2B5EF4-FFF2-40B4-BE49-F238E27FC236}">
                      <a16:creationId xmlns:a16="http://schemas.microsoft.com/office/drawing/2014/main" id="{24408E6B-8D8B-3593-8132-278F31CBBC7A}"/>
                    </a:ext>
                  </a:extLst>
                </p:cNvPr>
                <p:cNvSpPr/>
                <p:nvPr/>
              </p:nvSpPr>
              <p:spPr>
                <a:xfrm>
                  <a:off x="597558" y="6221543"/>
                  <a:ext cx="29731" cy="82980"/>
                </a:xfrm>
                <a:custGeom>
                  <a:avLst/>
                  <a:gdLst>
                    <a:gd name="connsiteX0" fmla="*/ 1331 w 29731"/>
                    <a:gd name="connsiteY0" fmla="*/ 82981 h 82980"/>
                    <a:gd name="connsiteX1" fmla="*/ 1331 w 29731"/>
                    <a:gd name="connsiteY1" fmla="*/ 82981 h 82980"/>
                    <a:gd name="connsiteX2" fmla="*/ 0 w 29731"/>
                    <a:gd name="connsiteY2" fmla="*/ 81649 h 82980"/>
                    <a:gd name="connsiteX3" fmla="*/ 12869 w 29731"/>
                    <a:gd name="connsiteY3" fmla="*/ 1331 h 82980"/>
                    <a:gd name="connsiteX4" fmla="*/ 14200 w 29731"/>
                    <a:gd name="connsiteY4" fmla="*/ 444 h 82980"/>
                    <a:gd name="connsiteX5" fmla="*/ 28400 w 29731"/>
                    <a:gd name="connsiteY5" fmla="*/ 0 h 82980"/>
                    <a:gd name="connsiteX6" fmla="*/ 29731 w 29731"/>
                    <a:gd name="connsiteY6" fmla="*/ 1331 h 82980"/>
                    <a:gd name="connsiteX7" fmla="*/ 28400 w 29731"/>
                    <a:gd name="connsiteY7" fmla="*/ 2662 h 82980"/>
                    <a:gd name="connsiteX8" fmla="*/ 15531 w 29731"/>
                    <a:gd name="connsiteY8" fmla="*/ 3106 h 82980"/>
                    <a:gd name="connsiteX9" fmla="*/ 2662 w 29731"/>
                    <a:gd name="connsiteY9" fmla="*/ 82537 h 82980"/>
                    <a:gd name="connsiteX10" fmla="*/ 1331 w 29731"/>
                    <a:gd name="connsiteY10" fmla="*/ 82981 h 82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2980">
                      <a:moveTo>
                        <a:pt x="1331" y="82981"/>
                      </a:moveTo>
                      <a:cubicBezTo>
                        <a:pt x="1331" y="82981"/>
                        <a:pt x="887" y="82981"/>
                        <a:pt x="1331" y="82981"/>
                      </a:cubicBezTo>
                      <a:cubicBezTo>
                        <a:pt x="444" y="82981"/>
                        <a:pt x="0" y="82093"/>
                        <a:pt x="0" y="81649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8400" y="0"/>
                      </a:lnTo>
                      <a:cubicBezTo>
                        <a:pt x="28844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531" y="3106"/>
                      </a:lnTo>
                      <a:lnTo>
                        <a:pt x="2662" y="82537"/>
                      </a:lnTo>
                      <a:cubicBezTo>
                        <a:pt x="2219" y="82537"/>
                        <a:pt x="1775" y="82981"/>
                        <a:pt x="1331" y="82981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6" name="Рисунок 8">
                  <a:extLst>
                    <a:ext uri="{FF2B5EF4-FFF2-40B4-BE49-F238E27FC236}">
                      <a16:creationId xmlns:a16="http://schemas.microsoft.com/office/drawing/2014/main" id="{E0451CED-8DDF-429B-F7A5-00C8F932D2D4}"/>
                    </a:ext>
                  </a:extLst>
                </p:cNvPr>
                <p:cNvSpPr/>
                <p:nvPr/>
              </p:nvSpPr>
              <p:spPr>
                <a:xfrm>
                  <a:off x="604214" y="6223762"/>
                  <a:ext cx="28843" cy="83868"/>
                </a:xfrm>
                <a:custGeom>
                  <a:avLst/>
                  <a:gdLst>
                    <a:gd name="connsiteX0" fmla="*/ 1331 w 28843"/>
                    <a:gd name="connsiteY0" fmla="*/ 83868 h 83868"/>
                    <a:gd name="connsiteX1" fmla="*/ 1331 w 28843"/>
                    <a:gd name="connsiteY1" fmla="*/ 83868 h 83868"/>
                    <a:gd name="connsiteX2" fmla="*/ 0 w 28843"/>
                    <a:gd name="connsiteY2" fmla="*/ 82537 h 83868"/>
                    <a:gd name="connsiteX3" fmla="*/ 12869 w 28843"/>
                    <a:gd name="connsiteY3" fmla="*/ 1331 h 83868"/>
                    <a:gd name="connsiteX4" fmla="*/ 14200 w 28843"/>
                    <a:gd name="connsiteY4" fmla="*/ 444 h 83868"/>
                    <a:gd name="connsiteX5" fmla="*/ 27512 w 28843"/>
                    <a:gd name="connsiteY5" fmla="*/ 0 h 83868"/>
                    <a:gd name="connsiteX6" fmla="*/ 28844 w 28843"/>
                    <a:gd name="connsiteY6" fmla="*/ 1331 h 83868"/>
                    <a:gd name="connsiteX7" fmla="*/ 27512 w 28843"/>
                    <a:gd name="connsiteY7" fmla="*/ 2662 h 83868"/>
                    <a:gd name="connsiteX8" fmla="*/ 15087 w 28843"/>
                    <a:gd name="connsiteY8" fmla="*/ 3106 h 83868"/>
                    <a:gd name="connsiteX9" fmla="*/ 2219 w 28843"/>
                    <a:gd name="connsiteY9" fmla="*/ 83424 h 83868"/>
                    <a:gd name="connsiteX10" fmla="*/ 1331 w 28843"/>
                    <a:gd name="connsiteY10" fmla="*/ 83868 h 83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843" h="83868">
                      <a:moveTo>
                        <a:pt x="1331" y="83868"/>
                      </a:moveTo>
                      <a:lnTo>
                        <a:pt x="1331" y="83868"/>
                      </a:lnTo>
                      <a:cubicBezTo>
                        <a:pt x="444" y="83868"/>
                        <a:pt x="0" y="82981"/>
                        <a:pt x="0" y="82537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512" y="0"/>
                      </a:lnTo>
                      <a:cubicBezTo>
                        <a:pt x="28400" y="0"/>
                        <a:pt x="28844" y="444"/>
                        <a:pt x="28844" y="1331"/>
                      </a:cubicBezTo>
                      <a:cubicBezTo>
                        <a:pt x="28844" y="2219"/>
                        <a:pt x="28400" y="2662"/>
                        <a:pt x="27512" y="2662"/>
                      </a:cubicBezTo>
                      <a:lnTo>
                        <a:pt x="15087" y="3106"/>
                      </a:lnTo>
                      <a:lnTo>
                        <a:pt x="2219" y="83424"/>
                      </a:lnTo>
                      <a:cubicBezTo>
                        <a:pt x="2662" y="83424"/>
                        <a:pt x="1775" y="83868"/>
                        <a:pt x="1331" y="83868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7" name="Рисунок 8">
                  <a:extLst>
                    <a:ext uri="{FF2B5EF4-FFF2-40B4-BE49-F238E27FC236}">
                      <a16:creationId xmlns:a16="http://schemas.microsoft.com/office/drawing/2014/main" id="{8F2B2A3B-487B-9917-54CB-3329E8AE8605}"/>
                    </a:ext>
                  </a:extLst>
                </p:cNvPr>
                <p:cNvSpPr/>
                <p:nvPr/>
              </p:nvSpPr>
              <p:spPr>
                <a:xfrm>
                  <a:off x="611314" y="6225980"/>
                  <a:ext cx="28399" cy="84755"/>
                </a:xfrm>
                <a:custGeom>
                  <a:avLst/>
                  <a:gdLst>
                    <a:gd name="connsiteX0" fmla="*/ 1331 w 28399"/>
                    <a:gd name="connsiteY0" fmla="*/ 84756 h 84755"/>
                    <a:gd name="connsiteX1" fmla="*/ 1331 w 28399"/>
                    <a:gd name="connsiteY1" fmla="*/ 84756 h 84755"/>
                    <a:gd name="connsiteX2" fmla="*/ 0 w 28399"/>
                    <a:gd name="connsiteY2" fmla="*/ 83424 h 84755"/>
                    <a:gd name="connsiteX3" fmla="*/ 12869 w 28399"/>
                    <a:gd name="connsiteY3" fmla="*/ 1331 h 84755"/>
                    <a:gd name="connsiteX4" fmla="*/ 14200 w 28399"/>
                    <a:gd name="connsiteY4" fmla="*/ 444 h 84755"/>
                    <a:gd name="connsiteX5" fmla="*/ 27069 w 28399"/>
                    <a:gd name="connsiteY5" fmla="*/ 0 h 84755"/>
                    <a:gd name="connsiteX6" fmla="*/ 28400 w 28399"/>
                    <a:gd name="connsiteY6" fmla="*/ 1331 h 84755"/>
                    <a:gd name="connsiteX7" fmla="*/ 27069 w 28399"/>
                    <a:gd name="connsiteY7" fmla="*/ 2662 h 84755"/>
                    <a:gd name="connsiteX8" fmla="*/ 15087 w 28399"/>
                    <a:gd name="connsiteY8" fmla="*/ 3106 h 84755"/>
                    <a:gd name="connsiteX9" fmla="*/ 2662 w 28399"/>
                    <a:gd name="connsiteY9" fmla="*/ 84312 h 84755"/>
                    <a:gd name="connsiteX10" fmla="*/ 1331 w 28399"/>
                    <a:gd name="connsiteY10" fmla="*/ 84756 h 84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4755">
                      <a:moveTo>
                        <a:pt x="1331" y="84756"/>
                      </a:moveTo>
                      <a:lnTo>
                        <a:pt x="1331" y="84756"/>
                      </a:lnTo>
                      <a:cubicBezTo>
                        <a:pt x="444" y="84756"/>
                        <a:pt x="0" y="83868"/>
                        <a:pt x="0" y="83424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087" y="3106"/>
                      </a:lnTo>
                      <a:lnTo>
                        <a:pt x="2662" y="84312"/>
                      </a:lnTo>
                      <a:cubicBezTo>
                        <a:pt x="2662" y="84312"/>
                        <a:pt x="1775" y="84756"/>
                        <a:pt x="1331" y="8475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8" name="Рисунок 8">
                  <a:extLst>
                    <a:ext uri="{FF2B5EF4-FFF2-40B4-BE49-F238E27FC236}">
                      <a16:creationId xmlns:a16="http://schemas.microsoft.com/office/drawing/2014/main" id="{8535089E-72D8-1CA7-CBC4-028B8957DAAA}"/>
                    </a:ext>
                  </a:extLst>
                </p:cNvPr>
                <p:cNvSpPr/>
                <p:nvPr/>
              </p:nvSpPr>
              <p:spPr>
                <a:xfrm>
                  <a:off x="617970" y="6228643"/>
                  <a:ext cx="28399" cy="85199"/>
                </a:xfrm>
                <a:custGeom>
                  <a:avLst/>
                  <a:gdLst>
                    <a:gd name="connsiteX0" fmla="*/ 1331 w 28399"/>
                    <a:gd name="connsiteY0" fmla="*/ 85199 h 85199"/>
                    <a:gd name="connsiteX1" fmla="*/ 1331 w 28399"/>
                    <a:gd name="connsiteY1" fmla="*/ 85199 h 85199"/>
                    <a:gd name="connsiteX2" fmla="*/ 0 w 28399"/>
                    <a:gd name="connsiteY2" fmla="*/ 83868 h 85199"/>
                    <a:gd name="connsiteX3" fmla="*/ 12869 w 28399"/>
                    <a:gd name="connsiteY3" fmla="*/ 887 h 85199"/>
                    <a:gd name="connsiteX4" fmla="*/ 14200 w 28399"/>
                    <a:gd name="connsiteY4" fmla="*/ 0 h 85199"/>
                    <a:gd name="connsiteX5" fmla="*/ 27069 w 28399"/>
                    <a:gd name="connsiteY5" fmla="*/ 0 h 85199"/>
                    <a:gd name="connsiteX6" fmla="*/ 28400 w 28399"/>
                    <a:gd name="connsiteY6" fmla="*/ 1331 h 85199"/>
                    <a:gd name="connsiteX7" fmla="*/ 27069 w 28399"/>
                    <a:gd name="connsiteY7" fmla="*/ 2662 h 85199"/>
                    <a:gd name="connsiteX8" fmla="*/ 15531 w 28399"/>
                    <a:gd name="connsiteY8" fmla="*/ 2662 h 85199"/>
                    <a:gd name="connsiteX9" fmla="*/ 2662 w 28399"/>
                    <a:gd name="connsiteY9" fmla="*/ 84312 h 85199"/>
                    <a:gd name="connsiteX10" fmla="*/ 1331 w 28399"/>
                    <a:gd name="connsiteY10" fmla="*/ 85199 h 85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5199">
                      <a:moveTo>
                        <a:pt x="1331" y="85199"/>
                      </a:moveTo>
                      <a:lnTo>
                        <a:pt x="1331" y="85199"/>
                      </a:lnTo>
                      <a:cubicBezTo>
                        <a:pt x="444" y="85199"/>
                        <a:pt x="0" y="84312"/>
                        <a:pt x="0" y="83868"/>
                      </a:cubicBezTo>
                      <a:lnTo>
                        <a:pt x="12869" y="887"/>
                      </a:lnTo>
                      <a:cubicBezTo>
                        <a:pt x="12869" y="444"/>
                        <a:pt x="13312" y="0"/>
                        <a:pt x="14200" y="0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531" y="2662"/>
                      </a:lnTo>
                      <a:lnTo>
                        <a:pt x="2662" y="84312"/>
                      </a:lnTo>
                      <a:cubicBezTo>
                        <a:pt x="2662" y="84756"/>
                        <a:pt x="1775" y="85199"/>
                        <a:pt x="1331" y="8519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1" name="Рисунок 8">
                <a:extLst>
                  <a:ext uri="{FF2B5EF4-FFF2-40B4-BE49-F238E27FC236}">
                    <a16:creationId xmlns:a16="http://schemas.microsoft.com/office/drawing/2014/main" id="{06736345-D416-7BD0-05DC-376F10A11B6C}"/>
                  </a:ext>
                </a:extLst>
              </p:cNvPr>
              <p:cNvSpPr/>
              <p:nvPr/>
            </p:nvSpPr>
            <p:spPr>
              <a:xfrm>
                <a:off x="521677" y="6231749"/>
                <a:ext cx="175463" cy="248498"/>
              </a:xfrm>
              <a:custGeom>
                <a:avLst/>
                <a:gdLst>
                  <a:gd name="connsiteX0" fmla="*/ 71443 w 175463"/>
                  <a:gd name="connsiteY0" fmla="*/ 248498 h 248498"/>
                  <a:gd name="connsiteX1" fmla="*/ 0 w 175463"/>
                  <a:gd name="connsiteY1" fmla="*/ 179718 h 248498"/>
                  <a:gd name="connsiteX2" fmla="*/ 0 w 175463"/>
                  <a:gd name="connsiteY2" fmla="*/ 179274 h 248498"/>
                  <a:gd name="connsiteX3" fmla="*/ 444 w 175463"/>
                  <a:gd name="connsiteY3" fmla="*/ 173505 h 248498"/>
                  <a:gd name="connsiteX4" fmla="*/ 8431 w 175463"/>
                  <a:gd name="connsiteY4" fmla="*/ 122030 h 248498"/>
                  <a:gd name="connsiteX5" fmla="*/ 9762 w 175463"/>
                  <a:gd name="connsiteY5" fmla="*/ 120255 h 248498"/>
                  <a:gd name="connsiteX6" fmla="*/ 11981 w 175463"/>
                  <a:gd name="connsiteY6" fmla="*/ 120255 h 248498"/>
                  <a:gd name="connsiteX7" fmla="*/ 85199 w 175463"/>
                  <a:gd name="connsiteY7" fmla="*/ 157974 h 248498"/>
                  <a:gd name="connsiteX8" fmla="*/ 96293 w 175463"/>
                  <a:gd name="connsiteY8" fmla="*/ 154868 h 248498"/>
                  <a:gd name="connsiteX9" fmla="*/ 120699 w 175463"/>
                  <a:gd name="connsiteY9" fmla="*/ 2219 h 248498"/>
                  <a:gd name="connsiteX10" fmla="*/ 123362 w 175463"/>
                  <a:gd name="connsiteY10" fmla="*/ 0 h 248498"/>
                  <a:gd name="connsiteX11" fmla="*/ 173061 w 175463"/>
                  <a:gd name="connsiteY11" fmla="*/ 887 h 248498"/>
                  <a:gd name="connsiteX12" fmla="*/ 174836 w 175463"/>
                  <a:gd name="connsiteY12" fmla="*/ 1775 h 248498"/>
                  <a:gd name="connsiteX13" fmla="*/ 175280 w 175463"/>
                  <a:gd name="connsiteY13" fmla="*/ 3994 h 248498"/>
                  <a:gd name="connsiteX14" fmla="*/ 145549 w 175463"/>
                  <a:gd name="connsiteY14" fmla="*/ 173949 h 248498"/>
                  <a:gd name="connsiteX15" fmla="*/ 144218 w 175463"/>
                  <a:gd name="connsiteY15" fmla="*/ 182380 h 248498"/>
                  <a:gd name="connsiteX16" fmla="*/ 71443 w 175463"/>
                  <a:gd name="connsiteY16" fmla="*/ 248498 h 248498"/>
                  <a:gd name="connsiteX17" fmla="*/ 5325 w 175463"/>
                  <a:gd name="connsiteY17" fmla="*/ 180161 h 248498"/>
                  <a:gd name="connsiteX18" fmla="*/ 71887 w 175463"/>
                  <a:gd name="connsiteY18" fmla="*/ 244061 h 248498"/>
                  <a:gd name="connsiteX19" fmla="*/ 139336 w 175463"/>
                  <a:gd name="connsiteY19" fmla="*/ 181936 h 248498"/>
                  <a:gd name="connsiteX20" fmla="*/ 140668 w 175463"/>
                  <a:gd name="connsiteY20" fmla="*/ 173505 h 248498"/>
                  <a:gd name="connsiteX21" fmla="*/ 169955 w 175463"/>
                  <a:gd name="connsiteY21" fmla="*/ 6656 h 248498"/>
                  <a:gd name="connsiteX22" fmla="*/ 125580 w 175463"/>
                  <a:gd name="connsiteY22" fmla="*/ 5769 h 248498"/>
                  <a:gd name="connsiteX23" fmla="*/ 101618 w 175463"/>
                  <a:gd name="connsiteY23" fmla="*/ 157530 h 248498"/>
                  <a:gd name="connsiteX24" fmla="*/ 100287 w 175463"/>
                  <a:gd name="connsiteY24" fmla="*/ 159305 h 248498"/>
                  <a:gd name="connsiteX25" fmla="*/ 85643 w 175463"/>
                  <a:gd name="connsiteY25" fmla="*/ 163743 h 248498"/>
                  <a:gd name="connsiteX26" fmla="*/ 13312 w 175463"/>
                  <a:gd name="connsiteY26" fmla="*/ 126912 h 248498"/>
                  <a:gd name="connsiteX27" fmla="*/ 5769 w 175463"/>
                  <a:gd name="connsiteY27" fmla="*/ 173949 h 248498"/>
                  <a:gd name="connsiteX28" fmla="*/ 5769 w 175463"/>
                  <a:gd name="connsiteY28" fmla="*/ 173949 h 248498"/>
                  <a:gd name="connsiteX29" fmla="*/ 5325 w 175463"/>
                  <a:gd name="connsiteY29" fmla="*/ 180161 h 248498"/>
                  <a:gd name="connsiteX30" fmla="*/ 85199 w 175463"/>
                  <a:gd name="connsiteY30" fmla="*/ 158861 h 248498"/>
                  <a:gd name="connsiteX31" fmla="*/ 85199 w 175463"/>
                  <a:gd name="connsiteY31" fmla="*/ 158861 h 248498"/>
                  <a:gd name="connsiteX32" fmla="*/ 85199 w 175463"/>
                  <a:gd name="connsiteY32" fmla="*/ 158861 h 24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5463" h="248498">
                    <a:moveTo>
                      <a:pt x="71443" y="248498"/>
                    </a:moveTo>
                    <a:cubicBezTo>
                      <a:pt x="32393" y="248498"/>
                      <a:pt x="1775" y="218767"/>
                      <a:pt x="0" y="179718"/>
                    </a:cubicBezTo>
                    <a:cubicBezTo>
                      <a:pt x="0" y="179718"/>
                      <a:pt x="0" y="179718"/>
                      <a:pt x="0" y="179274"/>
                    </a:cubicBezTo>
                    <a:lnTo>
                      <a:pt x="444" y="173505"/>
                    </a:lnTo>
                    <a:cubicBezTo>
                      <a:pt x="444" y="159305"/>
                      <a:pt x="7987" y="123362"/>
                      <a:pt x="8431" y="122030"/>
                    </a:cubicBezTo>
                    <a:cubicBezTo>
                      <a:pt x="8431" y="121143"/>
                      <a:pt x="9319" y="120699"/>
                      <a:pt x="9762" y="120255"/>
                    </a:cubicBezTo>
                    <a:cubicBezTo>
                      <a:pt x="10650" y="119812"/>
                      <a:pt x="11537" y="119812"/>
                      <a:pt x="11981" y="120255"/>
                    </a:cubicBezTo>
                    <a:cubicBezTo>
                      <a:pt x="37718" y="134455"/>
                      <a:pt x="80318" y="157086"/>
                      <a:pt x="85199" y="157974"/>
                    </a:cubicBezTo>
                    <a:cubicBezTo>
                      <a:pt x="88306" y="157974"/>
                      <a:pt x="93630" y="155755"/>
                      <a:pt x="96293" y="154868"/>
                    </a:cubicBezTo>
                    <a:lnTo>
                      <a:pt x="120699" y="2219"/>
                    </a:lnTo>
                    <a:cubicBezTo>
                      <a:pt x="120699" y="887"/>
                      <a:pt x="122030" y="0"/>
                      <a:pt x="123362" y="0"/>
                    </a:cubicBezTo>
                    <a:lnTo>
                      <a:pt x="173061" y="887"/>
                    </a:lnTo>
                    <a:cubicBezTo>
                      <a:pt x="173949" y="887"/>
                      <a:pt x="174392" y="1331"/>
                      <a:pt x="174836" y="1775"/>
                    </a:cubicBezTo>
                    <a:cubicBezTo>
                      <a:pt x="175280" y="2219"/>
                      <a:pt x="175724" y="3106"/>
                      <a:pt x="175280" y="3994"/>
                    </a:cubicBezTo>
                    <a:lnTo>
                      <a:pt x="145549" y="173949"/>
                    </a:lnTo>
                    <a:lnTo>
                      <a:pt x="144218" y="182380"/>
                    </a:lnTo>
                    <a:cubicBezTo>
                      <a:pt x="136674" y="224536"/>
                      <a:pt x="110049" y="248498"/>
                      <a:pt x="71443" y="248498"/>
                    </a:cubicBezTo>
                    <a:close/>
                    <a:moveTo>
                      <a:pt x="5325" y="180161"/>
                    </a:moveTo>
                    <a:cubicBezTo>
                      <a:pt x="7100" y="216549"/>
                      <a:pt x="35500" y="244061"/>
                      <a:pt x="71887" y="244061"/>
                    </a:cubicBezTo>
                    <a:cubicBezTo>
                      <a:pt x="108274" y="244061"/>
                      <a:pt x="132236" y="221874"/>
                      <a:pt x="139336" y="181936"/>
                    </a:cubicBezTo>
                    <a:lnTo>
                      <a:pt x="140668" y="173505"/>
                    </a:lnTo>
                    <a:lnTo>
                      <a:pt x="169955" y="6656"/>
                    </a:lnTo>
                    <a:lnTo>
                      <a:pt x="125580" y="5769"/>
                    </a:lnTo>
                    <a:lnTo>
                      <a:pt x="101618" y="157530"/>
                    </a:lnTo>
                    <a:cubicBezTo>
                      <a:pt x="101618" y="158418"/>
                      <a:pt x="100730" y="159305"/>
                      <a:pt x="100287" y="159305"/>
                    </a:cubicBezTo>
                    <a:cubicBezTo>
                      <a:pt x="99399" y="159749"/>
                      <a:pt x="90968" y="163743"/>
                      <a:pt x="85643" y="163743"/>
                    </a:cubicBezTo>
                    <a:cubicBezTo>
                      <a:pt x="82093" y="163743"/>
                      <a:pt x="39937" y="141555"/>
                      <a:pt x="13312" y="126912"/>
                    </a:cubicBezTo>
                    <a:cubicBezTo>
                      <a:pt x="10650" y="136674"/>
                      <a:pt x="5769" y="163299"/>
                      <a:pt x="5769" y="173949"/>
                    </a:cubicBezTo>
                    <a:lnTo>
                      <a:pt x="5769" y="173949"/>
                    </a:lnTo>
                    <a:lnTo>
                      <a:pt x="5325" y="180161"/>
                    </a:lnTo>
                    <a:close/>
                    <a:moveTo>
                      <a:pt x="85199" y="158861"/>
                    </a:moveTo>
                    <a:lnTo>
                      <a:pt x="85199" y="158861"/>
                    </a:lnTo>
                    <a:lnTo>
                      <a:pt x="85199" y="158861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2" name="Рисунок 8">
                <a:extLst>
                  <a:ext uri="{FF2B5EF4-FFF2-40B4-BE49-F238E27FC236}">
                    <a16:creationId xmlns:a16="http://schemas.microsoft.com/office/drawing/2014/main" id="{8855687C-67E2-AC1E-F9D0-D8B2600789E4}"/>
                  </a:ext>
                </a:extLst>
              </p:cNvPr>
              <p:cNvSpPr/>
              <p:nvPr/>
            </p:nvSpPr>
            <p:spPr>
              <a:xfrm>
                <a:off x="647701" y="6338526"/>
                <a:ext cx="20856" cy="115984"/>
              </a:xfrm>
              <a:custGeom>
                <a:avLst/>
                <a:gdLst>
                  <a:gd name="connsiteX0" fmla="*/ 0 w 20856"/>
                  <a:gd name="connsiteY0" fmla="*/ 110659 h 115984"/>
                  <a:gd name="connsiteX1" fmla="*/ 2219 w 20856"/>
                  <a:gd name="connsiteY1" fmla="*/ 84922 h 115984"/>
                  <a:gd name="connsiteX2" fmla="*/ 4881 w 20856"/>
                  <a:gd name="connsiteY2" fmla="*/ 59185 h 115984"/>
                  <a:gd name="connsiteX3" fmla="*/ 7544 w 20856"/>
                  <a:gd name="connsiteY3" fmla="*/ 33447 h 115984"/>
                  <a:gd name="connsiteX4" fmla="*/ 8875 w 20856"/>
                  <a:gd name="connsiteY4" fmla="*/ 20579 h 115984"/>
                  <a:gd name="connsiteX5" fmla="*/ 9762 w 20856"/>
                  <a:gd name="connsiteY5" fmla="*/ 13923 h 115984"/>
                  <a:gd name="connsiteX6" fmla="*/ 10650 w 20856"/>
                  <a:gd name="connsiteY6" fmla="*/ 7710 h 115984"/>
                  <a:gd name="connsiteX7" fmla="*/ 13312 w 20856"/>
                  <a:gd name="connsiteY7" fmla="*/ 12591 h 115984"/>
                  <a:gd name="connsiteX8" fmla="*/ 9762 w 20856"/>
                  <a:gd name="connsiteY8" fmla="*/ 9929 h 115984"/>
                  <a:gd name="connsiteX9" fmla="*/ 6212 w 20856"/>
                  <a:gd name="connsiteY9" fmla="*/ 7266 h 115984"/>
                  <a:gd name="connsiteX10" fmla="*/ 5769 w 20856"/>
                  <a:gd name="connsiteY10" fmla="*/ 1498 h 115984"/>
                  <a:gd name="connsiteX11" fmla="*/ 10206 w 20856"/>
                  <a:gd name="connsiteY11" fmla="*/ 166 h 115984"/>
                  <a:gd name="connsiteX12" fmla="*/ 14200 w 20856"/>
                  <a:gd name="connsiteY12" fmla="*/ 1941 h 115984"/>
                  <a:gd name="connsiteX13" fmla="*/ 18194 w 20856"/>
                  <a:gd name="connsiteY13" fmla="*/ 3716 h 115984"/>
                  <a:gd name="connsiteX14" fmla="*/ 20856 w 20856"/>
                  <a:gd name="connsiteY14" fmla="*/ 8154 h 115984"/>
                  <a:gd name="connsiteX15" fmla="*/ 20856 w 20856"/>
                  <a:gd name="connsiteY15" fmla="*/ 9041 h 115984"/>
                  <a:gd name="connsiteX16" fmla="*/ 20412 w 20856"/>
                  <a:gd name="connsiteY16" fmla="*/ 15698 h 115984"/>
                  <a:gd name="connsiteX17" fmla="*/ 19081 w 20856"/>
                  <a:gd name="connsiteY17" fmla="*/ 22354 h 115984"/>
                  <a:gd name="connsiteX18" fmla="*/ 17750 w 20856"/>
                  <a:gd name="connsiteY18" fmla="*/ 35222 h 115984"/>
                  <a:gd name="connsiteX19" fmla="*/ 14644 w 20856"/>
                  <a:gd name="connsiteY19" fmla="*/ 60960 h 115984"/>
                  <a:gd name="connsiteX20" fmla="*/ 11537 w 20856"/>
                  <a:gd name="connsiteY20" fmla="*/ 86697 h 115984"/>
                  <a:gd name="connsiteX21" fmla="*/ 7987 w 20856"/>
                  <a:gd name="connsiteY21" fmla="*/ 112434 h 115984"/>
                  <a:gd name="connsiteX22" fmla="*/ 3550 w 20856"/>
                  <a:gd name="connsiteY22" fmla="*/ 115984 h 115984"/>
                  <a:gd name="connsiteX23" fmla="*/ 0 w 20856"/>
                  <a:gd name="connsiteY23" fmla="*/ 110659 h 1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856" h="115984">
                    <a:moveTo>
                      <a:pt x="0" y="110659"/>
                    </a:moveTo>
                    <a:cubicBezTo>
                      <a:pt x="887" y="102228"/>
                      <a:pt x="1331" y="93353"/>
                      <a:pt x="2219" y="84922"/>
                    </a:cubicBezTo>
                    <a:lnTo>
                      <a:pt x="4881" y="59185"/>
                    </a:lnTo>
                    <a:cubicBezTo>
                      <a:pt x="5769" y="50754"/>
                      <a:pt x="6656" y="41879"/>
                      <a:pt x="7544" y="33447"/>
                    </a:cubicBezTo>
                    <a:lnTo>
                      <a:pt x="8875" y="20579"/>
                    </a:lnTo>
                    <a:lnTo>
                      <a:pt x="9762" y="13923"/>
                    </a:lnTo>
                    <a:cubicBezTo>
                      <a:pt x="10206" y="11704"/>
                      <a:pt x="10206" y="9485"/>
                      <a:pt x="10650" y="7710"/>
                    </a:cubicBezTo>
                    <a:lnTo>
                      <a:pt x="13312" y="12591"/>
                    </a:lnTo>
                    <a:cubicBezTo>
                      <a:pt x="11981" y="11704"/>
                      <a:pt x="10650" y="10816"/>
                      <a:pt x="9762" y="9929"/>
                    </a:cubicBezTo>
                    <a:cubicBezTo>
                      <a:pt x="8431" y="9041"/>
                      <a:pt x="7544" y="8154"/>
                      <a:pt x="6212" y="7266"/>
                    </a:cubicBezTo>
                    <a:cubicBezTo>
                      <a:pt x="4437" y="5935"/>
                      <a:pt x="4437" y="3273"/>
                      <a:pt x="5769" y="1498"/>
                    </a:cubicBezTo>
                    <a:cubicBezTo>
                      <a:pt x="7100" y="166"/>
                      <a:pt x="8875" y="-277"/>
                      <a:pt x="10206" y="166"/>
                    </a:cubicBezTo>
                    <a:cubicBezTo>
                      <a:pt x="11537" y="610"/>
                      <a:pt x="12869" y="1054"/>
                      <a:pt x="14200" y="1941"/>
                    </a:cubicBezTo>
                    <a:cubicBezTo>
                      <a:pt x="15531" y="2385"/>
                      <a:pt x="16862" y="3273"/>
                      <a:pt x="18194" y="3716"/>
                    </a:cubicBezTo>
                    <a:cubicBezTo>
                      <a:pt x="19969" y="4604"/>
                      <a:pt x="20856" y="6379"/>
                      <a:pt x="20856" y="8154"/>
                    </a:cubicBezTo>
                    <a:lnTo>
                      <a:pt x="20856" y="9041"/>
                    </a:lnTo>
                    <a:cubicBezTo>
                      <a:pt x="20856" y="11260"/>
                      <a:pt x="20412" y="13479"/>
                      <a:pt x="20412" y="15698"/>
                    </a:cubicBezTo>
                    <a:lnTo>
                      <a:pt x="19081" y="22354"/>
                    </a:lnTo>
                    <a:lnTo>
                      <a:pt x="17750" y="35222"/>
                    </a:lnTo>
                    <a:cubicBezTo>
                      <a:pt x="16862" y="43654"/>
                      <a:pt x="15975" y="52529"/>
                      <a:pt x="14644" y="60960"/>
                    </a:cubicBezTo>
                    <a:lnTo>
                      <a:pt x="11537" y="86697"/>
                    </a:lnTo>
                    <a:cubicBezTo>
                      <a:pt x="10206" y="95128"/>
                      <a:pt x="9319" y="104003"/>
                      <a:pt x="7987" y="112434"/>
                    </a:cubicBezTo>
                    <a:cubicBezTo>
                      <a:pt x="7544" y="114653"/>
                      <a:pt x="5769" y="115984"/>
                      <a:pt x="3550" y="115984"/>
                    </a:cubicBezTo>
                    <a:cubicBezTo>
                      <a:pt x="1331" y="114653"/>
                      <a:pt x="0" y="112878"/>
                      <a:pt x="0" y="110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3" name="Рисунок 8">
                <a:extLst>
                  <a:ext uri="{FF2B5EF4-FFF2-40B4-BE49-F238E27FC236}">
                    <a16:creationId xmlns:a16="http://schemas.microsoft.com/office/drawing/2014/main" id="{756A6F4B-5723-162B-9693-F922DC8091C3}"/>
                  </a:ext>
                </a:extLst>
              </p:cNvPr>
              <p:cNvSpPr/>
              <p:nvPr/>
            </p:nvSpPr>
            <p:spPr>
              <a:xfrm>
                <a:off x="645175" y="6328821"/>
                <a:ext cx="20139" cy="28508"/>
              </a:xfrm>
              <a:custGeom>
                <a:avLst/>
                <a:gdLst>
                  <a:gd name="connsiteX0" fmla="*/ 8739 w 20139"/>
                  <a:gd name="connsiteY0" fmla="*/ 28509 h 28508"/>
                  <a:gd name="connsiteX1" fmla="*/ 7407 w 20139"/>
                  <a:gd name="connsiteY1" fmla="*/ 28509 h 28508"/>
                  <a:gd name="connsiteX2" fmla="*/ 307 w 20139"/>
                  <a:gd name="connsiteY2" fmla="*/ 12534 h 28508"/>
                  <a:gd name="connsiteX3" fmla="*/ 4745 w 20139"/>
                  <a:gd name="connsiteY3" fmla="*/ 3215 h 28508"/>
                  <a:gd name="connsiteX4" fmla="*/ 12732 w 20139"/>
                  <a:gd name="connsiteY4" fmla="*/ 109 h 28508"/>
                  <a:gd name="connsiteX5" fmla="*/ 19832 w 20139"/>
                  <a:gd name="connsiteY5" fmla="*/ 16084 h 28508"/>
                  <a:gd name="connsiteX6" fmla="*/ 19832 w 20139"/>
                  <a:gd name="connsiteY6" fmla="*/ 16084 h 28508"/>
                  <a:gd name="connsiteX7" fmla="*/ 15395 w 20139"/>
                  <a:gd name="connsiteY7" fmla="*/ 25403 h 28508"/>
                  <a:gd name="connsiteX8" fmla="*/ 8739 w 20139"/>
                  <a:gd name="connsiteY8" fmla="*/ 28509 h 28508"/>
                  <a:gd name="connsiteX9" fmla="*/ 11401 w 20139"/>
                  <a:gd name="connsiteY9" fmla="*/ 3215 h 28508"/>
                  <a:gd name="connsiteX10" fmla="*/ 7407 w 20139"/>
                  <a:gd name="connsiteY10" fmla="*/ 5434 h 28508"/>
                  <a:gd name="connsiteX11" fmla="*/ 3857 w 20139"/>
                  <a:gd name="connsiteY11" fmla="*/ 12978 h 28508"/>
                  <a:gd name="connsiteX12" fmla="*/ 8295 w 20139"/>
                  <a:gd name="connsiteY12" fmla="*/ 24959 h 28508"/>
                  <a:gd name="connsiteX13" fmla="*/ 13176 w 20139"/>
                  <a:gd name="connsiteY13" fmla="*/ 22740 h 28508"/>
                  <a:gd name="connsiteX14" fmla="*/ 16726 w 20139"/>
                  <a:gd name="connsiteY14" fmla="*/ 15196 h 28508"/>
                  <a:gd name="connsiteX15" fmla="*/ 12289 w 20139"/>
                  <a:gd name="connsiteY15" fmla="*/ 3215 h 28508"/>
                  <a:gd name="connsiteX16" fmla="*/ 11401 w 20139"/>
                  <a:gd name="connsiteY16" fmla="*/ 3215 h 28508"/>
                  <a:gd name="connsiteX17" fmla="*/ 18057 w 20139"/>
                  <a:gd name="connsiteY17" fmla="*/ 15640 h 28508"/>
                  <a:gd name="connsiteX18" fmla="*/ 18057 w 20139"/>
                  <a:gd name="connsiteY18" fmla="*/ 15640 h 28508"/>
                  <a:gd name="connsiteX19" fmla="*/ 18057 w 20139"/>
                  <a:gd name="connsiteY19" fmla="*/ 15640 h 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139" h="28508">
                    <a:moveTo>
                      <a:pt x="8739" y="28509"/>
                    </a:moveTo>
                    <a:cubicBezTo>
                      <a:pt x="8295" y="28509"/>
                      <a:pt x="7851" y="28509"/>
                      <a:pt x="7407" y="28509"/>
                    </a:cubicBezTo>
                    <a:cubicBezTo>
                      <a:pt x="2082" y="27621"/>
                      <a:pt x="-1024" y="20521"/>
                      <a:pt x="307" y="12534"/>
                    </a:cubicBezTo>
                    <a:cubicBezTo>
                      <a:pt x="751" y="8984"/>
                      <a:pt x="2526" y="5434"/>
                      <a:pt x="4745" y="3215"/>
                    </a:cubicBezTo>
                    <a:cubicBezTo>
                      <a:pt x="6964" y="553"/>
                      <a:pt x="10070" y="-335"/>
                      <a:pt x="12732" y="109"/>
                    </a:cubicBezTo>
                    <a:cubicBezTo>
                      <a:pt x="18057" y="996"/>
                      <a:pt x="21164" y="8096"/>
                      <a:pt x="19832" y="16084"/>
                    </a:cubicBezTo>
                    <a:lnTo>
                      <a:pt x="19832" y="16084"/>
                    </a:lnTo>
                    <a:cubicBezTo>
                      <a:pt x="19389" y="19634"/>
                      <a:pt x="17614" y="23184"/>
                      <a:pt x="15395" y="25403"/>
                    </a:cubicBezTo>
                    <a:cubicBezTo>
                      <a:pt x="13620" y="27178"/>
                      <a:pt x="11401" y="28509"/>
                      <a:pt x="8739" y="28509"/>
                    </a:cubicBezTo>
                    <a:close/>
                    <a:moveTo>
                      <a:pt x="11401" y="3215"/>
                    </a:moveTo>
                    <a:cubicBezTo>
                      <a:pt x="10070" y="3215"/>
                      <a:pt x="8739" y="4103"/>
                      <a:pt x="7407" y="5434"/>
                    </a:cubicBezTo>
                    <a:cubicBezTo>
                      <a:pt x="5632" y="7209"/>
                      <a:pt x="4301" y="9871"/>
                      <a:pt x="3857" y="12978"/>
                    </a:cubicBezTo>
                    <a:cubicBezTo>
                      <a:pt x="2970" y="18746"/>
                      <a:pt x="4745" y="24515"/>
                      <a:pt x="8295" y="24959"/>
                    </a:cubicBezTo>
                    <a:cubicBezTo>
                      <a:pt x="10070" y="25403"/>
                      <a:pt x="11401" y="24515"/>
                      <a:pt x="13176" y="22740"/>
                    </a:cubicBezTo>
                    <a:cubicBezTo>
                      <a:pt x="14951" y="20965"/>
                      <a:pt x="16282" y="18303"/>
                      <a:pt x="16726" y="15196"/>
                    </a:cubicBezTo>
                    <a:cubicBezTo>
                      <a:pt x="17614" y="9428"/>
                      <a:pt x="15839" y="3659"/>
                      <a:pt x="12289" y="3215"/>
                    </a:cubicBezTo>
                    <a:cubicBezTo>
                      <a:pt x="11845" y="3215"/>
                      <a:pt x="11845" y="3215"/>
                      <a:pt x="11401" y="3215"/>
                    </a:cubicBezTo>
                    <a:close/>
                    <a:moveTo>
                      <a:pt x="18057" y="15640"/>
                    </a:moveTo>
                    <a:lnTo>
                      <a:pt x="18057" y="15640"/>
                    </a:lnTo>
                    <a:lnTo>
                      <a:pt x="18057" y="156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4" name="Рисунок 8">
                <a:extLst>
                  <a:ext uri="{FF2B5EF4-FFF2-40B4-BE49-F238E27FC236}">
                    <a16:creationId xmlns:a16="http://schemas.microsoft.com/office/drawing/2014/main" id="{5EAFCC8F-AA83-C1F6-0C40-EF6E0AB99055}"/>
                  </a:ext>
                </a:extLst>
              </p:cNvPr>
              <p:cNvSpPr/>
              <p:nvPr/>
            </p:nvSpPr>
            <p:spPr>
              <a:xfrm>
                <a:off x="628620" y="6201453"/>
                <a:ext cx="65230" cy="33401"/>
              </a:xfrm>
              <a:custGeom>
                <a:avLst/>
                <a:gdLst>
                  <a:gd name="connsiteX0" fmla="*/ 62125 w 65230"/>
                  <a:gd name="connsiteY0" fmla="*/ 33402 h 33401"/>
                  <a:gd name="connsiteX1" fmla="*/ 62125 w 65230"/>
                  <a:gd name="connsiteY1" fmla="*/ 33402 h 33401"/>
                  <a:gd name="connsiteX2" fmla="*/ 887 w 65230"/>
                  <a:gd name="connsiteY2" fmla="*/ 11658 h 33401"/>
                  <a:gd name="connsiteX3" fmla="*/ 0 w 65230"/>
                  <a:gd name="connsiteY3" fmla="*/ 10327 h 33401"/>
                  <a:gd name="connsiteX4" fmla="*/ 1331 w 65230"/>
                  <a:gd name="connsiteY4" fmla="*/ 1008 h 33401"/>
                  <a:gd name="connsiteX5" fmla="*/ 2662 w 65230"/>
                  <a:gd name="connsiteY5" fmla="*/ 121 h 33401"/>
                  <a:gd name="connsiteX6" fmla="*/ 16419 w 65230"/>
                  <a:gd name="connsiteY6" fmla="*/ 1452 h 33401"/>
                  <a:gd name="connsiteX7" fmla="*/ 16862 w 65230"/>
                  <a:gd name="connsiteY7" fmla="*/ 1452 h 33401"/>
                  <a:gd name="connsiteX8" fmla="*/ 64343 w 65230"/>
                  <a:gd name="connsiteY8" fmla="*/ 18315 h 33401"/>
                  <a:gd name="connsiteX9" fmla="*/ 65231 w 65230"/>
                  <a:gd name="connsiteY9" fmla="*/ 19646 h 33401"/>
                  <a:gd name="connsiteX10" fmla="*/ 63012 w 65230"/>
                  <a:gd name="connsiteY10" fmla="*/ 32514 h 33401"/>
                  <a:gd name="connsiteX11" fmla="*/ 62125 w 65230"/>
                  <a:gd name="connsiteY11" fmla="*/ 33402 h 33401"/>
                  <a:gd name="connsiteX12" fmla="*/ 62125 w 65230"/>
                  <a:gd name="connsiteY12" fmla="*/ 33402 h 33401"/>
                  <a:gd name="connsiteX13" fmla="*/ 2662 w 65230"/>
                  <a:gd name="connsiteY13" fmla="*/ 9440 h 33401"/>
                  <a:gd name="connsiteX14" fmla="*/ 60793 w 65230"/>
                  <a:gd name="connsiteY14" fmla="*/ 30296 h 33401"/>
                  <a:gd name="connsiteX15" fmla="*/ 62568 w 65230"/>
                  <a:gd name="connsiteY15" fmla="*/ 20090 h 33401"/>
                  <a:gd name="connsiteX16" fmla="*/ 15975 w 65230"/>
                  <a:gd name="connsiteY16" fmla="*/ 3671 h 33401"/>
                  <a:gd name="connsiteX17" fmla="*/ 3550 w 65230"/>
                  <a:gd name="connsiteY17" fmla="*/ 2340 h 33401"/>
                  <a:gd name="connsiteX18" fmla="*/ 2662 w 65230"/>
                  <a:gd name="connsiteY18" fmla="*/ 9440 h 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230" h="33401">
                    <a:moveTo>
                      <a:pt x="62125" y="33402"/>
                    </a:moveTo>
                    <a:cubicBezTo>
                      <a:pt x="61681" y="33402"/>
                      <a:pt x="61681" y="33402"/>
                      <a:pt x="62125" y="33402"/>
                    </a:cubicBezTo>
                    <a:lnTo>
                      <a:pt x="887" y="11658"/>
                    </a:lnTo>
                    <a:cubicBezTo>
                      <a:pt x="444" y="11658"/>
                      <a:pt x="0" y="10771"/>
                      <a:pt x="0" y="10327"/>
                    </a:cubicBezTo>
                    <a:lnTo>
                      <a:pt x="1331" y="1008"/>
                    </a:lnTo>
                    <a:cubicBezTo>
                      <a:pt x="1331" y="565"/>
                      <a:pt x="2219" y="-323"/>
                      <a:pt x="2662" y="121"/>
                    </a:cubicBezTo>
                    <a:lnTo>
                      <a:pt x="16419" y="1452"/>
                    </a:lnTo>
                    <a:cubicBezTo>
                      <a:pt x="16419" y="1452"/>
                      <a:pt x="16419" y="1452"/>
                      <a:pt x="16862" y="1452"/>
                    </a:cubicBezTo>
                    <a:lnTo>
                      <a:pt x="64343" y="18315"/>
                    </a:lnTo>
                    <a:cubicBezTo>
                      <a:pt x="64787" y="18315"/>
                      <a:pt x="65231" y="19202"/>
                      <a:pt x="65231" y="19646"/>
                    </a:cubicBezTo>
                    <a:lnTo>
                      <a:pt x="63012" y="32514"/>
                    </a:lnTo>
                    <a:cubicBezTo>
                      <a:pt x="63012" y="32958"/>
                      <a:pt x="62568" y="33402"/>
                      <a:pt x="62125" y="33402"/>
                    </a:cubicBezTo>
                    <a:cubicBezTo>
                      <a:pt x="62568" y="33402"/>
                      <a:pt x="62125" y="33402"/>
                      <a:pt x="62125" y="33402"/>
                    </a:cubicBezTo>
                    <a:close/>
                    <a:moveTo>
                      <a:pt x="2662" y="9440"/>
                    </a:moveTo>
                    <a:lnTo>
                      <a:pt x="60793" y="30296"/>
                    </a:lnTo>
                    <a:lnTo>
                      <a:pt x="62568" y="20090"/>
                    </a:lnTo>
                    <a:lnTo>
                      <a:pt x="15975" y="3671"/>
                    </a:lnTo>
                    <a:lnTo>
                      <a:pt x="3550" y="2340"/>
                    </a:lnTo>
                    <a:lnTo>
                      <a:pt x="2662" y="94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5" name="Рисунок 8">
                <a:extLst>
                  <a:ext uri="{FF2B5EF4-FFF2-40B4-BE49-F238E27FC236}">
                    <a16:creationId xmlns:a16="http://schemas.microsoft.com/office/drawing/2014/main" id="{DE959E55-EA8B-94CC-4A92-FADB86B20EFA}"/>
                  </a:ext>
                </a:extLst>
              </p:cNvPr>
              <p:cNvSpPr/>
              <p:nvPr/>
            </p:nvSpPr>
            <p:spPr>
              <a:xfrm>
                <a:off x="628176" y="6201131"/>
                <a:ext cx="50261" cy="28843"/>
              </a:xfrm>
              <a:custGeom>
                <a:avLst/>
                <a:gdLst>
                  <a:gd name="connsiteX0" fmla="*/ 46593 w 50261"/>
                  <a:gd name="connsiteY0" fmla="*/ 28844 h 28843"/>
                  <a:gd name="connsiteX1" fmla="*/ 46593 w 50261"/>
                  <a:gd name="connsiteY1" fmla="*/ 28844 h 28843"/>
                  <a:gd name="connsiteX2" fmla="*/ 1331 w 50261"/>
                  <a:gd name="connsiteY2" fmla="*/ 11981 h 28843"/>
                  <a:gd name="connsiteX3" fmla="*/ 0 w 50261"/>
                  <a:gd name="connsiteY3" fmla="*/ 9762 h 28843"/>
                  <a:gd name="connsiteX4" fmla="*/ 1331 w 50261"/>
                  <a:gd name="connsiteY4" fmla="*/ 1331 h 28843"/>
                  <a:gd name="connsiteX5" fmla="*/ 2219 w 50261"/>
                  <a:gd name="connsiteY5" fmla="*/ 0 h 28843"/>
                  <a:gd name="connsiteX6" fmla="*/ 3994 w 50261"/>
                  <a:gd name="connsiteY6" fmla="*/ 0 h 28843"/>
                  <a:gd name="connsiteX7" fmla="*/ 48812 w 50261"/>
                  <a:gd name="connsiteY7" fmla="*/ 16419 h 28843"/>
                  <a:gd name="connsiteX8" fmla="*/ 50143 w 50261"/>
                  <a:gd name="connsiteY8" fmla="*/ 18637 h 28843"/>
                  <a:gd name="connsiteX9" fmla="*/ 48368 w 50261"/>
                  <a:gd name="connsiteY9" fmla="*/ 27069 h 28843"/>
                  <a:gd name="connsiteX10" fmla="*/ 47481 w 50261"/>
                  <a:gd name="connsiteY10" fmla="*/ 28400 h 28843"/>
                  <a:gd name="connsiteX11" fmla="*/ 46593 w 50261"/>
                  <a:gd name="connsiteY11" fmla="*/ 28844 h 28843"/>
                  <a:gd name="connsiteX12" fmla="*/ 3994 w 50261"/>
                  <a:gd name="connsiteY12" fmla="*/ 9319 h 28843"/>
                  <a:gd name="connsiteX13" fmla="*/ 45262 w 50261"/>
                  <a:gd name="connsiteY13" fmla="*/ 24406 h 28843"/>
                  <a:gd name="connsiteX14" fmla="*/ 46150 w 50261"/>
                  <a:gd name="connsiteY14" fmla="*/ 19969 h 28843"/>
                  <a:gd name="connsiteX15" fmla="*/ 4881 w 50261"/>
                  <a:gd name="connsiteY15" fmla="*/ 4437 h 28843"/>
                  <a:gd name="connsiteX16" fmla="*/ 3994 w 50261"/>
                  <a:gd name="connsiteY16" fmla="*/ 9319 h 28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61" h="28843">
                    <a:moveTo>
                      <a:pt x="46593" y="28844"/>
                    </a:moveTo>
                    <a:lnTo>
                      <a:pt x="46593" y="28844"/>
                    </a:lnTo>
                    <a:lnTo>
                      <a:pt x="1331" y="11981"/>
                    </a:lnTo>
                    <a:cubicBezTo>
                      <a:pt x="444" y="11537"/>
                      <a:pt x="0" y="10650"/>
                      <a:pt x="0" y="9762"/>
                    </a:cubicBezTo>
                    <a:lnTo>
                      <a:pt x="1331" y="1331"/>
                    </a:lnTo>
                    <a:cubicBezTo>
                      <a:pt x="1331" y="887"/>
                      <a:pt x="1775" y="444"/>
                      <a:pt x="2219" y="0"/>
                    </a:cubicBezTo>
                    <a:cubicBezTo>
                      <a:pt x="3106" y="0"/>
                      <a:pt x="3550" y="0"/>
                      <a:pt x="3994" y="0"/>
                    </a:cubicBezTo>
                    <a:lnTo>
                      <a:pt x="48812" y="16419"/>
                    </a:lnTo>
                    <a:cubicBezTo>
                      <a:pt x="49700" y="16862"/>
                      <a:pt x="50587" y="17750"/>
                      <a:pt x="50143" y="18637"/>
                    </a:cubicBezTo>
                    <a:lnTo>
                      <a:pt x="48368" y="27069"/>
                    </a:lnTo>
                    <a:cubicBezTo>
                      <a:pt x="48368" y="27512"/>
                      <a:pt x="47925" y="27956"/>
                      <a:pt x="47481" y="28400"/>
                    </a:cubicBezTo>
                    <a:cubicBezTo>
                      <a:pt x="47481" y="28400"/>
                      <a:pt x="47037" y="28844"/>
                      <a:pt x="46593" y="28844"/>
                    </a:cubicBezTo>
                    <a:close/>
                    <a:moveTo>
                      <a:pt x="3994" y="9319"/>
                    </a:moveTo>
                    <a:lnTo>
                      <a:pt x="45262" y="24406"/>
                    </a:lnTo>
                    <a:lnTo>
                      <a:pt x="46150" y="19969"/>
                    </a:lnTo>
                    <a:lnTo>
                      <a:pt x="4881" y="4437"/>
                    </a:lnTo>
                    <a:lnTo>
                      <a:pt x="3994" y="9319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6" name="Рисунок 8">
                <a:extLst>
                  <a:ext uri="{FF2B5EF4-FFF2-40B4-BE49-F238E27FC236}">
                    <a16:creationId xmlns:a16="http://schemas.microsoft.com/office/drawing/2014/main" id="{E21BE0B6-48A4-9764-E292-5054F496A2EC}"/>
                  </a:ext>
                </a:extLst>
              </p:cNvPr>
              <p:cNvGrpSpPr/>
              <p:nvPr/>
            </p:nvGrpSpPr>
            <p:grpSpPr>
              <a:xfrm>
                <a:off x="675483" y="6217819"/>
                <a:ext cx="18098" cy="5055"/>
                <a:chOff x="675483" y="6217819"/>
                <a:chExt cx="18098" cy="5055"/>
              </a:xfrm>
              <a:solidFill>
                <a:srgbClr val="FFFFFF"/>
              </a:solidFill>
            </p:grpSpPr>
            <p:sp>
              <p:nvSpPr>
                <p:cNvPr id="59" name="Рисунок 8">
                  <a:extLst>
                    <a:ext uri="{FF2B5EF4-FFF2-40B4-BE49-F238E27FC236}">
                      <a16:creationId xmlns:a16="http://schemas.microsoft.com/office/drawing/2014/main" id="{D0FDBE7F-562A-E2B8-563A-5373581CAC9E}"/>
                    </a:ext>
                  </a:extLst>
                </p:cNvPr>
                <p:cNvSpPr/>
                <p:nvPr/>
              </p:nvSpPr>
              <p:spPr>
                <a:xfrm>
                  <a:off x="676544" y="6218880"/>
                  <a:ext cx="15531" cy="2662"/>
                </a:xfrm>
                <a:custGeom>
                  <a:avLst/>
                  <a:gdLst>
                    <a:gd name="connsiteX0" fmla="*/ 0 w 15531"/>
                    <a:gd name="connsiteY0" fmla="*/ 0 h 2662"/>
                    <a:gd name="connsiteX1" fmla="*/ 15531 w 15531"/>
                    <a:gd name="connsiteY1" fmla="*/ 2662 h 2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31" h="2662">
                      <a:moveTo>
                        <a:pt x="0" y="0"/>
                      </a:moveTo>
                      <a:lnTo>
                        <a:pt x="15531" y="2662"/>
                      </a:lnTo>
                    </a:path>
                  </a:pathLst>
                </a:custGeom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0" name="Рисунок 8">
                  <a:extLst>
                    <a:ext uri="{FF2B5EF4-FFF2-40B4-BE49-F238E27FC236}">
                      <a16:creationId xmlns:a16="http://schemas.microsoft.com/office/drawing/2014/main" id="{C9AAD368-27B4-7ED1-4847-6671A573F416}"/>
                    </a:ext>
                  </a:extLst>
                </p:cNvPr>
                <p:cNvSpPr/>
                <p:nvPr/>
              </p:nvSpPr>
              <p:spPr>
                <a:xfrm>
                  <a:off x="675483" y="6217819"/>
                  <a:ext cx="18098" cy="5055"/>
                </a:xfrm>
                <a:custGeom>
                  <a:avLst/>
                  <a:gdLst>
                    <a:gd name="connsiteX0" fmla="*/ 16593 w 18098"/>
                    <a:gd name="connsiteY0" fmla="*/ 5055 h 5055"/>
                    <a:gd name="connsiteX1" fmla="*/ 16593 w 18098"/>
                    <a:gd name="connsiteY1" fmla="*/ 5055 h 5055"/>
                    <a:gd name="connsiteX2" fmla="*/ 1062 w 18098"/>
                    <a:gd name="connsiteY2" fmla="*/ 2393 h 5055"/>
                    <a:gd name="connsiteX3" fmla="*/ 174 w 18098"/>
                    <a:gd name="connsiteY3" fmla="*/ 1062 h 5055"/>
                    <a:gd name="connsiteX4" fmla="*/ 1505 w 18098"/>
                    <a:gd name="connsiteY4" fmla="*/ 174 h 5055"/>
                    <a:gd name="connsiteX5" fmla="*/ 17036 w 18098"/>
                    <a:gd name="connsiteY5" fmla="*/ 2837 h 5055"/>
                    <a:gd name="connsiteX6" fmla="*/ 17924 w 18098"/>
                    <a:gd name="connsiteY6" fmla="*/ 4168 h 5055"/>
                    <a:gd name="connsiteX7" fmla="*/ 16593 w 18098"/>
                    <a:gd name="connsiteY7" fmla="*/ 5055 h 5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98" h="5055">
                      <a:moveTo>
                        <a:pt x="16593" y="5055"/>
                      </a:moveTo>
                      <a:lnTo>
                        <a:pt x="16593" y="5055"/>
                      </a:lnTo>
                      <a:lnTo>
                        <a:pt x="1062" y="2393"/>
                      </a:lnTo>
                      <a:cubicBezTo>
                        <a:pt x="174" y="2393"/>
                        <a:pt x="-270" y="1505"/>
                        <a:pt x="174" y="1062"/>
                      </a:cubicBezTo>
                      <a:cubicBezTo>
                        <a:pt x="174" y="174"/>
                        <a:pt x="1062" y="-270"/>
                        <a:pt x="1505" y="174"/>
                      </a:cubicBezTo>
                      <a:lnTo>
                        <a:pt x="17036" y="2837"/>
                      </a:lnTo>
                      <a:cubicBezTo>
                        <a:pt x="17924" y="2837"/>
                        <a:pt x="18368" y="3724"/>
                        <a:pt x="17924" y="4168"/>
                      </a:cubicBezTo>
                      <a:cubicBezTo>
                        <a:pt x="17480" y="4612"/>
                        <a:pt x="17036" y="5055"/>
                        <a:pt x="16593" y="5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7" name="Рисунок 8">
                <a:extLst>
                  <a:ext uri="{FF2B5EF4-FFF2-40B4-BE49-F238E27FC236}">
                    <a16:creationId xmlns:a16="http://schemas.microsoft.com/office/drawing/2014/main" id="{CE35479C-150E-F4E0-2A88-33393B9973CC}"/>
                  </a:ext>
                </a:extLst>
              </p:cNvPr>
              <p:cNvSpPr/>
              <p:nvPr/>
            </p:nvSpPr>
            <p:spPr>
              <a:xfrm>
                <a:off x="542089" y="6348898"/>
                <a:ext cx="76768" cy="39937"/>
              </a:xfrm>
              <a:custGeom>
                <a:avLst/>
                <a:gdLst>
                  <a:gd name="connsiteX0" fmla="*/ 75437 w 76768"/>
                  <a:gd name="connsiteY0" fmla="*/ 39937 h 39937"/>
                  <a:gd name="connsiteX1" fmla="*/ 74549 w 76768"/>
                  <a:gd name="connsiteY1" fmla="*/ 39937 h 39937"/>
                  <a:gd name="connsiteX2" fmla="*/ 887 w 76768"/>
                  <a:gd name="connsiteY2" fmla="*/ 3106 h 39937"/>
                  <a:gd name="connsiteX3" fmla="*/ 0 w 76768"/>
                  <a:gd name="connsiteY3" fmla="*/ 887 h 39937"/>
                  <a:gd name="connsiteX4" fmla="*/ 2219 w 76768"/>
                  <a:gd name="connsiteY4" fmla="*/ 0 h 39937"/>
                  <a:gd name="connsiteX5" fmla="*/ 75881 w 76768"/>
                  <a:gd name="connsiteY5" fmla="*/ 36831 h 39937"/>
                  <a:gd name="connsiteX6" fmla="*/ 76768 w 76768"/>
                  <a:gd name="connsiteY6" fmla="*/ 39050 h 39937"/>
                  <a:gd name="connsiteX7" fmla="*/ 75437 w 76768"/>
                  <a:gd name="connsiteY7" fmla="*/ 39937 h 3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768" h="39937">
                    <a:moveTo>
                      <a:pt x="75437" y="39937"/>
                    </a:moveTo>
                    <a:cubicBezTo>
                      <a:pt x="74993" y="39937"/>
                      <a:pt x="74993" y="39937"/>
                      <a:pt x="74549" y="39937"/>
                    </a:cubicBezTo>
                    <a:lnTo>
                      <a:pt x="887" y="3106"/>
                    </a:lnTo>
                    <a:cubicBezTo>
                      <a:pt x="0" y="2662"/>
                      <a:pt x="0" y="1775"/>
                      <a:pt x="0" y="887"/>
                    </a:cubicBezTo>
                    <a:cubicBezTo>
                      <a:pt x="444" y="0"/>
                      <a:pt x="1331" y="0"/>
                      <a:pt x="2219" y="0"/>
                    </a:cubicBezTo>
                    <a:lnTo>
                      <a:pt x="75881" y="36831"/>
                    </a:lnTo>
                    <a:cubicBezTo>
                      <a:pt x="76768" y="37275"/>
                      <a:pt x="76768" y="38162"/>
                      <a:pt x="76768" y="39050"/>
                    </a:cubicBezTo>
                    <a:cubicBezTo>
                      <a:pt x="76324" y="39493"/>
                      <a:pt x="75881" y="39937"/>
                      <a:pt x="75437" y="399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8" name="Рисунок 8">
                <a:extLst>
                  <a:ext uri="{FF2B5EF4-FFF2-40B4-BE49-F238E27FC236}">
                    <a16:creationId xmlns:a16="http://schemas.microsoft.com/office/drawing/2014/main" id="{7561020B-7981-1EEE-C5D6-C21B39DFD902}"/>
                  </a:ext>
                </a:extLst>
              </p:cNvPr>
              <p:cNvSpPr/>
              <p:nvPr/>
            </p:nvSpPr>
            <p:spPr>
              <a:xfrm>
                <a:off x="597835" y="6396823"/>
                <a:ext cx="25133" cy="81649"/>
              </a:xfrm>
              <a:custGeom>
                <a:avLst/>
                <a:gdLst>
                  <a:gd name="connsiteX0" fmla="*/ 23685 w 25133"/>
                  <a:gd name="connsiteY0" fmla="*/ 81649 h 81649"/>
                  <a:gd name="connsiteX1" fmla="*/ 23685 w 25133"/>
                  <a:gd name="connsiteY1" fmla="*/ 81649 h 81649"/>
                  <a:gd name="connsiteX2" fmla="*/ 166 w 25133"/>
                  <a:gd name="connsiteY2" fmla="*/ 56356 h 81649"/>
                  <a:gd name="connsiteX3" fmla="*/ 6378 w 25133"/>
                  <a:gd name="connsiteY3" fmla="*/ 1331 h 81649"/>
                  <a:gd name="connsiteX4" fmla="*/ 8153 w 25133"/>
                  <a:gd name="connsiteY4" fmla="*/ 0 h 81649"/>
                  <a:gd name="connsiteX5" fmla="*/ 9485 w 25133"/>
                  <a:gd name="connsiteY5" fmla="*/ 1775 h 81649"/>
                  <a:gd name="connsiteX6" fmla="*/ 3272 w 25133"/>
                  <a:gd name="connsiteY6" fmla="*/ 55912 h 81649"/>
                  <a:gd name="connsiteX7" fmla="*/ 23685 w 25133"/>
                  <a:gd name="connsiteY7" fmla="*/ 78099 h 81649"/>
                  <a:gd name="connsiteX8" fmla="*/ 25016 w 25133"/>
                  <a:gd name="connsiteY8" fmla="*/ 79874 h 81649"/>
                  <a:gd name="connsiteX9" fmla="*/ 23685 w 25133"/>
                  <a:gd name="connsiteY9" fmla="*/ 81649 h 8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33" h="81649">
                    <a:moveTo>
                      <a:pt x="23685" y="81649"/>
                    </a:moveTo>
                    <a:cubicBezTo>
                      <a:pt x="23241" y="81649"/>
                      <a:pt x="23241" y="81649"/>
                      <a:pt x="23685" y="81649"/>
                    </a:cubicBezTo>
                    <a:cubicBezTo>
                      <a:pt x="23241" y="81649"/>
                      <a:pt x="2385" y="78543"/>
                      <a:pt x="166" y="56356"/>
                    </a:cubicBezTo>
                    <a:cubicBezTo>
                      <a:pt x="-1165" y="43487"/>
                      <a:pt x="5935" y="3106"/>
                      <a:pt x="6378" y="1331"/>
                    </a:cubicBezTo>
                    <a:cubicBezTo>
                      <a:pt x="6378" y="444"/>
                      <a:pt x="7266" y="0"/>
                      <a:pt x="8153" y="0"/>
                    </a:cubicBezTo>
                    <a:cubicBezTo>
                      <a:pt x="9041" y="0"/>
                      <a:pt x="9485" y="887"/>
                      <a:pt x="9485" y="1775"/>
                    </a:cubicBezTo>
                    <a:cubicBezTo>
                      <a:pt x="9485" y="2219"/>
                      <a:pt x="2385" y="43487"/>
                      <a:pt x="3272" y="55912"/>
                    </a:cubicBezTo>
                    <a:cubicBezTo>
                      <a:pt x="5047" y="75437"/>
                      <a:pt x="22797" y="78099"/>
                      <a:pt x="23685" y="78099"/>
                    </a:cubicBezTo>
                    <a:cubicBezTo>
                      <a:pt x="24572" y="78099"/>
                      <a:pt x="25460" y="78987"/>
                      <a:pt x="25016" y="79874"/>
                    </a:cubicBezTo>
                    <a:cubicBezTo>
                      <a:pt x="25016" y="81206"/>
                      <a:pt x="24128" y="81649"/>
                      <a:pt x="23685" y="816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FE16504-4BE7-2E6F-C1C1-CF30E12D1E23}"/>
              </a:ext>
            </a:extLst>
          </p:cNvPr>
          <p:cNvSpPr/>
          <p:nvPr/>
        </p:nvSpPr>
        <p:spPr>
          <a:xfrm>
            <a:off x="4385500" y="1"/>
            <a:ext cx="373001" cy="411509"/>
          </a:xfrm>
          <a:prstGeom prst="rect">
            <a:avLst/>
          </a:prstGeom>
          <a:solidFill>
            <a:srgbClr val="F5C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Изображение выглядит как программное обеспечение, текст, снимок экран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57EF1696-B0D1-B6A5-04EB-4475A80FFD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31"/>
          <a:stretch/>
        </p:blipFill>
        <p:spPr>
          <a:xfrm>
            <a:off x="1264759" y="1040740"/>
            <a:ext cx="6643712" cy="332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4404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DEB64F-C5BE-8B86-21B6-8B17654EE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лилиния: фигура 10">
            <a:extLst>
              <a:ext uri="{FF2B5EF4-FFF2-40B4-BE49-F238E27FC236}">
                <a16:creationId xmlns:a16="http://schemas.microsoft.com/office/drawing/2014/main" id="{C47D1C88-C4D1-04B8-5FEB-531D3E8AE8E8}"/>
              </a:ext>
            </a:extLst>
          </p:cNvPr>
          <p:cNvSpPr/>
          <p:nvPr/>
        </p:nvSpPr>
        <p:spPr>
          <a:xfrm>
            <a:off x="7956376" y="318133"/>
            <a:ext cx="940723" cy="4507235"/>
          </a:xfrm>
          <a:custGeom>
            <a:avLst/>
            <a:gdLst>
              <a:gd name="connsiteX0" fmla="*/ 1144927 w 1209734"/>
              <a:gd name="connsiteY0" fmla="*/ 5731327 h 5796134"/>
              <a:gd name="connsiteX1" fmla="*/ 1209734 w 1209734"/>
              <a:gd name="connsiteY1" fmla="*/ 5731327 h 5796134"/>
              <a:gd name="connsiteX2" fmla="*/ 1209734 w 1209734"/>
              <a:gd name="connsiteY2" fmla="*/ 5796134 h 5796134"/>
              <a:gd name="connsiteX3" fmla="*/ 1144927 w 1209734"/>
              <a:gd name="connsiteY3" fmla="*/ 5796134 h 5796134"/>
              <a:gd name="connsiteX4" fmla="*/ 572463 w 1209734"/>
              <a:gd name="connsiteY4" fmla="*/ 5731327 h 5796134"/>
              <a:gd name="connsiteX5" fmla="*/ 637270 w 1209734"/>
              <a:gd name="connsiteY5" fmla="*/ 5731327 h 5796134"/>
              <a:gd name="connsiteX6" fmla="*/ 637270 w 1209734"/>
              <a:gd name="connsiteY6" fmla="*/ 5796134 h 5796134"/>
              <a:gd name="connsiteX7" fmla="*/ 572463 w 1209734"/>
              <a:gd name="connsiteY7" fmla="*/ 5796134 h 5796134"/>
              <a:gd name="connsiteX8" fmla="*/ 0 w 1209734"/>
              <a:gd name="connsiteY8" fmla="*/ 5731327 h 5796134"/>
              <a:gd name="connsiteX9" fmla="*/ 64807 w 1209734"/>
              <a:gd name="connsiteY9" fmla="*/ 5731327 h 5796134"/>
              <a:gd name="connsiteX10" fmla="*/ 64807 w 1209734"/>
              <a:gd name="connsiteY10" fmla="*/ 5796134 h 5796134"/>
              <a:gd name="connsiteX11" fmla="*/ 0 w 1209734"/>
              <a:gd name="connsiteY11" fmla="*/ 5796134 h 5796134"/>
              <a:gd name="connsiteX12" fmla="*/ 1144927 w 1209734"/>
              <a:gd name="connsiteY12" fmla="*/ 5158196 h 5796134"/>
              <a:gd name="connsiteX13" fmla="*/ 1209734 w 1209734"/>
              <a:gd name="connsiteY13" fmla="*/ 5158196 h 5796134"/>
              <a:gd name="connsiteX14" fmla="*/ 1209734 w 1209734"/>
              <a:gd name="connsiteY14" fmla="*/ 5223003 h 5796134"/>
              <a:gd name="connsiteX15" fmla="*/ 1144927 w 1209734"/>
              <a:gd name="connsiteY15" fmla="*/ 5223003 h 5796134"/>
              <a:gd name="connsiteX16" fmla="*/ 572463 w 1209734"/>
              <a:gd name="connsiteY16" fmla="*/ 5158196 h 5796134"/>
              <a:gd name="connsiteX17" fmla="*/ 637270 w 1209734"/>
              <a:gd name="connsiteY17" fmla="*/ 5158196 h 5796134"/>
              <a:gd name="connsiteX18" fmla="*/ 637270 w 1209734"/>
              <a:gd name="connsiteY18" fmla="*/ 5223003 h 5796134"/>
              <a:gd name="connsiteX19" fmla="*/ 572463 w 1209734"/>
              <a:gd name="connsiteY19" fmla="*/ 5223003 h 5796134"/>
              <a:gd name="connsiteX20" fmla="*/ 0 w 1209734"/>
              <a:gd name="connsiteY20" fmla="*/ 5158196 h 5796134"/>
              <a:gd name="connsiteX21" fmla="*/ 64807 w 1209734"/>
              <a:gd name="connsiteY21" fmla="*/ 5158196 h 5796134"/>
              <a:gd name="connsiteX22" fmla="*/ 64807 w 1209734"/>
              <a:gd name="connsiteY22" fmla="*/ 5223003 h 5796134"/>
              <a:gd name="connsiteX23" fmla="*/ 0 w 1209734"/>
              <a:gd name="connsiteY23" fmla="*/ 5223003 h 5796134"/>
              <a:gd name="connsiteX24" fmla="*/ 1144927 w 1209734"/>
              <a:gd name="connsiteY24" fmla="*/ 4585063 h 5796134"/>
              <a:gd name="connsiteX25" fmla="*/ 1209734 w 1209734"/>
              <a:gd name="connsiteY25" fmla="*/ 4585063 h 5796134"/>
              <a:gd name="connsiteX26" fmla="*/ 1209734 w 1209734"/>
              <a:gd name="connsiteY26" fmla="*/ 4649870 h 5796134"/>
              <a:gd name="connsiteX27" fmla="*/ 1144927 w 1209734"/>
              <a:gd name="connsiteY27" fmla="*/ 4649870 h 5796134"/>
              <a:gd name="connsiteX28" fmla="*/ 572463 w 1209734"/>
              <a:gd name="connsiteY28" fmla="*/ 4585063 h 5796134"/>
              <a:gd name="connsiteX29" fmla="*/ 637270 w 1209734"/>
              <a:gd name="connsiteY29" fmla="*/ 4585063 h 5796134"/>
              <a:gd name="connsiteX30" fmla="*/ 637270 w 1209734"/>
              <a:gd name="connsiteY30" fmla="*/ 4649870 h 5796134"/>
              <a:gd name="connsiteX31" fmla="*/ 572463 w 1209734"/>
              <a:gd name="connsiteY31" fmla="*/ 4649870 h 5796134"/>
              <a:gd name="connsiteX32" fmla="*/ 0 w 1209734"/>
              <a:gd name="connsiteY32" fmla="*/ 4585063 h 5796134"/>
              <a:gd name="connsiteX33" fmla="*/ 64807 w 1209734"/>
              <a:gd name="connsiteY33" fmla="*/ 4585063 h 5796134"/>
              <a:gd name="connsiteX34" fmla="*/ 64807 w 1209734"/>
              <a:gd name="connsiteY34" fmla="*/ 4649870 h 5796134"/>
              <a:gd name="connsiteX35" fmla="*/ 0 w 1209734"/>
              <a:gd name="connsiteY35" fmla="*/ 4649870 h 5796134"/>
              <a:gd name="connsiteX36" fmla="*/ 1144927 w 1209734"/>
              <a:gd name="connsiteY36" fmla="*/ 4011930 h 5796134"/>
              <a:gd name="connsiteX37" fmla="*/ 1209734 w 1209734"/>
              <a:gd name="connsiteY37" fmla="*/ 4011930 h 5796134"/>
              <a:gd name="connsiteX38" fmla="*/ 1209734 w 1209734"/>
              <a:gd name="connsiteY38" fmla="*/ 4076737 h 5796134"/>
              <a:gd name="connsiteX39" fmla="*/ 1144927 w 1209734"/>
              <a:gd name="connsiteY39" fmla="*/ 4076737 h 5796134"/>
              <a:gd name="connsiteX40" fmla="*/ 572463 w 1209734"/>
              <a:gd name="connsiteY40" fmla="*/ 4011930 h 5796134"/>
              <a:gd name="connsiteX41" fmla="*/ 637270 w 1209734"/>
              <a:gd name="connsiteY41" fmla="*/ 4011930 h 5796134"/>
              <a:gd name="connsiteX42" fmla="*/ 637270 w 1209734"/>
              <a:gd name="connsiteY42" fmla="*/ 4076737 h 5796134"/>
              <a:gd name="connsiteX43" fmla="*/ 572463 w 1209734"/>
              <a:gd name="connsiteY43" fmla="*/ 4076737 h 5796134"/>
              <a:gd name="connsiteX44" fmla="*/ 0 w 1209734"/>
              <a:gd name="connsiteY44" fmla="*/ 4011930 h 5796134"/>
              <a:gd name="connsiteX45" fmla="*/ 64807 w 1209734"/>
              <a:gd name="connsiteY45" fmla="*/ 4011930 h 5796134"/>
              <a:gd name="connsiteX46" fmla="*/ 64807 w 1209734"/>
              <a:gd name="connsiteY46" fmla="*/ 4076737 h 5796134"/>
              <a:gd name="connsiteX47" fmla="*/ 0 w 1209734"/>
              <a:gd name="connsiteY47" fmla="*/ 4076737 h 5796134"/>
              <a:gd name="connsiteX48" fmla="*/ 1144927 w 1209734"/>
              <a:gd name="connsiteY48" fmla="*/ 3438797 h 5796134"/>
              <a:gd name="connsiteX49" fmla="*/ 1209734 w 1209734"/>
              <a:gd name="connsiteY49" fmla="*/ 3438797 h 5796134"/>
              <a:gd name="connsiteX50" fmla="*/ 1209734 w 1209734"/>
              <a:gd name="connsiteY50" fmla="*/ 3503604 h 5796134"/>
              <a:gd name="connsiteX51" fmla="*/ 1144927 w 1209734"/>
              <a:gd name="connsiteY51" fmla="*/ 3503604 h 5796134"/>
              <a:gd name="connsiteX52" fmla="*/ 572463 w 1209734"/>
              <a:gd name="connsiteY52" fmla="*/ 3438797 h 5796134"/>
              <a:gd name="connsiteX53" fmla="*/ 637270 w 1209734"/>
              <a:gd name="connsiteY53" fmla="*/ 3438797 h 5796134"/>
              <a:gd name="connsiteX54" fmla="*/ 637270 w 1209734"/>
              <a:gd name="connsiteY54" fmla="*/ 3503604 h 5796134"/>
              <a:gd name="connsiteX55" fmla="*/ 572463 w 1209734"/>
              <a:gd name="connsiteY55" fmla="*/ 3503604 h 5796134"/>
              <a:gd name="connsiteX56" fmla="*/ 0 w 1209734"/>
              <a:gd name="connsiteY56" fmla="*/ 3438797 h 5796134"/>
              <a:gd name="connsiteX57" fmla="*/ 64807 w 1209734"/>
              <a:gd name="connsiteY57" fmla="*/ 3438797 h 5796134"/>
              <a:gd name="connsiteX58" fmla="*/ 64807 w 1209734"/>
              <a:gd name="connsiteY58" fmla="*/ 3503604 h 5796134"/>
              <a:gd name="connsiteX59" fmla="*/ 0 w 1209734"/>
              <a:gd name="connsiteY59" fmla="*/ 3503604 h 5796134"/>
              <a:gd name="connsiteX60" fmla="*/ 1144927 w 1209734"/>
              <a:gd name="connsiteY60" fmla="*/ 2865664 h 5796134"/>
              <a:gd name="connsiteX61" fmla="*/ 1209734 w 1209734"/>
              <a:gd name="connsiteY61" fmla="*/ 2865664 h 5796134"/>
              <a:gd name="connsiteX62" fmla="*/ 1209734 w 1209734"/>
              <a:gd name="connsiteY62" fmla="*/ 2930471 h 5796134"/>
              <a:gd name="connsiteX63" fmla="*/ 1144927 w 1209734"/>
              <a:gd name="connsiteY63" fmla="*/ 2930471 h 5796134"/>
              <a:gd name="connsiteX64" fmla="*/ 572463 w 1209734"/>
              <a:gd name="connsiteY64" fmla="*/ 2865664 h 5796134"/>
              <a:gd name="connsiteX65" fmla="*/ 637270 w 1209734"/>
              <a:gd name="connsiteY65" fmla="*/ 2865664 h 5796134"/>
              <a:gd name="connsiteX66" fmla="*/ 637270 w 1209734"/>
              <a:gd name="connsiteY66" fmla="*/ 2930471 h 5796134"/>
              <a:gd name="connsiteX67" fmla="*/ 572463 w 1209734"/>
              <a:gd name="connsiteY67" fmla="*/ 2930471 h 5796134"/>
              <a:gd name="connsiteX68" fmla="*/ 0 w 1209734"/>
              <a:gd name="connsiteY68" fmla="*/ 2865664 h 5796134"/>
              <a:gd name="connsiteX69" fmla="*/ 64807 w 1209734"/>
              <a:gd name="connsiteY69" fmla="*/ 2865664 h 5796134"/>
              <a:gd name="connsiteX70" fmla="*/ 64807 w 1209734"/>
              <a:gd name="connsiteY70" fmla="*/ 2930471 h 5796134"/>
              <a:gd name="connsiteX71" fmla="*/ 0 w 1209734"/>
              <a:gd name="connsiteY71" fmla="*/ 2930471 h 5796134"/>
              <a:gd name="connsiteX72" fmla="*/ 1144927 w 1209734"/>
              <a:gd name="connsiteY72" fmla="*/ 2292531 h 5796134"/>
              <a:gd name="connsiteX73" fmla="*/ 1209734 w 1209734"/>
              <a:gd name="connsiteY73" fmla="*/ 2292531 h 5796134"/>
              <a:gd name="connsiteX74" fmla="*/ 1209734 w 1209734"/>
              <a:gd name="connsiteY74" fmla="*/ 2357338 h 5796134"/>
              <a:gd name="connsiteX75" fmla="*/ 1144927 w 1209734"/>
              <a:gd name="connsiteY75" fmla="*/ 2357338 h 5796134"/>
              <a:gd name="connsiteX76" fmla="*/ 572463 w 1209734"/>
              <a:gd name="connsiteY76" fmla="*/ 2292531 h 5796134"/>
              <a:gd name="connsiteX77" fmla="*/ 637270 w 1209734"/>
              <a:gd name="connsiteY77" fmla="*/ 2292531 h 5796134"/>
              <a:gd name="connsiteX78" fmla="*/ 637270 w 1209734"/>
              <a:gd name="connsiteY78" fmla="*/ 2357338 h 5796134"/>
              <a:gd name="connsiteX79" fmla="*/ 572463 w 1209734"/>
              <a:gd name="connsiteY79" fmla="*/ 2357338 h 5796134"/>
              <a:gd name="connsiteX80" fmla="*/ 0 w 1209734"/>
              <a:gd name="connsiteY80" fmla="*/ 2292531 h 5796134"/>
              <a:gd name="connsiteX81" fmla="*/ 64807 w 1209734"/>
              <a:gd name="connsiteY81" fmla="*/ 2292531 h 5796134"/>
              <a:gd name="connsiteX82" fmla="*/ 64807 w 1209734"/>
              <a:gd name="connsiteY82" fmla="*/ 2357338 h 5796134"/>
              <a:gd name="connsiteX83" fmla="*/ 0 w 1209734"/>
              <a:gd name="connsiteY83" fmla="*/ 2357338 h 5796134"/>
              <a:gd name="connsiteX84" fmla="*/ 1144927 w 1209734"/>
              <a:gd name="connsiteY84" fmla="*/ 1719398 h 5796134"/>
              <a:gd name="connsiteX85" fmla="*/ 1209734 w 1209734"/>
              <a:gd name="connsiteY85" fmla="*/ 1719398 h 5796134"/>
              <a:gd name="connsiteX86" fmla="*/ 1209734 w 1209734"/>
              <a:gd name="connsiteY86" fmla="*/ 1784205 h 5796134"/>
              <a:gd name="connsiteX87" fmla="*/ 1144927 w 1209734"/>
              <a:gd name="connsiteY87" fmla="*/ 1784205 h 5796134"/>
              <a:gd name="connsiteX88" fmla="*/ 572463 w 1209734"/>
              <a:gd name="connsiteY88" fmla="*/ 1719398 h 5796134"/>
              <a:gd name="connsiteX89" fmla="*/ 637270 w 1209734"/>
              <a:gd name="connsiteY89" fmla="*/ 1719398 h 5796134"/>
              <a:gd name="connsiteX90" fmla="*/ 637270 w 1209734"/>
              <a:gd name="connsiteY90" fmla="*/ 1784205 h 5796134"/>
              <a:gd name="connsiteX91" fmla="*/ 572463 w 1209734"/>
              <a:gd name="connsiteY91" fmla="*/ 1784205 h 5796134"/>
              <a:gd name="connsiteX92" fmla="*/ 0 w 1209734"/>
              <a:gd name="connsiteY92" fmla="*/ 1719398 h 5796134"/>
              <a:gd name="connsiteX93" fmla="*/ 64807 w 1209734"/>
              <a:gd name="connsiteY93" fmla="*/ 1719398 h 5796134"/>
              <a:gd name="connsiteX94" fmla="*/ 64807 w 1209734"/>
              <a:gd name="connsiteY94" fmla="*/ 1784205 h 5796134"/>
              <a:gd name="connsiteX95" fmla="*/ 0 w 1209734"/>
              <a:gd name="connsiteY95" fmla="*/ 1784205 h 5796134"/>
              <a:gd name="connsiteX96" fmla="*/ 1144927 w 1209734"/>
              <a:gd name="connsiteY96" fmla="*/ 1146266 h 5796134"/>
              <a:gd name="connsiteX97" fmla="*/ 1209734 w 1209734"/>
              <a:gd name="connsiteY97" fmla="*/ 1146266 h 5796134"/>
              <a:gd name="connsiteX98" fmla="*/ 1209734 w 1209734"/>
              <a:gd name="connsiteY98" fmla="*/ 1211072 h 5796134"/>
              <a:gd name="connsiteX99" fmla="*/ 1144927 w 1209734"/>
              <a:gd name="connsiteY99" fmla="*/ 1211072 h 5796134"/>
              <a:gd name="connsiteX100" fmla="*/ 572463 w 1209734"/>
              <a:gd name="connsiteY100" fmla="*/ 1146266 h 5796134"/>
              <a:gd name="connsiteX101" fmla="*/ 637270 w 1209734"/>
              <a:gd name="connsiteY101" fmla="*/ 1146266 h 5796134"/>
              <a:gd name="connsiteX102" fmla="*/ 637270 w 1209734"/>
              <a:gd name="connsiteY102" fmla="*/ 1211072 h 5796134"/>
              <a:gd name="connsiteX103" fmla="*/ 572463 w 1209734"/>
              <a:gd name="connsiteY103" fmla="*/ 1211072 h 5796134"/>
              <a:gd name="connsiteX104" fmla="*/ 0 w 1209734"/>
              <a:gd name="connsiteY104" fmla="*/ 1146266 h 5796134"/>
              <a:gd name="connsiteX105" fmla="*/ 64807 w 1209734"/>
              <a:gd name="connsiteY105" fmla="*/ 1146266 h 5796134"/>
              <a:gd name="connsiteX106" fmla="*/ 64807 w 1209734"/>
              <a:gd name="connsiteY106" fmla="*/ 1211072 h 5796134"/>
              <a:gd name="connsiteX107" fmla="*/ 0 w 1209734"/>
              <a:gd name="connsiteY107" fmla="*/ 1211072 h 5796134"/>
              <a:gd name="connsiteX108" fmla="*/ 1144927 w 1209734"/>
              <a:gd name="connsiteY108" fmla="*/ 573133 h 5796134"/>
              <a:gd name="connsiteX109" fmla="*/ 1209734 w 1209734"/>
              <a:gd name="connsiteY109" fmla="*/ 573133 h 5796134"/>
              <a:gd name="connsiteX110" fmla="*/ 1209734 w 1209734"/>
              <a:gd name="connsiteY110" fmla="*/ 637940 h 5796134"/>
              <a:gd name="connsiteX111" fmla="*/ 1144927 w 1209734"/>
              <a:gd name="connsiteY111" fmla="*/ 637940 h 5796134"/>
              <a:gd name="connsiteX112" fmla="*/ 572463 w 1209734"/>
              <a:gd name="connsiteY112" fmla="*/ 573133 h 5796134"/>
              <a:gd name="connsiteX113" fmla="*/ 637270 w 1209734"/>
              <a:gd name="connsiteY113" fmla="*/ 573133 h 5796134"/>
              <a:gd name="connsiteX114" fmla="*/ 637270 w 1209734"/>
              <a:gd name="connsiteY114" fmla="*/ 637940 h 5796134"/>
              <a:gd name="connsiteX115" fmla="*/ 572463 w 1209734"/>
              <a:gd name="connsiteY115" fmla="*/ 637940 h 5796134"/>
              <a:gd name="connsiteX116" fmla="*/ 0 w 1209734"/>
              <a:gd name="connsiteY116" fmla="*/ 573133 h 5796134"/>
              <a:gd name="connsiteX117" fmla="*/ 64807 w 1209734"/>
              <a:gd name="connsiteY117" fmla="*/ 573133 h 5796134"/>
              <a:gd name="connsiteX118" fmla="*/ 64807 w 1209734"/>
              <a:gd name="connsiteY118" fmla="*/ 637940 h 5796134"/>
              <a:gd name="connsiteX119" fmla="*/ 0 w 1209734"/>
              <a:gd name="connsiteY119" fmla="*/ 637940 h 5796134"/>
              <a:gd name="connsiteX120" fmla="*/ 1144927 w 1209734"/>
              <a:gd name="connsiteY120" fmla="*/ 0 h 5796134"/>
              <a:gd name="connsiteX121" fmla="*/ 1209734 w 1209734"/>
              <a:gd name="connsiteY121" fmla="*/ 0 h 5796134"/>
              <a:gd name="connsiteX122" fmla="*/ 1209734 w 1209734"/>
              <a:gd name="connsiteY122" fmla="*/ 64807 h 5796134"/>
              <a:gd name="connsiteX123" fmla="*/ 1144927 w 1209734"/>
              <a:gd name="connsiteY123" fmla="*/ 64807 h 5796134"/>
              <a:gd name="connsiteX124" fmla="*/ 572463 w 1209734"/>
              <a:gd name="connsiteY124" fmla="*/ 0 h 5796134"/>
              <a:gd name="connsiteX125" fmla="*/ 637270 w 1209734"/>
              <a:gd name="connsiteY125" fmla="*/ 0 h 5796134"/>
              <a:gd name="connsiteX126" fmla="*/ 637270 w 1209734"/>
              <a:gd name="connsiteY126" fmla="*/ 64807 h 5796134"/>
              <a:gd name="connsiteX127" fmla="*/ 572463 w 1209734"/>
              <a:gd name="connsiteY127" fmla="*/ 64807 h 5796134"/>
              <a:gd name="connsiteX128" fmla="*/ 0 w 1209734"/>
              <a:gd name="connsiteY128" fmla="*/ 0 h 5796134"/>
              <a:gd name="connsiteX129" fmla="*/ 64807 w 1209734"/>
              <a:gd name="connsiteY129" fmla="*/ 0 h 5796134"/>
              <a:gd name="connsiteX130" fmla="*/ 64807 w 1209734"/>
              <a:gd name="connsiteY130" fmla="*/ 64807 h 5796134"/>
              <a:gd name="connsiteX131" fmla="*/ 0 w 1209734"/>
              <a:gd name="connsiteY131" fmla="*/ 64807 h 5796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1209734" h="5796134">
                <a:moveTo>
                  <a:pt x="1144927" y="5731327"/>
                </a:moveTo>
                <a:lnTo>
                  <a:pt x="1209734" y="5731327"/>
                </a:lnTo>
                <a:lnTo>
                  <a:pt x="1209734" y="5796134"/>
                </a:lnTo>
                <a:lnTo>
                  <a:pt x="1144927" y="5796134"/>
                </a:lnTo>
                <a:close/>
                <a:moveTo>
                  <a:pt x="572463" y="5731327"/>
                </a:moveTo>
                <a:lnTo>
                  <a:pt x="637270" y="5731327"/>
                </a:lnTo>
                <a:lnTo>
                  <a:pt x="637270" y="5796134"/>
                </a:lnTo>
                <a:lnTo>
                  <a:pt x="572463" y="5796134"/>
                </a:lnTo>
                <a:close/>
                <a:moveTo>
                  <a:pt x="0" y="5731327"/>
                </a:moveTo>
                <a:lnTo>
                  <a:pt x="64807" y="5731327"/>
                </a:lnTo>
                <a:lnTo>
                  <a:pt x="64807" y="5796134"/>
                </a:lnTo>
                <a:lnTo>
                  <a:pt x="0" y="5796134"/>
                </a:lnTo>
                <a:close/>
                <a:moveTo>
                  <a:pt x="1144927" y="5158196"/>
                </a:moveTo>
                <a:lnTo>
                  <a:pt x="1209734" y="5158196"/>
                </a:lnTo>
                <a:lnTo>
                  <a:pt x="1209734" y="5223003"/>
                </a:lnTo>
                <a:lnTo>
                  <a:pt x="1144927" y="5223003"/>
                </a:lnTo>
                <a:close/>
                <a:moveTo>
                  <a:pt x="572463" y="5158196"/>
                </a:moveTo>
                <a:lnTo>
                  <a:pt x="637270" y="5158196"/>
                </a:lnTo>
                <a:lnTo>
                  <a:pt x="637270" y="5223003"/>
                </a:lnTo>
                <a:lnTo>
                  <a:pt x="572463" y="5223003"/>
                </a:lnTo>
                <a:close/>
                <a:moveTo>
                  <a:pt x="0" y="5158196"/>
                </a:moveTo>
                <a:lnTo>
                  <a:pt x="64807" y="5158196"/>
                </a:lnTo>
                <a:lnTo>
                  <a:pt x="64807" y="5223003"/>
                </a:lnTo>
                <a:lnTo>
                  <a:pt x="0" y="5223003"/>
                </a:lnTo>
                <a:close/>
                <a:moveTo>
                  <a:pt x="1144927" y="4585063"/>
                </a:moveTo>
                <a:lnTo>
                  <a:pt x="1209734" y="4585063"/>
                </a:lnTo>
                <a:lnTo>
                  <a:pt x="1209734" y="4649870"/>
                </a:lnTo>
                <a:lnTo>
                  <a:pt x="1144927" y="4649870"/>
                </a:lnTo>
                <a:close/>
                <a:moveTo>
                  <a:pt x="572463" y="4585063"/>
                </a:moveTo>
                <a:lnTo>
                  <a:pt x="637270" y="4585063"/>
                </a:lnTo>
                <a:lnTo>
                  <a:pt x="637270" y="4649870"/>
                </a:lnTo>
                <a:lnTo>
                  <a:pt x="572463" y="4649870"/>
                </a:lnTo>
                <a:close/>
                <a:moveTo>
                  <a:pt x="0" y="4585063"/>
                </a:moveTo>
                <a:lnTo>
                  <a:pt x="64807" y="4585063"/>
                </a:lnTo>
                <a:lnTo>
                  <a:pt x="64807" y="4649870"/>
                </a:lnTo>
                <a:lnTo>
                  <a:pt x="0" y="4649870"/>
                </a:lnTo>
                <a:close/>
                <a:moveTo>
                  <a:pt x="1144927" y="4011930"/>
                </a:moveTo>
                <a:lnTo>
                  <a:pt x="1209734" y="4011930"/>
                </a:lnTo>
                <a:lnTo>
                  <a:pt x="1209734" y="4076737"/>
                </a:lnTo>
                <a:lnTo>
                  <a:pt x="1144927" y="4076737"/>
                </a:lnTo>
                <a:close/>
                <a:moveTo>
                  <a:pt x="572463" y="4011930"/>
                </a:moveTo>
                <a:lnTo>
                  <a:pt x="637270" y="4011930"/>
                </a:lnTo>
                <a:lnTo>
                  <a:pt x="637270" y="4076737"/>
                </a:lnTo>
                <a:lnTo>
                  <a:pt x="572463" y="4076737"/>
                </a:lnTo>
                <a:close/>
                <a:moveTo>
                  <a:pt x="0" y="4011930"/>
                </a:moveTo>
                <a:lnTo>
                  <a:pt x="64807" y="4011930"/>
                </a:lnTo>
                <a:lnTo>
                  <a:pt x="64807" y="4076737"/>
                </a:lnTo>
                <a:lnTo>
                  <a:pt x="0" y="4076737"/>
                </a:lnTo>
                <a:close/>
                <a:moveTo>
                  <a:pt x="1144927" y="3438797"/>
                </a:moveTo>
                <a:lnTo>
                  <a:pt x="1209734" y="3438797"/>
                </a:lnTo>
                <a:lnTo>
                  <a:pt x="1209734" y="3503604"/>
                </a:lnTo>
                <a:lnTo>
                  <a:pt x="1144927" y="3503604"/>
                </a:lnTo>
                <a:close/>
                <a:moveTo>
                  <a:pt x="572463" y="3438797"/>
                </a:moveTo>
                <a:lnTo>
                  <a:pt x="637270" y="3438797"/>
                </a:lnTo>
                <a:lnTo>
                  <a:pt x="637270" y="3503604"/>
                </a:lnTo>
                <a:lnTo>
                  <a:pt x="572463" y="3503604"/>
                </a:lnTo>
                <a:close/>
                <a:moveTo>
                  <a:pt x="0" y="3438797"/>
                </a:moveTo>
                <a:lnTo>
                  <a:pt x="64807" y="3438797"/>
                </a:lnTo>
                <a:lnTo>
                  <a:pt x="64807" y="3503604"/>
                </a:lnTo>
                <a:lnTo>
                  <a:pt x="0" y="3503604"/>
                </a:lnTo>
                <a:close/>
                <a:moveTo>
                  <a:pt x="1144927" y="2865664"/>
                </a:moveTo>
                <a:lnTo>
                  <a:pt x="1209734" y="2865664"/>
                </a:lnTo>
                <a:lnTo>
                  <a:pt x="1209734" y="2930471"/>
                </a:lnTo>
                <a:lnTo>
                  <a:pt x="1144927" y="2930471"/>
                </a:lnTo>
                <a:close/>
                <a:moveTo>
                  <a:pt x="572463" y="2865664"/>
                </a:moveTo>
                <a:lnTo>
                  <a:pt x="637270" y="2865664"/>
                </a:lnTo>
                <a:lnTo>
                  <a:pt x="637270" y="2930471"/>
                </a:lnTo>
                <a:lnTo>
                  <a:pt x="572463" y="2930471"/>
                </a:lnTo>
                <a:close/>
                <a:moveTo>
                  <a:pt x="0" y="2865664"/>
                </a:moveTo>
                <a:lnTo>
                  <a:pt x="64807" y="2865664"/>
                </a:lnTo>
                <a:lnTo>
                  <a:pt x="64807" y="2930471"/>
                </a:lnTo>
                <a:lnTo>
                  <a:pt x="0" y="2930471"/>
                </a:lnTo>
                <a:close/>
                <a:moveTo>
                  <a:pt x="1144927" y="2292531"/>
                </a:moveTo>
                <a:lnTo>
                  <a:pt x="1209734" y="2292531"/>
                </a:lnTo>
                <a:lnTo>
                  <a:pt x="1209734" y="2357338"/>
                </a:lnTo>
                <a:lnTo>
                  <a:pt x="1144927" y="2357338"/>
                </a:lnTo>
                <a:close/>
                <a:moveTo>
                  <a:pt x="572463" y="2292531"/>
                </a:moveTo>
                <a:lnTo>
                  <a:pt x="637270" y="2292531"/>
                </a:lnTo>
                <a:lnTo>
                  <a:pt x="637270" y="2357338"/>
                </a:lnTo>
                <a:lnTo>
                  <a:pt x="572463" y="2357338"/>
                </a:lnTo>
                <a:close/>
                <a:moveTo>
                  <a:pt x="0" y="2292531"/>
                </a:moveTo>
                <a:lnTo>
                  <a:pt x="64807" y="2292531"/>
                </a:lnTo>
                <a:lnTo>
                  <a:pt x="64807" y="2357338"/>
                </a:lnTo>
                <a:lnTo>
                  <a:pt x="0" y="2357338"/>
                </a:lnTo>
                <a:close/>
                <a:moveTo>
                  <a:pt x="1144927" y="1719398"/>
                </a:moveTo>
                <a:lnTo>
                  <a:pt x="1209734" y="1719398"/>
                </a:lnTo>
                <a:lnTo>
                  <a:pt x="1209734" y="1784205"/>
                </a:lnTo>
                <a:lnTo>
                  <a:pt x="1144927" y="1784205"/>
                </a:lnTo>
                <a:close/>
                <a:moveTo>
                  <a:pt x="572463" y="1719398"/>
                </a:moveTo>
                <a:lnTo>
                  <a:pt x="637270" y="1719398"/>
                </a:lnTo>
                <a:lnTo>
                  <a:pt x="637270" y="1784205"/>
                </a:lnTo>
                <a:lnTo>
                  <a:pt x="572463" y="1784205"/>
                </a:lnTo>
                <a:close/>
                <a:moveTo>
                  <a:pt x="0" y="1719398"/>
                </a:moveTo>
                <a:lnTo>
                  <a:pt x="64807" y="1719398"/>
                </a:lnTo>
                <a:lnTo>
                  <a:pt x="64807" y="1784205"/>
                </a:lnTo>
                <a:lnTo>
                  <a:pt x="0" y="1784205"/>
                </a:lnTo>
                <a:close/>
                <a:moveTo>
                  <a:pt x="1144927" y="1146266"/>
                </a:moveTo>
                <a:lnTo>
                  <a:pt x="1209734" y="1146266"/>
                </a:lnTo>
                <a:lnTo>
                  <a:pt x="1209734" y="1211072"/>
                </a:lnTo>
                <a:lnTo>
                  <a:pt x="1144927" y="1211072"/>
                </a:lnTo>
                <a:close/>
                <a:moveTo>
                  <a:pt x="572463" y="1146266"/>
                </a:moveTo>
                <a:lnTo>
                  <a:pt x="637270" y="1146266"/>
                </a:lnTo>
                <a:lnTo>
                  <a:pt x="637270" y="1211072"/>
                </a:lnTo>
                <a:lnTo>
                  <a:pt x="572463" y="1211072"/>
                </a:lnTo>
                <a:close/>
                <a:moveTo>
                  <a:pt x="0" y="1146266"/>
                </a:moveTo>
                <a:lnTo>
                  <a:pt x="64807" y="1146266"/>
                </a:lnTo>
                <a:lnTo>
                  <a:pt x="64807" y="1211072"/>
                </a:lnTo>
                <a:lnTo>
                  <a:pt x="0" y="1211072"/>
                </a:lnTo>
                <a:close/>
                <a:moveTo>
                  <a:pt x="1144927" y="573133"/>
                </a:moveTo>
                <a:lnTo>
                  <a:pt x="1209734" y="573133"/>
                </a:lnTo>
                <a:lnTo>
                  <a:pt x="1209734" y="637940"/>
                </a:lnTo>
                <a:lnTo>
                  <a:pt x="1144927" y="637940"/>
                </a:lnTo>
                <a:close/>
                <a:moveTo>
                  <a:pt x="572463" y="573133"/>
                </a:moveTo>
                <a:lnTo>
                  <a:pt x="637270" y="573133"/>
                </a:lnTo>
                <a:lnTo>
                  <a:pt x="637270" y="637940"/>
                </a:lnTo>
                <a:lnTo>
                  <a:pt x="572463" y="637940"/>
                </a:lnTo>
                <a:close/>
                <a:moveTo>
                  <a:pt x="0" y="573133"/>
                </a:moveTo>
                <a:lnTo>
                  <a:pt x="64807" y="573133"/>
                </a:lnTo>
                <a:lnTo>
                  <a:pt x="64807" y="637940"/>
                </a:lnTo>
                <a:lnTo>
                  <a:pt x="0" y="637940"/>
                </a:lnTo>
                <a:close/>
                <a:moveTo>
                  <a:pt x="1144927" y="0"/>
                </a:moveTo>
                <a:lnTo>
                  <a:pt x="1209734" y="0"/>
                </a:lnTo>
                <a:lnTo>
                  <a:pt x="1209734" y="64807"/>
                </a:lnTo>
                <a:lnTo>
                  <a:pt x="1144927" y="64807"/>
                </a:lnTo>
                <a:close/>
                <a:moveTo>
                  <a:pt x="572463" y="0"/>
                </a:moveTo>
                <a:lnTo>
                  <a:pt x="637270" y="0"/>
                </a:lnTo>
                <a:lnTo>
                  <a:pt x="637270" y="64807"/>
                </a:lnTo>
                <a:lnTo>
                  <a:pt x="572463" y="64807"/>
                </a:lnTo>
                <a:close/>
                <a:moveTo>
                  <a:pt x="0" y="0"/>
                </a:moveTo>
                <a:lnTo>
                  <a:pt x="64807" y="0"/>
                </a:lnTo>
                <a:lnTo>
                  <a:pt x="64807" y="64807"/>
                </a:lnTo>
                <a:lnTo>
                  <a:pt x="0" y="64807"/>
                </a:lnTo>
                <a:close/>
              </a:path>
            </a:pathLst>
          </a:cu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6A44ADD-7F64-7CD7-1C18-5708F7E42C64}"/>
              </a:ext>
            </a:extLst>
          </p:cNvPr>
          <p:cNvSpPr txBox="1"/>
          <p:nvPr/>
        </p:nvSpPr>
        <p:spPr>
          <a:xfrm>
            <a:off x="683568" y="801746"/>
            <a:ext cx="1710725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0" b="1" dirty="0">
                <a:solidFill>
                  <a:schemeClr val="bg1"/>
                </a:solidFill>
                <a:latin typeface="PT Sans" panose="020B0503020203020204" pitchFamily="34" charset="-52"/>
              </a:rPr>
              <a:t>03</a:t>
            </a:r>
            <a:endParaRPr lang="ru-RU" sz="10500" b="1" dirty="0">
              <a:solidFill>
                <a:schemeClr val="bg1"/>
              </a:solidFill>
              <a:latin typeface="PT Sans" panose="020B0503020203020204" pitchFamily="34" charset="-5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004634-8C36-0C25-0E0A-30CE5C601A61}"/>
              </a:ext>
            </a:extLst>
          </p:cNvPr>
          <p:cNvSpPr txBox="1"/>
          <p:nvPr/>
        </p:nvSpPr>
        <p:spPr>
          <a:xfrm>
            <a:off x="734121" y="2290538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PT Sans" panose="020B0503020203020204" pitchFamily="34" charset="-52"/>
              </a:rPr>
              <a:t>HW FastTrack 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87FA88-90C9-F433-6CAA-474B218EAE70}"/>
              </a:ext>
            </a:extLst>
          </p:cNvPr>
          <p:cNvSpPr txBox="1"/>
          <p:nvPr/>
        </p:nvSpPr>
        <p:spPr>
          <a:xfrm>
            <a:off x="791580" y="3385324"/>
            <a:ext cx="37804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PT Sans" panose="020B0503020203020204" pitchFamily="34" charset="-52"/>
              </a:rPr>
              <a:t>Когда </a:t>
            </a:r>
            <a:r>
              <a:rPr lang="en-US" sz="1600" dirty="0">
                <a:solidFill>
                  <a:schemeClr val="bg1"/>
                </a:solidFill>
                <a:latin typeface="PT Sans" panose="020B0503020203020204" pitchFamily="34" charset="-52"/>
              </a:rPr>
              <a:t>ACL </a:t>
            </a:r>
            <a:r>
              <a:rPr lang="ru-RU" sz="1600" dirty="0">
                <a:solidFill>
                  <a:schemeClr val="bg1"/>
                </a:solidFill>
                <a:latin typeface="PT Sans" panose="020B0503020203020204" pitchFamily="34" charset="-52"/>
              </a:rPr>
              <a:t>недостаточно</a:t>
            </a:r>
          </a:p>
        </p:txBody>
      </p:sp>
      <p:cxnSp>
        <p:nvCxnSpPr>
          <p:cNvPr id="18" name="Google Shape;177;p30">
            <a:extLst>
              <a:ext uri="{FF2B5EF4-FFF2-40B4-BE49-F238E27FC236}">
                <a16:creationId xmlns:a16="http://schemas.microsoft.com/office/drawing/2014/main" id="{3B5C1C92-C920-5F2F-4496-E99CF39F4108}"/>
              </a:ext>
            </a:extLst>
          </p:cNvPr>
          <p:cNvCxnSpPr>
            <a:cxnSpLocks/>
          </p:cNvCxnSpPr>
          <p:nvPr/>
        </p:nvCxnSpPr>
        <p:spPr>
          <a:xfrm rot="10800000" flipH="1">
            <a:off x="1" y="3147233"/>
            <a:ext cx="2335705" cy="1575"/>
          </a:xfrm>
          <a:prstGeom prst="straightConnector1">
            <a:avLst/>
          </a:prstGeom>
          <a:noFill/>
          <a:ln w="19050" cap="flat" cmpd="sng">
            <a:solidFill>
              <a:srgbClr val="F5C92A"/>
            </a:solidFill>
            <a:prstDash val="solid"/>
            <a:round/>
            <a:headEnd type="oval" w="med" len="med"/>
            <a:tailEnd type="oval" w="med" len="med"/>
          </a:ln>
        </p:spPr>
      </p:cxnSp>
      <p:grpSp>
        <p:nvGrpSpPr>
          <p:cNvPr id="41" name="Группа 40">
            <a:extLst>
              <a:ext uri="{FF2B5EF4-FFF2-40B4-BE49-F238E27FC236}">
                <a16:creationId xmlns:a16="http://schemas.microsoft.com/office/drawing/2014/main" id="{3F942577-CF84-8A22-411C-B54BD99C0705}"/>
              </a:ext>
            </a:extLst>
          </p:cNvPr>
          <p:cNvGrpSpPr/>
          <p:nvPr/>
        </p:nvGrpSpPr>
        <p:grpSpPr>
          <a:xfrm>
            <a:off x="309271" y="4505679"/>
            <a:ext cx="1361290" cy="436808"/>
            <a:chOff x="309271" y="4505679"/>
            <a:chExt cx="1361290" cy="436808"/>
          </a:xfrm>
        </p:grpSpPr>
        <p:grpSp>
          <p:nvGrpSpPr>
            <p:cNvPr id="42" name="Группа 41">
              <a:extLst>
                <a:ext uri="{FF2B5EF4-FFF2-40B4-BE49-F238E27FC236}">
                  <a16:creationId xmlns:a16="http://schemas.microsoft.com/office/drawing/2014/main" id="{A21F0B66-C55E-2FF5-E286-B27E5E82A358}"/>
                </a:ext>
              </a:extLst>
            </p:cNvPr>
            <p:cNvGrpSpPr/>
            <p:nvPr/>
          </p:nvGrpSpPr>
          <p:grpSpPr>
            <a:xfrm>
              <a:off x="548138" y="4515754"/>
              <a:ext cx="1122423" cy="416659"/>
              <a:chOff x="911424" y="6309320"/>
              <a:chExt cx="1122423" cy="416659"/>
            </a:xfrm>
          </p:grpSpPr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D80FE970-0278-A787-A9BA-2CCCBB1A165F}"/>
                  </a:ext>
                </a:extLst>
              </p:cNvPr>
              <p:cNvSpPr txBox="1"/>
              <p:nvPr/>
            </p:nvSpPr>
            <p:spPr>
              <a:xfrm>
                <a:off x="911424" y="6309320"/>
                <a:ext cx="1122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i="0" dirty="0">
                    <a:solidFill>
                      <a:srgbClr val="F5C92A"/>
                    </a:solidFill>
                    <a:effectLst/>
                    <a:latin typeface="Roboto" pitchFamily="2" charset="0"/>
                  </a:rPr>
                  <a:t>LINKMEETUP</a:t>
                </a: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781ABDCA-D5A7-6D7B-1B55-F508DE870395}"/>
                  </a:ext>
                </a:extLst>
              </p:cNvPr>
              <p:cNvSpPr txBox="1"/>
              <p:nvPr/>
            </p:nvSpPr>
            <p:spPr>
              <a:xfrm>
                <a:off x="911424" y="6541313"/>
                <a:ext cx="1114729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" spc="80" dirty="0">
                    <a:solidFill>
                      <a:schemeClr val="bg1"/>
                    </a:solidFill>
                    <a:latin typeface="Roboto" pitchFamily="2" charset="0"/>
                    <a:ea typeface="Roboto" pitchFamily="2" charset="0"/>
                  </a:rPr>
                  <a:t>МИТАП ОТ IT ДЛЯ IT</a:t>
                </a:r>
                <a:endParaRPr lang="en-US" sz="600" spc="80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endParaRPr>
              </a:p>
            </p:txBody>
          </p:sp>
        </p:grpSp>
        <p:grpSp>
          <p:nvGrpSpPr>
            <p:cNvPr id="43" name="Рисунок 8">
              <a:extLst>
                <a:ext uri="{FF2B5EF4-FFF2-40B4-BE49-F238E27FC236}">
                  <a16:creationId xmlns:a16="http://schemas.microsoft.com/office/drawing/2014/main" id="{CF819C88-484C-08C4-379A-EDCDDED0B9D5}"/>
                </a:ext>
              </a:extLst>
            </p:cNvPr>
            <p:cNvGrpSpPr/>
            <p:nvPr/>
          </p:nvGrpSpPr>
          <p:grpSpPr>
            <a:xfrm>
              <a:off x="309271" y="4505679"/>
              <a:ext cx="238959" cy="436808"/>
              <a:chOff x="505258" y="6201131"/>
              <a:chExt cx="247610" cy="452621"/>
            </a:xfrm>
          </p:grpSpPr>
          <p:sp>
            <p:nvSpPr>
              <p:cNvPr id="44" name="Рисунок 8">
                <a:extLst>
                  <a:ext uri="{FF2B5EF4-FFF2-40B4-BE49-F238E27FC236}">
                    <a16:creationId xmlns:a16="http://schemas.microsoft.com/office/drawing/2014/main" id="{CF82188D-CEDC-1CE3-9EC3-7275745E869E}"/>
                  </a:ext>
                </a:extLst>
              </p:cNvPr>
              <p:cNvSpPr/>
              <p:nvPr/>
            </p:nvSpPr>
            <p:spPr>
              <a:xfrm>
                <a:off x="529990" y="6204237"/>
                <a:ext cx="167410" cy="191254"/>
              </a:xfrm>
              <a:custGeom>
                <a:avLst/>
                <a:gdLst>
                  <a:gd name="connsiteX0" fmla="*/ 76886 w 167410"/>
                  <a:gd name="connsiteY0" fmla="*/ 191255 h 191254"/>
                  <a:gd name="connsiteX1" fmla="*/ 75555 w 167410"/>
                  <a:gd name="connsiteY1" fmla="*/ 190811 h 191254"/>
                  <a:gd name="connsiteX2" fmla="*/ 1449 w 167410"/>
                  <a:gd name="connsiteY2" fmla="*/ 151762 h 191254"/>
                  <a:gd name="connsiteX3" fmla="*/ 118 w 167410"/>
                  <a:gd name="connsiteY3" fmla="*/ 149099 h 191254"/>
                  <a:gd name="connsiteX4" fmla="*/ 2337 w 167410"/>
                  <a:gd name="connsiteY4" fmla="*/ 147324 h 191254"/>
                  <a:gd name="connsiteX5" fmla="*/ 10768 w 167410"/>
                  <a:gd name="connsiteY5" fmla="*/ 145549 h 191254"/>
                  <a:gd name="connsiteX6" fmla="*/ 23193 w 167410"/>
                  <a:gd name="connsiteY6" fmla="*/ 70556 h 191254"/>
                  <a:gd name="connsiteX7" fmla="*/ 34287 w 167410"/>
                  <a:gd name="connsiteY7" fmla="*/ 2219 h 191254"/>
                  <a:gd name="connsiteX8" fmla="*/ 36949 w 167410"/>
                  <a:gd name="connsiteY8" fmla="*/ 0 h 191254"/>
                  <a:gd name="connsiteX9" fmla="*/ 89311 w 167410"/>
                  <a:gd name="connsiteY9" fmla="*/ 2219 h 191254"/>
                  <a:gd name="connsiteX10" fmla="*/ 90199 w 167410"/>
                  <a:gd name="connsiteY10" fmla="*/ 2219 h 191254"/>
                  <a:gd name="connsiteX11" fmla="*/ 165635 w 167410"/>
                  <a:gd name="connsiteY11" fmla="*/ 28400 h 191254"/>
                  <a:gd name="connsiteX12" fmla="*/ 167410 w 167410"/>
                  <a:gd name="connsiteY12" fmla="*/ 31062 h 191254"/>
                  <a:gd name="connsiteX13" fmla="*/ 164748 w 167410"/>
                  <a:gd name="connsiteY13" fmla="*/ 33281 h 191254"/>
                  <a:gd name="connsiteX14" fmla="*/ 117267 w 167410"/>
                  <a:gd name="connsiteY14" fmla="*/ 33281 h 191254"/>
                  <a:gd name="connsiteX15" fmla="*/ 92861 w 167410"/>
                  <a:gd name="connsiteY15" fmla="*/ 185043 h 191254"/>
                  <a:gd name="connsiteX16" fmla="*/ 91086 w 167410"/>
                  <a:gd name="connsiteY16" fmla="*/ 187261 h 191254"/>
                  <a:gd name="connsiteX17" fmla="*/ 76886 w 167410"/>
                  <a:gd name="connsiteY17" fmla="*/ 191255 h 191254"/>
                  <a:gd name="connsiteX18" fmla="*/ 76886 w 167410"/>
                  <a:gd name="connsiteY18" fmla="*/ 191255 h 191254"/>
                  <a:gd name="connsiteX19" fmla="*/ 10768 w 167410"/>
                  <a:gd name="connsiteY19" fmla="*/ 150874 h 191254"/>
                  <a:gd name="connsiteX20" fmla="*/ 77330 w 167410"/>
                  <a:gd name="connsiteY20" fmla="*/ 185930 h 191254"/>
                  <a:gd name="connsiteX21" fmla="*/ 88424 w 167410"/>
                  <a:gd name="connsiteY21" fmla="*/ 182824 h 191254"/>
                  <a:gd name="connsiteX22" fmla="*/ 112830 w 167410"/>
                  <a:gd name="connsiteY22" fmla="*/ 30619 h 191254"/>
                  <a:gd name="connsiteX23" fmla="*/ 115492 w 167410"/>
                  <a:gd name="connsiteY23" fmla="*/ 28400 h 191254"/>
                  <a:gd name="connsiteX24" fmla="*/ 149661 w 167410"/>
                  <a:gd name="connsiteY24" fmla="*/ 28400 h 191254"/>
                  <a:gd name="connsiteX25" fmla="*/ 88867 w 167410"/>
                  <a:gd name="connsiteY25" fmla="*/ 7100 h 191254"/>
                  <a:gd name="connsiteX26" fmla="*/ 39168 w 167410"/>
                  <a:gd name="connsiteY26" fmla="*/ 5325 h 191254"/>
                  <a:gd name="connsiteX27" fmla="*/ 28518 w 167410"/>
                  <a:gd name="connsiteY27" fmla="*/ 71443 h 191254"/>
                  <a:gd name="connsiteX28" fmla="*/ 15205 w 167410"/>
                  <a:gd name="connsiteY28" fmla="*/ 148655 h 191254"/>
                  <a:gd name="connsiteX29" fmla="*/ 10768 w 167410"/>
                  <a:gd name="connsiteY29" fmla="*/ 150874 h 1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410" h="191254">
                    <a:moveTo>
                      <a:pt x="76886" y="191255"/>
                    </a:moveTo>
                    <a:cubicBezTo>
                      <a:pt x="76442" y="191255"/>
                      <a:pt x="75999" y="191255"/>
                      <a:pt x="75555" y="190811"/>
                    </a:cubicBezTo>
                    <a:lnTo>
                      <a:pt x="1449" y="151762"/>
                    </a:lnTo>
                    <a:cubicBezTo>
                      <a:pt x="562" y="151318"/>
                      <a:pt x="-326" y="149987"/>
                      <a:pt x="118" y="149099"/>
                    </a:cubicBezTo>
                    <a:cubicBezTo>
                      <a:pt x="562" y="147768"/>
                      <a:pt x="1449" y="147324"/>
                      <a:pt x="2337" y="147324"/>
                    </a:cubicBezTo>
                    <a:cubicBezTo>
                      <a:pt x="5443" y="147324"/>
                      <a:pt x="9437" y="146437"/>
                      <a:pt x="10768" y="145549"/>
                    </a:cubicBezTo>
                    <a:cubicBezTo>
                      <a:pt x="12543" y="140668"/>
                      <a:pt x="18312" y="102062"/>
                      <a:pt x="23193" y="70556"/>
                    </a:cubicBezTo>
                    <a:cubicBezTo>
                      <a:pt x="28074" y="39493"/>
                      <a:pt x="32512" y="10650"/>
                      <a:pt x="34287" y="2219"/>
                    </a:cubicBezTo>
                    <a:cubicBezTo>
                      <a:pt x="34730" y="887"/>
                      <a:pt x="35618" y="0"/>
                      <a:pt x="36949" y="0"/>
                    </a:cubicBezTo>
                    <a:lnTo>
                      <a:pt x="89311" y="2219"/>
                    </a:lnTo>
                    <a:cubicBezTo>
                      <a:pt x="89755" y="2219"/>
                      <a:pt x="89755" y="2219"/>
                      <a:pt x="90199" y="2219"/>
                    </a:cubicBezTo>
                    <a:lnTo>
                      <a:pt x="165635" y="28400"/>
                    </a:lnTo>
                    <a:cubicBezTo>
                      <a:pt x="166967" y="28844"/>
                      <a:pt x="167410" y="30175"/>
                      <a:pt x="167410" y="31062"/>
                    </a:cubicBezTo>
                    <a:cubicBezTo>
                      <a:pt x="167410" y="32394"/>
                      <a:pt x="166079" y="33281"/>
                      <a:pt x="164748" y="33281"/>
                    </a:cubicBezTo>
                    <a:lnTo>
                      <a:pt x="117267" y="33281"/>
                    </a:lnTo>
                    <a:lnTo>
                      <a:pt x="92861" y="185043"/>
                    </a:lnTo>
                    <a:cubicBezTo>
                      <a:pt x="92861" y="185930"/>
                      <a:pt x="91974" y="186818"/>
                      <a:pt x="91086" y="187261"/>
                    </a:cubicBezTo>
                    <a:lnTo>
                      <a:pt x="76886" y="191255"/>
                    </a:lnTo>
                    <a:lnTo>
                      <a:pt x="76886" y="191255"/>
                    </a:lnTo>
                    <a:close/>
                    <a:moveTo>
                      <a:pt x="10768" y="150874"/>
                    </a:moveTo>
                    <a:lnTo>
                      <a:pt x="77330" y="185930"/>
                    </a:lnTo>
                    <a:lnTo>
                      <a:pt x="88424" y="182824"/>
                    </a:lnTo>
                    <a:lnTo>
                      <a:pt x="112830" y="30619"/>
                    </a:lnTo>
                    <a:cubicBezTo>
                      <a:pt x="112830" y="29287"/>
                      <a:pt x="114161" y="28400"/>
                      <a:pt x="115492" y="28400"/>
                    </a:cubicBezTo>
                    <a:lnTo>
                      <a:pt x="149661" y="28400"/>
                    </a:lnTo>
                    <a:lnTo>
                      <a:pt x="88867" y="7100"/>
                    </a:lnTo>
                    <a:lnTo>
                      <a:pt x="39168" y="5325"/>
                    </a:lnTo>
                    <a:cubicBezTo>
                      <a:pt x="36949" y="15531"/>
                      <a:pt x="32955" y="43931"/>
                      <a:pt x="28518" y="71443"/>
                    </a:cubicBezTo>
                    <a:cubicBezTo>
                      <a:pt x="18312" y="138005"/>
                      <a:pt x="16537" y="147324"/>
                      <a:pt x="15205" y="148655"/>
                    </a:cubicBezTo>
                    <a:cubicBezTo>
                      <a:pt x="13874" y="149543"/>
                      <a:pt x="12543" y="150430"/>
                      <a:pt x="10768" y="150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5" name="Рисунок 8">
                <a:extLst>
                  <a:ext uri="{FF2B5EF4-FFF2-40B4-BE49-F238E27FC236}">
                    <a16:creationId xmlns:a16="http://schemas.microsoft.com/office/drawing/2014/main" id="{74F0C609-BB9D-1B5B-1732-1B95A9C66408}"/>
                  </a:ext>
                </a:extLst>
              </p:cNvPr>
              <p:cNvSpPr/>
              <p:nvPr/>
            </p:nvSpPr>
            <p:spPr>
              <a:xfrm>
                <a:off x="614420" y="6474479"/>
                <a:ext cx="138448" cy="106055"/>
              </a:xfrm>
              <a:custGeom>
                <a:avLst/>
                <a:gdLst>
                  <a:gd name="connsiteX0" fmla="*/ 138449 w 138448"/>
                  <a:gd name="connsiteY0" fmla="*/ 78099 h 106055"/>
                  <a:gd name="connsiteX1" fmla="*/ 131793 w 138448"/>
                  <a:gd name="connsiteY1" fmla="*/ 84312 h 106055"/>
                  <a:gd name="connsiteX2" fmla="*/ 104280 w 138448"/>
                  <a:gd name="connsiteY2" fmla="*/ 96737 h 106055"/>
                  <a:gd name="connsiteX3" fmla="*/ 103837 w 138448"/>
                  <a:gd name="connsiteY3" fmla="*/ 96737 h 106055"/>
                  <a:gd name="connsiteX4" fmla="*/ 76324 w 138448"/>
                  <a:gd name="connsiteY4" fmla="*/ 106056 h 106055"/>
                  <a:gd name="connsiteX5" fmla="*/ 28844 w 138448"/>
                  <a:gd name="connsiteY5" fmla="*/ 87862 h 106055"/>
                  <a:gd name="connsiteX6" fmla="*/ 12425 w 138448"/>
                  <a:gd name="connsiteY6" fmla="*/ 67006 h 106055"/>
                  <a:gd name="connsiteX7" fmla="*/ 0 w 138448"/>
                  <a:gd name="connsiteY7" fmla="*/ 41268 h 106055"/>
                  <a:gd name="connsiteX8" fmla="*/ 0 w 138448"/>
                  <a:gd name="connsiteY8" fmla="*/ 444 h 106055"/>
                  <a:gd name="connsiteX9" fmla="*/ 1331 w 138448"/>
                  <a:gd name="connsiteY9" fmla="*/ 0 h 106055"/>
                  <a:gd name="connsiteX10" fmla="*/ 22631 w 138448"/>
                  <a:gd name="connsiteY10" fmla="*/ 59906 h 106055"/>
                  <a:gd name="connsiteX11" fmla="*/ 97624 w 138448"/>
                  <a:gd name="connsiteY11" fmla="*/ 85643 h 106055"/>
                  <a:gd name="connsiteX12" fmla="*/ 131349 w 138448"/>
                  <a:gd name="connsiteY12" fmla="*/ 71443 h 106055"/>
                  <a:gd name="connsiteX13" fmla="*/ 131793 w 138448"/>
                  <a:gd name="connsiteY13" fmla="*/ 71443 h 106055"/>
                  <a:gd name="connsiteX14" fmla="*/ 138449 w 138448"/>
                  <a:gd name="connsiteY14" fmla="*/ 78099 h 10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8448" h="106055">
                    <a:moveTo>
                      <a:pt x="138449" y="78099"/>
                    </a:moveTo>
                    <a:cubicBezTo>
                      <a:pt x="138449" y="81649"/>
                      <a:pt x="135343" y="84312"/>
                      <a:pt x="131793" y="84312"/>
                    </a:cubicBezTo>
                    <a:cubicBezTo>
                      <a:pt x="127355" y="84312"/>
                      <a:pt x="114043" y="90524"/>
                      <a:pt x="104280" y="96737"/>
                    </a:cubicBezTo>
                    <a:cubicBezTo>
                      <a:pt x="104280" y="96737"/>
                      <a:pt x="104280" y="96737"/>
                      <a:pt x="103837" y="96737"/>
                    </a:cubicBezTo>
                    <a:cubicBezTo>
                      <a:pt x="93630" y="102062"/>
                      <a:pt x="84756" y="105168"/>
                      <a:pt x="76324" y="106056"/>
                    </a:cubicBezTo>
                    <a:cubicBezTo>
                      <a:pt x="65674" y="98068"/>
                      <a:pt x="49256" y="91412"/>
                      <a:pt x="28844" y="87862"/>
                    </a:cubicBezTo>
                    <a:cubicBezTo>
                      <a:pt x="21744" y="80762"/>
                      <a:pt x="16419" y="73218"/>
                      <a:pt x="12425" y="67006"/>
                    </a:cubicBezTo>
                    <a:cubicBezTo>
                      <a:pt x="7544" y="59906"/>
                      <a:pt x="3550" y="50587"/>
                      <a:pt x="0" y="41268"/>
                    </a:cubicBezTo>
                    <a:lnTo>
                      <a:pt x="0" y="444"/>
                    </a:lnTo>
                    <a:cubicBezTo>
                      <a:pt x="444" y="444"/>
                      <a:pt x="887" y="0"/>
                      <a:pt x="1331" y="0"/>
                    </a:cubicBezTo>
                    <a:cubicBezTo>
                      <a:pt x="3550" y="9762"/>
                      <a:pt x="11094" y="42600"/>
                      <a:pt x="22631" y="59906"/>
                    </a:cubicBezTo>
                    <a:cubicBezTo>
                      <a:pt x="40825" y="86087"/>
                      <a:pt x="58575" y="106499"/>
                      <a:pt x="97624" y="85643"/>
                    </a:cubicBezTo>
                    <a:cubicBezTo>
                      <a:pt x="102062" y="82981"/>
                      <a:pt x="121143" y="71443"/>
                      <a:pt x="131349" y="71443"/>
                    </a:cubicBezTo>
                    <a:lnTo>
                      <a:pt x="131793" y="71443"/>
                    </a:lnTo>
                    <a:cubicBezTo>
                      <a:pt x="135786" y="71887"/>
                      <a:pt x="138449" y="74550"/>
                      <a:pt x="138449" y="780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6" name="Рисунок 8">
                <a:extLst>
                  <a:ext uri="{FF2B5EF4-FFF2-40B4-BE49-F238E27FC236}">
                    <a16:creationId xmlns:a16="http://schemas.microsoft.com/office/drawing/2014/main" id="{BBFDEF31-51C0-0430-6B66-A79F64971CB3}"/>
                  </a:ext>
                </a:extLst>
              </p:cNvPr>
              <p:cNvSpPr/>
              <p:nvPr/>
            </p:nvSpPr>
            <p:spPr>
              <a:xfrm>
                <a:off x="505258" y="6579647"/>
                <a:ext cx="203235" cy="74105"/>
              </a:xfrm>
              <a:custGeom>
                <a:avLst/>
                <a:gdLst>
                  <a:gd name="connsiteX0" fmla="*/ 203236 w 203235"/>
                  <a:gd name="connsiteY0" fmla="*/ 24850 h 74105"/>
                  <a:gd name="connsiteX1" fmla="*/ 202792 w 203235"/>
                  <a:gd name="connsiteY1" fmla="*/ 23075 h 74105"/>
                  <a:gd name="connsiteX2" fmla="*/ 202348 w 203235"/>
                  <a:gd name="connsiteY2" fmla="*/ 20856 h 74105"/>
                  <a:gd name="connsiteX3" fmla="*/ 199686 w 203235"/>
                  <a:gd name="connsiteY3" fmla="*/ 14644 h 74105"/>
                  <a:gd name="connsiteX4" fmla="*/ 193917 w 203235"/>
                  <a:gd name="connsiteY4" fmla="*/ 7544 h 74105"/>
                  <a:gd name="connsiteX5" fmla="*/ 183711 w 203235"/>
                  <a:gd name="connsiteY5" fmla="*/ 0 h 74105"/>
                  <a:gd name="connsiteX6" fmla="*/ 196580 w 203235"/>
                  <a:gd name="connsiteY6" fmla="*/ 16419 h 74105"/>
                  <a:gd name="connsiteX7" fmla="*/ 198798 w 203235"/>
                  <a:gd name="connsiteY7" fmla="*/ 21744 h 74105"/>
                  <a:gd name="connsiteX8" fmla="*/ 199242 w 203235"/>
                  <a:gd name="connsiteY8" fmla="*/ 23962 h 74105"/>
                  <a:gd name="connsiteX9" fmla="*/ 199242 w 203235"/>
                  <a:gd name="connsiteY9" fmla="*/ 25294 h 74105"/>
                  <a:gd name="connsiteX10" fmla="*/ 199242 w 203235"/>
                  <a:gd name="connsiteY10" fmla="*/ 26625 h 74105"/>
                  <a:gd name="connsiteX11" fmla="*/ 199242 w 203235"/>
                  <a:gd name="connsiteY11" fmla="*/ 27956 h 74105"/>
                  <a:gd name="connsiteX12" fmla="*/ 199242 w 203235"/>
                  <a:gd name="connsiteY12" fmla="*/ 29287 h 74105"/>
                  <a:gd name="connsiteX13" fmla="*/ 198798 w 203235"/>
                  <a:gd name="connsiteY13" fmla="*/ 31062 h 74105"/>
                  <a:gd name="connsiteX14" fmla="*/ 196580 w 203235"/>
                  <a:gd name="connsiteY14" fmla="*/ 36387 h 74105"/>
                  <a:gd name="connsiteX15" fmla="*/ 191698 w 203235"/>
                  <a:gd name="connsiteY15" fmla="*/ 42600 h 74105"/>
                  <a:gd name="connsiteX16" fmla="*/ 173061 w 203235"/>
                  <a:gd name="connsiteY16" fmla="*/ 54581 h 74105"/>
                  <a:gd name="connsiteX17" fmla="*/ 145105 w 203235"/>
                  <a:gd name="connsiteY17" fmla="*/ 63456 h 74105"/>
                  <a:gd name="connsiteX18" fmla="*/ 110493 w 203235"/>
                  <a:gd name="connsiteY18" fmla="*/ 67450 h 74105"/>
                  <a:gd name="connsiteX19" fmla="*/ 101174 w 203235"/>
                  <a:gd name="connsiteY19" fmla="*/ 67450 h 74105"/>
                  <a:gd name="connsiteX20" fmla="*/ 91412 w 203235"/>
                  <a:gd name="connsiteY20" fmla="*/ 67450 h 74105"/>
                  <a:gd name="connsiteX21" fmla="*/ 71443 w 203235"/>
                  <a:gd name="connsiteY21" fmla="*/ 65675 h 74105"/>
                  <a:gd name="connsiteX22" fmla="*/ 51031 w 203235"/>
                  <a:gd name="connsiteY22" fmla="*/ 61681 h 74105"/>
                  <a:gd name="connsiteX23" fmla="*/ 40825 w 203235"/>
                  <a:gd name="connsiteY23" fmla="*/ 58575 h 74105"/>
                  <a:gd name="connsiteX24" fmla="*/ 31062 w 203235"/>
                  <a:gd name="connsiteY24" fmla="*/ 54581 h 74105"/>
                  <a:gd name="connsiteX25" fmla="*/ 13312 w 203235"/>
                  <a:gd name="connsiteY25" fmla="*/ 43487 h 74105"/>
                  <a:gd name="connsiteX26" fmla="*/ 6656 w 203235"/>
                  <a:gd name="connsiteY26" fmla="*/ 35500 h 74105"/>
                  <a:gd name="connsiteX27" fmla="*/ 3994 w 203235"/>
                  <a:gd name="connsiteY27" fmla="*/ 25737 h 74105"/>
                  <a:gd name="connsiteX28" fmla="*/ 3994 w 203235"/>
                  <a:gd name="connsiteY28" fmla="*/ 23075 h 74105"/>
                  <a:gd name="connsiteX29" fmla="*/ 4437 w 203235"/>
                  <a:gd name="connsiteY29" fmla="*/ 20856 h 74105"/>
                  <a:gd name="connsiteX30" fmla="*/ 4437 w 203235"/>
                  <a:gd name="connsiteY30" fmla="*/ 20412 h 74105"/>
                  <a:gd name="connsiteX31" fmla="*/ 4881 w 203235"/>
                  <a:gd name="connsiteY31" fmla="*/ 19081 h 74105"/>
                  <a:gd name="connsiteX32" fmla="*/ 5769 w 203235"/>
                  <a:gd name="connsiteY32" fmla="*/ 16862 h 74105"/>
                  <a:gd name="connsiteX33" fmla="*/ 5769 w 203235"/>
                  <a:gd name="connsiteY33" fmla="*/ 16419 h 74105"/>
                  <a:gd name="connsiteX34" fmla="*/ 18637 w 203235"/>
                  <a:gd name="connsiteY34" fmla="*/ 0 h 74105"/>
                  <a:gd name="connsiteX35" fmla="*/ 10206 w 203235"/>
                  <a:gd name="connsiteY35" fmla="*/ 6212 h 74105"/>
                  <a:gd name="connsiteX36" fmla="*/ 3106 w 203235"/>
                  <a:gd name="connsiteY36" fmla="*/ 15087 h 74105"/>
                  <a:gd name="connsiteX37" fmla="*/ 1775 w 203235"/>
                  <a:gd name="connsiteY37" fmla="*/ 17750 h 74105"/>
                  <a:gd name="connsiteX38" fmla="*/ 1331 w 203235"/>
                  <a:gd name="connsiteY38" fmla="*/ 19081 h 74105"/>
                  <a:gd name="connsiteX39" fmla="*/ 887 w 203235"/>
                  <a:gd name="connsiteY39" fmla="*/ 20412 h 74105"/>
                  <a:gd name="connsiteX40" fmla="*/ 444 w 203235"/>
                  <a:gd name="connsiteY40" fmla="*/ 23519 h 74105"/>
                  <a:gd name="connsiteX41" fmla="*/ 0 w 203235"/>
                  <a:gd name="connsiteY41" fmla="*/ 26625 h 74105"/>
                  <a:gd name="connsiteX42" fmla="*/ 3106 w 203235"/>
                  <a:gd name="connsiteY42" fmla="*/ 38162 h 74105"/>
                  <a:gd name="connsiteX43" fmla="*/ 10206 w 203235"/>
                  <a:gd name="connsiteY43" fmla="*/ 47481 h 74105"/>
                  <a:gd name="connsiteX44" fmla="*/ 19081 w 203235"/>
                  <a:gd name="connsiteY44" fmla="*/ 54581 h 74105"/>
                  <a:gd name="connsiteX45" fmla="*/ 28844 w 203235"/>
                  <a:gd name="connsiteY45" fmla="*/ 59462 h 74105"/>
                  <a:gd name="connsiteX46" fmla="*/ 70112 w 203235"/>
                  <a:gd name="connsiteY46" fmla="*/ 71443 h 74105"/>
                  <a:gd name="connsiteX47" fmla="*/ 90524 w 203235"/>
                  <a:gd name="connsiteY47" fmla="*/ 73662 h 74105"/>
                  <a:gd name="connsiteX48" fmla="*/ 100287 w 203235"/>
                  <a:gd name="connsiteY48" fmla="*/ 74106 h 74105"/>
                  <a:gd name="connsiteX49" fmla="*/ 110049 w 203235"/>
                  <a:gd name="connsiteY49" fmla="*/ 74106 h 74105"/>
                  <a:gd name="connsiteX50" fmla="*/ 145993 w 203235"/>
                  <a:gd name="connsiteY50" fmla="*/ 69668 h 74105"/>
                  <a:gd name="connsiteX51" fmla="*/ 174836 w 203235"/>
                  <a:gd name="connsiteY51" fmla="*/ 59906 h 74105"/>
                  <a:gd name="connsiteX52" fmla="*/ 194361 w 203235"/>
                  <a:gd name="connsiteY52" fmla="*/ 46150 h 74105"/>
                  <a:gd name="connsiteX53" fmla="*/ 199686 w 203235"/>
                  <a:gd name="connsiteY53" fmla="*/ 39050 h 74105"/>
                  <a:gd name="connsiteX54" fmla="*/ 202348 w 203235"/>
                  <a:gd name="connsiteY54" fmla="*/ 32837 h 74105"/>
                  <a:gd name="connsiteX55" fmla="*/ 202792 w 203235"/>
                  <a:gd name="connsiteY55" fmla="*/ 30175 h 74105"/>
                  <a:gd name="connsiteX56" fmla="*/ 202792 w 203235"/>
                  <a:gd name="connsiteY56" fmla="*/ 28400 h 74105"/>
                  <a:gd name="connsiteX57" fmla="*/ 202792 w 203235"/>
                  <a:gd name="connsiteY57" fmla="*/ 27069 h 74105"/>
                  <a:gd name="connsiteX58" fmla="*/ 202792 w 203235"/>
                  <a:gd name="connsiteY58" fmla="*/ 27069 h 74105"/>
                  <a:gd name="connsiteX59" fmla="*/ 203236 w 203235"/>
                  <a:gd name="connsiteY59" fmla="*/ 24850 h 7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3235" h="74105">
                    <a:moveTo>
                      <a:pt x="203236" y="24850"/>
                    </a:moveTo>
                    <a:cubicBezTo>
                      <a:pt x="203236" y="24406"/>
                      <a:pt x="203236" y="23962"/>
                      <a:pt x="202792" y="23075"/>
                    </a:cubicBezTo>
                    <a:cubicBezTo>
                      <a:pt x="202792" y="22187"/>
                      <a:pt x="202348" y="21744"/>
                      <a:pt x="202348" y="20856"/>
                    </a:cubicBezTo>
                    <a:cubicBezTo>
                      <a:pt x="201905" y="19081"/>
                      <a:pt x="201017" y="16862"/>
                      <a:pt x="199686" y="14644"/>
                    </a:cubicBezTo>
                    <a:cubicBezTo>
                      <a:pt x="198355" y="12425"/>
                      <a:pt x="196580" y="10206"/>
                      <a:pt x="193917" y="7544"/>
                    </a:cubicBezTo>
                    <a:cubicBezTo>
                      <a:pt x="191255" y="4881"/>
                      <a:pt x="187705" y="2219"/>
                      <a:pt x="183711" y="0"/>
                    </a:cubicBezTo>
                    <a:cubicBezTo>
                      <a:pt x="190367" y="4881"/>
                      <a:pt x="195248" y="10650"/>
                      <a:pt x="196580" y="16419"/>
                    </a:cubicBezTo>
                    <a:cubicBezTo>
                      <a:pt x="197467" y="18637"/>
                      <a:pt x="198355" y="20412"/>
                      <a:pt x="198798" y="21744"/>
                    </a:cubicBezTo>
                    <a:cubicBezTo>
                      <a:pt x="199242" y="22631"/>
                      <a:pt x="199242" y="23075"/>
                      <a:pt x="199242" y="23962"/>
                    </a:cubicBezTo>
                    <a:cubicBezTo>
                      <a:pt x="199242" y="24406"/>
                      <a:pt x="199242" y="24850"/>
                      <a:pt x="199242" y="25294"/>
                    </a:cubicBezTo>
                    <a:cubicBezTo>
                      <a:pt x="199242" y="25737"/>
                      <a:pt x="199242" y="26181"/>
                      <a:pt x="199242" y="26625"/>
                    </a:cubicBezTo>
                    <a:cubicBezTo>
                      <a:pt x="199242" y="26625"/>
                      <a:pt x="199242" y="27069"/>
                      <a:pt x="199242" y="27956"/>
                    </a:cubicBezTo>
                    <a:cubicBezTo>
                      <a:pt x="199242" y="28400"/>
                      <a:pt x="199242" y="28844"/>
                      <a:pt x="199242" y="29287"/>
                    </a:cubicBezTo>
                    <a:cubicBezTo>
                      <a:pt x="199242" y="29731"/>
                      <a:pt x="199242" y="30619"/>
                      <a:pt x="198798" y="31062"/>
                    </a:cubicBezTo>
                    <a:cubicBezTo>
                      <a:pt x="198355" y="32394"/>
                      <a:pt x="197467" y="34612"/>
                      <a:pt x="196580" y="36387"/>
                    </a:cubicBezTo>
                    <a:cubicBezTo>
                      <a:pt x="195248" y="38162"/>
                      <a:pt x="193917" y="40381"/>
                      <a:pt x="191698" y="42600"/>
                    </a:cubicBezTo>
                    <a:cubicBezTo>
                      <a:pt x="187261" y="47037"/>
                      <a:pt x="181049" y="51031"/>
                      <a:pt x="173061" y="54581"/>
                    </a:cubicBezTo>
                    <a:cubicBezTo>
                      <a:pt x="165074" y="58131"/>
                      <a:pt x="155755" y="61237"/>
                      <a:pt x="145105" y="63456"/>
                    </a:cubicBezTo>
                    <a:cubicBezTo>
                      <a:pt x="134455" y="65675"/>
                      <a:pt x="122918" y="67006"/>
                      <a:pt x="110493" y="67450"/>
                    </a:cubicBezTo>
                    <a:cubicBezTo>
                      <a:pt x="107387" y="67450"/>
                      <a:pt x="104280" y="67450"/>
                      <a:pt x="101174" y="67450"/>
                    </a:cubicBezTo>
                    <a:cubicBezTo>
                      <a:pt x="98068" y="67450"/>
                      <a:pt x="94518" y="67450"/>
                      <a:pt x="91412" y="67450"/>
                    </a:cubicBezTo>
                    <a:cubicBezTo>
                      <a:pt x="84756" y="67006"/>
                      <a:pt x="78099" y="66562"/>
                      <a:pt x="71443" y="65675"/>
                    </a:cubicBezTo>
                    <a:cubicBezTo>
                      <a:pt x="64787" y="64787"/>
                      <a:pt x="58131" y="63456"/>
                      <a:pt x="51031" y="61681"/>
                    </a:cubicBezTo>
                    <a:cubicBezTo>
                      <a:pt x="47481" y="60793"/>
                      <a:pt x="44375" y="59906"/>
                      <a:pt x="40825" y="58575"/>
                    </a:cubicBezTo>
                    <a:cubicBezTo>
                      <a:pt x="37275" y="57687"/>
                      <a:pt x="34168" y="56356"/>
                      <a:pt x="31062" y="54581"/>
                    </a:cubicBezTo>
                    <a:cubicBezTo>
                      <a:pt x="24406" y="51918"/>
                      <a:pt x="18194" y="48368"/>
                      <a:pt x="13312" y="43487"/>
                    </a:cubicBezTo>
                    <a:cubicBezTo>
                      <a:pt x="10650" y="41268"/>
                      <a:pt x="8431" y="38606"/>
                      <a:pt x="6656" y="35500"/>
                    </a:cubicBezTo>
                    <a:cubicBezTo>
                      <a:pt x="4881" y="32394"/>
                      <a:pt x="3994" y="29287"/>
                      <a:pt x="3994" y="25737"/>
                    </a:cubicBezTo>
                    <a:cubicBezTo>
                      <a:pt x="3994" y="24850"/>
                      <a:pt x="3994" y="23962"/>
                      <a:pt x="3994" y="23075"/>
                    </a:cubicBezTo>
                    <a:cubicBezTo>
                      <a:pt x="3994" y="22187"/>
                      <a:pt x="3994" y="21300"/>
                      <a:pt x="4437" y="20856"/>
                    </a:cubicBezTo>
                    <a:lnTo>
                      <a:pt x="4437" y="20412"/>
                    </a:lnTo>
                    <a:lnTo>
                      <a:pt x="4881" y="19081"/>
                    </a:lnTo>
                    <a:cubicBezTo>
                      <a:pt x="5325" y="18194"/>
                      <a:pt x="5769" y="17306"/>
                      <a:pt x="5769" y="16862"/>
                    </a:cubicBezTo>
                    <a:lnTo>
                      <a:pt x="5769" y="16419"/>
                    </a:lnTo>
                    <a:cubicBezTo>
                      <a:pt x="7100" y="10650"/>
                      <a:pt x="11981" y="4881"/>
                      <a:pt x="18637" y="0"/>
                    </a:cubicBezTo>
                    <a:cubicBezTo>
                      <a:pt x="15531" y="1775"/>
                      <a:pt x="12869" y="3994"/>
                      <a:pt x="10206" y="6212"/>
                    </a:cubicBezTo>
                    <a:cubicBezTo>
                      <a:pt x="7544" y="8875"/>
                      <a:pt x="4881" y="11537"/>
                      <a:pt x="3106" y="15087"/>
                    </a:cubicBezTo>
                    <a:cubicBezTo>
                      <a:pt x="2662" y="15975"/>
                      <a:pt x="2219" y="16862"/>
                      <a:pt x="1775" y="17750"/>
                    </a:cubicBezTo>
                    <a:lnTo>
                      <a:pt x="1331" y="19081"/>
                    </a:lnTo>
                    <a:lnTo>
                      <a:pt x="887" y="20412"/>
                    </a:lnTo>
                    <a:cubicBezTo>
                      <a:pt x="444" y="21300"/>
                      <a:pt x="444" y="22187"/>
                      <a:pt x="444" y="23519"/>
                    </a:cubicBezTo>
                    <a:cubicBezTo>
                      <a:pt x="444" y="24406"/>
                      <a:pt x="444" y="25294"/>
                      <a:pt x="0" y="26625"/>
                    </a:cubicBezTo>
                    <a:cubicBezTo>
                      <a:pt x="0" y="30619"/>
                      <a:pt x="887" y="34612"/>
                      <a:pt x="3106" y="38162"/>
                    </a:cubicBezTo>
                    <a:cubicBezTo>
                      <a:pt x="4881" y="41712"/>
                      <a:pt x="7544" y="44818"/>
                      <a:pt x="10206" y="47481"/>
                    </a:cubicBezTo>
                    <a:cubicBezTo>
                      <a:pt x="12869" y="50143"/>
                      <a:pt x="15975" y="52362"/>
                      <a:pt x="19081" y="54581"/>
                    </a:cubicBezTo>
                    <a:cubicBezTo>
                      <a:pt x="22187" y="55912"/>
                      <a:pt x="25294" y="57687"/>
                      <a:pt x="28844" y="59462"/>
                    </a:cubicBezTo>
                    <a:cubicBezTo>
                      <a:pt x="42156" y="65675"/>
                      <a:pt x="56356" y="69225"/>
                      <a:pt x="70112" y="71443"/>
                    </a:cubicBezTo>
                    <a:cubicBezTo>
                      <a:pt x="77212" y="72331"/>
                      <a:pt x="83868" y="73218"/>
                      <a:pt x="90524" y="73662"/>
                    </a:cubicBezTo>
                    <a:cubicBezTo>
                      <a:pt x="94074" y="73662"/>
                      <a:pt x="97180" y="74106"/>
                      <a:pt x="100287" y="74106"/>
                    </a:cubicBezTo>
                    <a:cubicBezTo>
                      <a:pt x="103393" y="74106"/>
                      <a:pt x="106943" y="74106"/>
                      <a:pt x="110049" y="74106"/>
                    </a:cubicBezTo>
                    <a:cubicBezTo>
                      <a:pt x="122918" y="73662"/>
                      <a:pt x="134899" y="71887"/>
                      <a:pt x="145993" y="69668"/>
                    </a:cubicBezTo>
                    <a:cubicBezTo>
                      <a:pt x="157086" y="67006"/>
                      <a:pt x="166849" y="63900"/>
                      <a:pt x="174836" y="59906"/>
                    </a:cubicBezTo>
                    <a:cubicBezTo>
                      <a:pt x="183267" y="55912"/>
                      <a:pt x="189923" y="51475"/>
                      <a:pt x="194361" y="46150"/>
                    </a:cubicBezTo>
                    <a:cubicBezTo>
                      <a:pt x="196580" y="43487"/>
                      <a:pt x="198355" y="41268"/>
                      <a:pt x="199686" y="39050"/>
                    </a:cubicBezTo>
                    <a:cubicBezTo>
                      <a:pt x="201017" y="36831"/>
                      <a:pt x="201905" y="34612"/>
                      <a:pt x="202348" y="32837"/>
                    </a:cubicBezTo>
                    <a:cubicBezTo>
                      <a:pt x="202792" y="31950"/>
                      <a:pt x="202792" y="31062"/>
                      <a:pt x="202792" y="30175"/>
                    </a:cubicBezTo>
                    <a:cubicBezTo>
                      <a:pt x="202792" y="29287"/>
                      <a:pt x="202792" y="28844"/>
                      <a:pt x="202792" y="28400"/>
                    </a:cubicBezTo>
                    <a:cubicBezTo>
                      <a:pt x="202792" y="27512"/>
                      <a:pt x="202792" y="27069"/>
                      <a:pt x="202792" y="27069"/>
                    </a:cubicBezTo>
                    <a:lnTo>
                      <a:pt x="202792" y="27069"/>
                    </a:lnTo>
                    <a:cubicBezTo>
                      <a:pt x="203236" y="26625"/>
                      <a:pt x="203236" y="25737"/>
                      <a:pt x="203236" y="248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7" name="Рисунок 8">
                <a:extLst>
                  <a:ext uri="{FF2B5EF4-FFF2-40B4-BE49-F238E27FC236}">
                    <a16:creationId xmlns:a16="http://schemas.microsoft.com/office/drawing/2014/main" id="{197303D4-F3FD-52CA-3ACB-BB13899893CE}"/>
                  </a:ext>
                </a:extLst>
              </p:cNvPr>
              <p:cNvSpPr/>
              <p:nvPr/>
            </p:nvSpPr>
            <p:spPr>
              <a:xfrm>
                <a:off x="510139" y="6559678"/>
                <a:ext cx="193917" cy="84660"/>
              </a:xfrm>
              <a:custGeom>
                <a:avLst/>
                <a:gdLst>
                  <a:gd name="connsiteX0" fmla="*/ 193917 w 193917"/>
                  <a:gd name="connsiteY0" fmla="*/ 39493 h 84660"/>
                  <a:gd name="connsiteX1" fmla="*/ 193917 w 193917"/>
                  <a:gd name="connsiteY1" fmla="*/ 37719 h 84660"/>
                  <a:gd name="connsiteX2" fmla="*/ 193473 w 193917"/>
                  <a:gd name="connsiteY2" fmla="*/ 35500 h 84660"/>
                  <a:gd name="connsiteX3" fmla="*/ 193030 w 193917"/>
                  <a:gd name="connsiteY3" fmla="*/ 34169 h 84660"/>
                  <a:gd name="connsiteX4" fmla="*/ 192586 w 193917"/>
                  <a:gd name="connsiteY4" fmla="*/ 32837 h 84660"/>
                  <a:gd name="connsiteX5" fmla="*/ 191698 w 193917"/>
                  <a:gd name="connsiteY5" fmla="*/ 31506 h 84660"/>
                  <a:gd name="connsiteX6" fmla="*/ 190811 w 193917"/>
                  <a:gd name="connsiteY6" fmla="*/ 30175 h 84660"/>
                  <a:gd name="connsiteX7" fmla="*/ 185486 w 193917"/>
                  <a:gd name="connsiteY7" fmla="*/ 23962 h 84660"/>
                  <a:gd name="connsiteX8" fmla="*/ 166405 w 193917"/>
                  <a:gd name="connsiteY8" fmla="*/ 12425 h 84660"/>
                  <a:gd name="connsiteX9" fmla="*/ 138893 w 193917"/>
                  <a:gd name="connsiteY9" fmla="*/ 3994 h 84660"/>
                  <a:gd name="connsiteX10" fmla="*/ 105168 w 193917"/>
                  <a:gd name="connsiteY10" fmla="*/ 0 h 84660"/>
                  <a:gd name="connsiteX11" fmla="*/ 104724 w 193917"/>
                  <a:gd name="connsiteY11" fmla="*/ 0 h 84660"/>
                  <a:gd name="connsiteX12" fmla="*/ 104724 w 193917"/>
                  <a:gd name="connsiteY12" fmla="*/ 444 h 84660"/>
                  <a:gd name="connsiteX13" fmla="*/ 105168 w 193917"/>
                  <a:gd name="connsiteY13" fmla="*/ 444 h 84660"/>
                  <a:gd name="connsiteX14" fmla="*/ 138893 w 193917"/>
                  <a:gd name="connsiteY14" fmla="*/ 4437 h 84660"/>
                  <a:gd name="connsiteX15" fmla="*/ 165961 w 193917"/>
                  <a:gd name="connsiteY15" fmla="*/ 13312 h 84660"/>
                  <a:gd name="connsiteX16" fmla="*/ 184155 w 193917"/>
                  <a:gd name="connsiteY16" fmla="*/ 25294 h 84660"/>
                  <a:gd name="connsiteX17" fmla="*/ 189036 w 193917"/>
                  <a:gd name="connsiteY17" fmla="*/ 31506 h 84660"/>
                  <a:gd name="connsiteX18" fmla="*/ 189923 w 193917"/>
                  <a:gd name="connsiteY18" fmla="*/ 32837 h 84660"/>
                  <a:gd name="connsiteX19" fmla="*/ 190367 w 193917"/>
                  <a:gd name="connsiteY19" fmla="*/ 34169 h 84660"/>
                  <a:gd name="connsiteX20" fmla="*/ 190811 w 193917"/>
                  <a:gd name="connsiteY20" fmla="*/ 35500 h 84660"/>
                  <a:gd name="connsiteX21" fmla="*/ 191255 w 193917"/>
                  <a:gd name="connsiteY21" fmla="*/ 36831 h 84660"/>
                  <a:gd name="connsiteX22" fmla="*/ 191698 w 193917"/>
                  <a:gd name="connsiteY22" fmla="*/ 39050 h 84660"/>
                  <a:gd name="connsiteX23" fmla="*/ 191698 w 193917"/>
                  <a:gd name="connsiteY23" fmla="*/ 40381 h 84660"/>
                  <a:gd name="connsiteX24" fmla="*/ 191698 w 193917"/>
                  <a:gd name="connsiteY24" fmla="*/ 41712 h 84660"/>
                  <a:gd name="connsiteX25" fmla="*/ 191698 w 193917"/>
                  <a:gd name="connsiteY25" fmla="*/ 43043 h 84660"/>
                  <a:gd name="connsiteX26" fmla="*/ 191698 w 193917"/>
                  <a:gd name="connsiteY26" fmla="*/ 44375 h 84660"/>
                  <a:gd name="connsiteX27" fmla="*/ 191255 w 193917"/>
                  <a:gd name="connsiteY27" fmla="*/ 46150 h 84660"/>
                  <a:gd name="connsiteX28" fmla="*/ 190811 w 193917"/>
                  <a:gd name="connsiteY28" fmla="*/ 47481 h 84660"/>
                  <a:gd name="connsiteX29" fmla="*/ 190367 w 193917"/>
                  <a:gd name="connsiteY29" fmla="*/ 48812 h 84660"/>
                  <a:gd name="connsiteX30" fmla="*/ 189923 w 193917"/>
                  <a:gd name="connsiteY30" fmla="*/ 50143 h 84660"/>
                  <a:gd name="connsiteX31" fmla="*/ 189036 w 193917"/>
                  <a:gd name="connsiteY31" fmla="*/ 51475 h 84660"/>
                  <a:gd name="connsiteX32" fmla="*/ 184155 w 193917"/>
                  <a:gd name="connsiteY32" fmla="*/ 57687 h 84660"/>
                  <a:gd name="connsiteX33" fmla="*/ 165961 w 193917"/>
                  <a:gd name="connsiteY33" fmla="*/ 69225 h 84660"/>
                  <a:gd name="connsiteX34" fmla="*/ 138893 w 193917"/>
                  <a:gd name="connsiteY34" fmla="*/ 77212 h 84660"/>
                  <a:gd name="connsiteX35" fmla="*/ 105612 w 193917"/>
                  <a:gd name="connsiteY35" fmla="*/ 81206 h 84660"/>
                  <a:gd name="connsiteX36" fmla="*/ 67893 w 193917"/>
                  <a:gd name="connsiteY36" fmla="*/ 79431 h 84660"/>
                  <a:gd name="connsiteX37" fmla="*/ 29287 w 193917"/>
                  <a:gd name="connsiteY37" fmla="*/ 69225 h 84660"/>
                  <a:gd name="connsiteX38" fmla="*/ 11537 w 193917"/>
                  <a:gd name="connsiteY38" fmla="*/ 58575 h 84660"/>
                  <a:gd name="connsiteX39" fmla="*/ 4881 w 193917"/>
                  <a:gd name="connsiteY39" fmla="*/ 51031 h 84660"/>
                  <a:gd name="connsiteX40" fmla="*/ 2219 w 193917"/>
                  <a:gd name="connsiteY40" fmla="*/ 41712 h 84660"/>
                  <a:gd name="connsiteX41" fmla="*/ 2219 w 193917"/>
                  <a:gd name="connsiteY41" fmla="*/ 39050 h 84660"/>
                  <a:gd name="connsiteX42" fmla="*/ 2662 w 193917"/>
                  <a:gd name="connsiteY42" fmla="*/ 36831 h 84660"/>
                  <a:gd name="connsiteX43" fmla="*/ 4437 w 193917"/>
                  <a:gd name="connsiteY43" fmla="*/ 32394 h 84660"/>
                  <a:gd name="connsiteX44" fmla="*/ 11094 w 193917"/>
                  <a:gd name="connsiteY44" fmla="*/ 24406 h 84660"/>
                  <a:gd name="connsiteX45" fmla="*/ 28400 w 193917"/>
                  <a:gd name="connsiteY45" fmla="*/ 13756 h 84660"/>
                  <a:gd name="connsiteX46" fmla="*/ 67449 w 193917"/>
                  <a:gd name="connsiteY46" fmla="*/ 3106 h 84660"/>
                  <a:gd name="connsiteX47" fmla="*/ 79874 w 193917"/>
                  <a:gd name="connsiteY47" fmla="*/ 1775 h 84660"/>
                  <a:gd name="connsiteX48" fmla="*/ 79874 w 193917"/>
                  <a:gd name="connsiteY48" fmla="*/ 1331 h 84660"/>
                  <a:gd name="connsiteX49" fmla="*/ 67449 w 193917"/>
                  <a:gd name="connsiteY49" fmla="*/ 2662 h 84660"/>
                  <a:gd name="connsiteX50" fmla="*/ 28400 w 193917"/>
                  <a:gd name="connsiteY50" fmla="*/ 12869 h 84660"/>
                  <a:gd name="connsiteX51" fmla="*/ 10206 w 193917"/>
                  <a:gd name="connsiteY51" fmla="*/ 23519 h 84660"/>
                  <a:gd name="connsiteX52" fmla="*/ 3106 w 193917"/>
                  <a:gd name="connsiteY52" fmla="*/ 31506 h 84660"/>
                  <a:gd name="connsiteX53" fmla="*/ 887 w 193917"/>
                  <a:gd name="connsiteY53" fmla="*/ 36387 h 84660"/>
                  <a:gd name="connsiteX54" fmla="*/ 444 w 193917"/>
                  <a:gd name="connsiteY54" fmla="*/ 39050 h 84660"/>
                  <a:gd name="connsiteX55" fmla="*/ 0 w 193917"/>
                  <a:gd name="connsiteY55" fmla="*/ 41712 h 84660"/>
                  <a:gd name="connsiteX56" fmla="*/ 3106 w 193917"/>
                  <a:gd name="connsiteY56" fmla="*/ 52362 h 84660"/>
                  <a:gd name="connsiteX57" fmla="*/ 10206 w 193917"/>
                  <a:gd name="connsiteY57" fmla="*/ 60793 h 84660"/>
                  <a:gd name="connsiteX58" fmla="*/ 27956 w 193917"/>
                  <a:gd name="connsiteY58" fmla="*/ 71887 h 84660"/>
                  <a:gd name="connsiteX59" fmla="*/ 67449 w 193917"/>
                  <a:gd name="connsiteY59" fmla="*/ 82537 h 84660"/>
                  <a:gd name="connsiteX60" fmla="*/ 105612 w 193917"/>
                  <a:gd name="connsiteY60" fmla="*/ 84312 h 84660"/>
                  <a:gd name="connsiteX61" fmla="*/ 139336 w 193917"/>
                  <a:gd name="connsiteY61" fmla="*/ 80318 h 84660"/>
                  <a:gd name="connsiteX62" fmla="*/ 166849 w 193917"/>
                  <a:gd name="connsiteY62" fmla="*/ 71443 h 84660"/>
                  <a:gd name="connsiteX63" fmla="*/ 185486 w 193917"/>
                  <a:gd name="connsiteY63" fmla="*/ 59462 h 84660"/>
                  <a:gd name="connsiteX64" fmla="*/ 190811 w 193917"/>
                  <a:gd name="connsiteY64" fmla="*/ 52806 h 84660"/>
                  <a:gd name="connsiteX65" fmla="*/ 191698 w 193917"/>
                  <a:gd name="connsiteY65" fmla="*/ 51031 h 84660"/>
                  <a:gd name="connsiteX66" fmla="*/ 192586 w 193917"/>
                  <a:gd name="connsiteY66" fmla="*/ 49700 h 84660"/>
                  <a:gd name="connsiteX67" fmla="*/ 193030 w 193917"/>
                  <a:gd name="connsiteY67" fmla="*/ 48368 h 84660"/>
                  <a:gd name="connsiteX68" fmla="*/ 193473 w 193917"/>
                  <a:gd name="connsiteY68" fmla="*/ 47037 h 84660"/>
                  <a:gd name="connsiteX69" fmla="*/ 193917 w 193917"/>
                  <a:gd name="connsiteY69" fmla="*/ 44818 h 84660"/>
                  <a:gd name="connsiteX70" fmla="*/ 193917 w 193917"/>
                  <a:gd name="connsiteY70" fmla="*/ 43043 h 84660"/>
                  <a:gd name="connsiteX71" fmla="*/ 193917 w 193917"/>
                  <a:gd name="connsiteY71" fmla="*/ 41712 h 84660"/>
                  <a:gd name="connsiteX72" fmla="*/ 193917 w 193917"/>
                  <a:gd name="connsiteY72" fmla="*/ 41712 h 84660"/>
                  <a:gd name="connsiteX73" fmla="*/ 193917 w 193917"/>
                  <a:gd name="connsiteY73" fmla="*/ 39493 h 8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93917" h="84660">
                    <a:moveTo>
                      <a:pt x="193917" y="39493"/>
                    </a:moveTo>
                    <a:cubicBezTo>
                      <a:pt x="193917" y="39050"/>
                      <a:pt x="193917" y="38606"/>
                      <a:pt x="193917" y="37719"/>
                    </a:cubicBezTo>
                    <a:cubicBezTo>
                      <a:pt x="193917" y="37275"/>
                      <a:pt x="193473" y="36387"/>
                      <a:pt x="193473" y="35500"/>
                    </a:cubicBezTo>
                    <a:cubicBezTo>
                      <a:pt x="193473" y="35056"/>
                      <a:pt x="193030" y="34612"/>
                      <a:pt x="193030" y="34169"/>
                    </a:cubicBezTo>
                    <a:cubicBezTo>
                      <a:pt x="193030" y="33725"/>
                      <a:pt x="192586" y="33281"/>
                      <a:pt x="192586" y="32837"/>
                    </a:cubicBezTo>
                    <a:cubicBezTo>
                      <a:pt x="192586" y="32394"/>
                      <a:pt x="192142" y="31950"/>
                      <a:pt x="191698" y="31506"/>
                    </a:cubicBezTo>
                    <a:cubicBezTo>
                      <a:pt x="191255" y="31062"/>
                      <a:pt x="191255" y="30619"/>
                      <a:pt x="190811" y="30175"/>
                    </a:cubicBezTo>
                    <a:cubicBezTo>
                      <a:pt x="189480" y="27956"/>
                      <a:pt x="187705" y="25737"/>
                      <a:pt x="185486" y="23962"/>
                    </a:cubicBezTo>
                    <a:cubicBezTo>
                      <a:pt x="181049" y="19525"/>
                      <a:pt x="174392" y="15531"/>
                      <a:pt x="166405" y="12425"/>
                    </a:cubicBezTo>
                    <a:cubicBezTo>
                      <a:pt x="158417" y="8875"/>
                      <a:pt x="149099" y="6212"/>
                      <a:pt x="138893" y="3994"/>
                    </a:cubicBezTo>
                    <a:cubicBezTo>
                      <a:pt x="128686" y="1775"/>
                      <a:pt x="117149" y="444"/>
                      <a:pt x="105168" y="0"/>
                    </a:cubicBezTo>
                    <a:lnTo>
                      <a:pt x="104724" y="0"/>
                    </a:lnTo>
                    <a:lnTo>
                      <a:pt x="104724" y="444"/>
                    </a:lnTo>
                    <a:lnTo>
                      <a:pt x="105168" y="444"/>
                    </a:lnTo>
                    <a:cubicBezTo>
                      <a:pt x="117149" y="887"/>
                      <a:pt x="128686" y="2219"/>
                      <a:pt x="138893" y="4437"/>
                    </a:cubicBezTo>
                    <a:cubicBezTo>
                      <a:pt x="149099" y="6656"/>
                      <a:pt x="158417" y="9762"/>
                      <a:pt x="165961" y="13312"/>
                    </a:cubicBezTo>
                    <a:cubicBezTo>
                      <a:pt x="173505" y="16862"/>
                      <a:pt x="180161" y="20856"/>
                      <a:pt x="184155" y="25294"/>
                    </a:cubicBezTo>
                    <a:cubicBezTo>
                      <a:pt x="186374" y="27512"/>
                      <a:pt x="188148" y="29287"/>
                      <a:pt x="189036" y="31506"/>
                    </a:cubicBezTo>
                    <a:cubicBezTo>
                      <a:pt x="189480" y="31950"/>
                      <a:pt x="189480" y="32394"/>
                      <a:pt x="189923" y="32837"/>
                    </a:cubicBezTo>
                    <a:cubicBezTo>
                      <a:pt x="190367" y="33281"/>
                      <a:pt x="190367" y="33725"/>
                      <a:pt x="190367" y="34169"/>
                    </a:cubicBezTo>
                    <a:cubicBezTo>
                      <a:pt x="190367" y="34612"/>
                      <a:pt x="190811" y="35056"/>
                      <a:pt x="190811" y="35500"/>
                    </a:cubicBezTo>
                    <a:cubicBezTo>
                      <a:pt x="190811" y="35944"/>
                      <a:pt x="191255" y="36387"/>
                      <a:pt x="191255" y="36831"/>
                    </a:cubicBezTo>
                    <a:cubicBezTo>
                      <a:pt x="191698" y="37719"/>
                      <a:pt x="191698" y="38162"/>
                      <a:pt x="191698" y="39050"/>
                    </a:cubicBezTo>
                    <a:cubicBezTo>
                      <a:pt x="191698" y="39493"/>
                      <a:pt x="191698" y="39937"/>
                      <a:pt x="191698" y="40381"/>
                    </a:cubicBezTo>
                    <a:cubicBezTo>
                      <a:pt x="191698" y="40825"/>
                      <a:pt x="191698" y="41268"/>
                      <a:pt x="191698" y="41712"/>
                    </a:cubicBezTo>
                    <a:cubicBezTo>
                      <a:pt x="191698" y="41712"/>
                      <a:pt x="191698" y="42156"/>
                      <a:pt x="191698" y="43043"/>
                    </a:cubicBezTo>
                    <a:cubicBezTo>
                      <a:pt x="191698" y="43487"/>
                      <a:pt x="191698" y="43931"/>
                      <a:pt x="191698" y="44375"/>
                    </a:cubicBezTo>
                    <a:cubicBezTo>
                      <a:pt x="191698" y="44818"/>
                      <a:pt x="191698" y="45706"/>
                      <a:pt x="191255" y="46150"/>
                    </a:cubicBezTo>
                    <a:cubicBezTo>
                      <a:pt x="191255" y="46593"/>
                      <a:pt x="190811" y="47037"/>
                      <a:pt x="190811" y="47481"/>
                    </a:cubicBezTo>
                    <a:cubicBezTo>
                      <a:pt x="190811" y="47925"/>
                      <a:pt x="190367" y="48368"/>
                      <a:pt x="190367" y="48812"/>
                    </a:cubicBezTo>
                    <a:cubicBezTo>
                      <a:pt x="190367" y="49256"/>
                      <a:pt x="189923" y="49700"/>
                      <a:pt x="189923" y="50143"/>
                    </a:cubicBezTo>
                    <a:cubicBezTo>
                      <a:pt x="189480" y="50587"/>
                      <a:pt x="189480" y="51031"/>
                      <a:pt x="189036" y="51475"/>
                    </a:cubicBezTo>
                    <a:cubicBezTo>
                      <a:pt x="187705" y="53250"/>
                      <a:pt x="185930" y="55468"/>
                      <a:pt x="184155" y="57687"/>
                    </a:cubicBezTo>
                    <a:cubicBezTo>
                      <a:pt x="179717" y="61681"/>
                      <a:pt x="173505" y="65675"/>
                      <a:pt x="165961" y="69225"/>
                    </a:cubicBezTo>
                    <a:cubicBezTo>
                      <a:pt x="158417" y="72774"/>
                      <a:pt x="149099" y="75437"/>
                      <a:pt x="138893" y="77212"/>
                    </a:cubicBezTo>
                    <a:cubicBezTo>
                      <a:pt x="128686" y="79431"/>
                      <a:pt x="117593" y="80762"/>
                      <a:pt x="105612" y="81206"/>
                    </a:cubicBezTo>
                    <a:cubicBezTo>
                      <a:pt x="93630" y="81649"/>
                      <a:pt x="81206" y="81206"/>
                      <a:pt x="67893" y="79431"/>
                    </a:cubicBezTo>
                    <a:cubicBezTo>
                      <a:pt x="55025" y="77656"/>
                      <a:pt x="41712" y="74549"/>
                      <a:pt x="29287" y="69225"/>
                    </a:cubicBezTo>
                    <a:cubicBezTo>
                      <a:pt x="23075" y="66562"/>
                      <a:pt x="16862" y="63456"/>
                      <a:pt x="11537" y="58575"/>
                    </a:cubicBezTo>
                    <a:cubicBezTo>
                      <a:pt x="8875" y="56356"/>
                      <a:pt x="6656" y="53693"/>
                      <a:pt x="4881" y="51031"/>
                    </a:cubicBezTo>
                    <a:cubicBezTo>
                      <a:pt x="3106" y="47925"/>
                      <a:pt x="2219" y="44818"/>
                      <a:pt x="2219" y="41712"/>
                    </a:cubicBezTo>
                    <a:cubicBezTo>
                      <a:pt x="2219" y="40825"/>
                      <a:pt x="2219" y="39937"/>
                      <a:pt x="2219" y="39050"/>
                    </a:cubicBezTo>
                    <a:cubicBezTo>
                      <a:pt x="2219" y="38162"/>
                      <a:pt x="2662" y="37275"/>
                      <a:pt x="2662" y="36831"/>
                    </a:cubicBezTo>
                    <a:cubicBezTo>
                      <a:pt x="3106" y="35056"/>
                      <a:pt x="3994" y="33725"/>
                      <a:pt x="4437" y="32394"/>
                    </a:cubicBezTo>
                    <a:cubicBezTo>
                      <a:pt x="6212" y="29287"/>
                      <a:pt x="8431" y="27069"/>
                      <a:pt x="11094" y="24406"/>
                    </a:cubicBezTo>
                    <a:cubicBezTo>
                      <a:pt x="16419" y="19969"/>
                      <a:pt x="22187" y="16419"/>
                      <a:pt x="28400" y="13756"/>
                    </a:cubicBezTo>
                    <a:cubicBezTo>
                      <a:pt x="40825" y="7987"/>
                      <a:pt x="54137" y="5325"/>
                      <a:pt x="67449" y="3106"/>
                    </a:cubicBezTo>
                    <a:cubicBezTo>
                      <a:pt x="71443" y="2662"/>
                      <a:pt x="75881" y="2219"/>
                      <a:pt x="79874" y="1775"/>
                    </a:cubicBezTo>
                    <a:lnTo>
                      <a:pt x="79874" y="1331"/>
                    </a:lnTo>
                    <a:cubicBezTo>
                      <a:pt x="75881" y="1775"/>
                      <a:pt x="71443" y="2219"/>
                      <a:pt x="67449" y="2662"/>
                    </a:cubicBezTo>
                    <a:cubicBezTo>
                      <a:pt x="54581" y="4437"/>
                      <a:pt x="40825" y="7544"/>
                      <a:pt x="28400" y="12869"/>
                    </a:cubicBezTo>
                    <a:cubicBezTo>
                      <a:pt x="22187" y="15531"/>
                      <a:pt x="15975" y="19081"/>
                      <a:pt x="10206" y="23519"/>
                    </a:cubicBezTo>
                    <a:cubicBezTo>
                      <a:pt x="7544" y="25737"/>
                      <a:pt x="4881" y="28400"/>
                      <a:pt x="3106" y="31506"/>
                    </a:cubicBezTo>
                    <a:cubicBezTo>
                      <a:pt x="2219" y="33281"/>
                      <a:pt x="1331" y="34612"/>
                      <a:pt x="887" y="36387"/>
                    </a:cubicBezTo>
                    <a:cubicBezTo>
                      <a:pt x="444" y="37275"/>
                      <a:pt x="444" y="38162"/>
                      <a:pt x="444" y="39050"/>
                    </a:cubicBezTo>
                    <a:cubicBezTo>
                      <a:pt x="444" y="39937"/>
                      <a:pt x="444" y="40825"/>
                      <a:pt x="0" y="41712"/>
                    </a:cubicBezTo>
                    <a:cubicBezTo>
                      <a:pt x="0" y="45262"/>
                      <a:pt x="1331" y="49256"/>
                      <a:pt x="3106" y="52362"/>
                    </a:cubicBezTo>
                    <a:cubicBezTo>
                      <a:pt x="4881" y="55468"/>
                      <a:pt x="7544" y="58131"/>
                      <a:pt x="10206" y="60793"/>
                    </a:cubicBezTo>
                    <a:cubicBezTo>
                      <a:pt x="15531" y="65675"/>
                      <a:pt x="21744" y="69225"/>
                      <a:pt x="27956" y="71887"/>
                    </a:cubicBezTo>
                    <a:cubicBezTo>
                      <a:pt x="40825" y="77656"/>
                      <a:pt x="54137" y="80762"/>
                      <a:pt x="67449" y="82537"/>
                    </a:cubicBezTo>
                    <a:cubicBezTo>
                      <a:pt x="80762" y="84312"/>
                      <a:pt x="93187" y="85199"/>
                      <a:pt x="105612" y="84312"/>
                    </a:cubicBezTo>
                    <a:cubicBezTo>
                      <a:pt x="117593" y="83868"/>
                      <a:pt x="129130" y="82537"/>
                      <a:pt x="139336" y="80318"/>
                    </a:cubicBezTo>
                    <a:cubicBezTo>
                      <a:pt x="149543" y="78099"/>
                      <a:pt x="158861" y="74993"/>
                      <a:pt x="166849" y="71443"/>
                    </a:cubicBezTo>
                    <a:cubicBezTo>
                      <a:pt x="174836" y="67893"/>
                      <a:pt x="181049" y="63900"/>
                      <a:pt x="185486" y="59462"/>
                    </a:cubicBezTo>
                    <a:cubicBezTo>
                      <a:pt x="187705" y="57243"/>
                      <a:pt x="189480" y="55025"/>
                      <a:pt x="190811" y="52806"/>
                    </a:cubicBezTo>
                    <a:cubicBezTo>
                      <a:pt x="191255" y="52362"/>
                      <a:pt x="191255" y="51918"/>
                      <a:pt x="191698" y="51031"/>
                    </a:cubicBezTo>
                    <a:cubicBezTo>
                      <a:pt x="192142" y="50587"/>
                      <a:pt x="192142" y="50143"/>
                      <a:pt x="192586" y="49700"/>
                    </a:cubicBezTo>
                    <a:cubicBezTo>
                      <a:pt x="192586" y="49256"/>
                      <a:pt x="193030" y="48812"/>
                      <a:pt x="193030" y="48368"/>
                    </a:cubicBezTo>
                    <a:cubicBezTo>
                      <a:pt x="193030" y="47925"/>
                      <a:pt x="193473" y="47481"/>
                      <a:pt x="193473" y="47037"/>
                    </a:cubicBezTo>
                    <a:cubicBezTo>
                      <a:pt x="193917" y="46150"/>
                      <a:pt x="193917" y="45262"/>
                      <a:pt x="193917" y="44818"/>
                    </a:cubicBezTo>
                    <a:cubicBezTo>
                      <a:pt x="193917" y="43931"/>
                      <a:pt x="193917" y="43487"/>
                      <a:pt x="193917" y="43043"/>
                    </a:cubicBezTo>
                    <a:cubicBezTo>
                      <a:pt x="193917" y="42156"/>
                      <a:pt x="193917" y="41712"/>
                      <a:pt x="193917" y="41712"/>
                    </a:cubicBezTo>
                    <a:lnTo>
                      <a:pt x="193917" y="41712"/>
                    </a:lnTo>
                    <a:cubicBezTo>
                      <a:pt x="193917" y="40825"/>
                      <a:pt x="193917" y="40381"/>
                      <a:pt x="193917" y="39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8" name="Рисунок 8">
                <a:extLst>
                  <a:ext uri="{FF2B5EF4-FFF2-40B4-BE49-F238E27FC236}">
                    <a16:creationId xmlns:a16="http://schemas.microsoft.com/office/drawing/2014/main" id="{E50C2411-1460-5D05-0D35-C038795A75F0}"/>
                  </a:ext>
                </a:extLst>
              </p:cNvPr>
              <p:cNvSpPr/>
              <p:nvPr/>
            </p:nvSpPr>
            <p:spPr>
              <a:xfrm>
                <a:off x="585576" y="6474035"/>
                <a:ext cx="31505" cy="107830"/>
              </a:xfrm>
              <a:custGeom>
                <a:avLst/>
                <a:gdLst>
                  <a:gd name="connsiteX0" fmla="*/ 31506 w 31505"/>
                  <a:gd name="connsiteY0" fmla="*/ 0 h 107830"/>
                  <a:gd name="connsiteX1" fmla="*/ 28844 w 31505"/>
                  <a:gd name="connsiteY1" fmla="*/ 887 h 107830"/>
                  <a:gd name="connsiteX2" fmla="*/ 26181 w 31505"/>
                  <a:gd name="connsiteY2" fmla="*/ 1331 h 107830"/>
                  <a:gd name="connsiteX3" fmla="*/ 26181 w 31505"/>
                  <a:gd name="connsiteY3" fmla="*/ 101174 h 107830"/>
                  <a:gd name="connsiteX4" fmla="*/ 15087 w 31505"/>
                  <a:gd name="connsiteY4" fmla="*/ 102949 h 107830"/>
                  <a:gd name="connsiteX5" fmla="*/ 15087 w 31505"/>
                  <a:gd name="connsiteY5" fmla="*/ 102949 h 107830"/>
                  <a:gd name="connsiteX6" fmla="*/ 6212 w 31505"/>
                  <a:gd name="connsiteY6" fmla="*/ 100287 h 107830"/>
                  <a:gd name="connsiteX7" fmla="*/ 5325 w 31505"/>
                  <a:gd name="connsiteY7" fmla="*/ 3550 h 107830"/>
                  <a:gd name="connsiteX8" fmla="*/ 2662 w 31505"/>
                  <a:gd name="connsiteY8" fmla="*/ 3550 h 107830"/>
                  <a:gd name="connsiteX9" fmla="*/ 0 w 31505"/>
                  <a:gd name="connsiteY9" fmla="*/ 3550 h 107830"/>
                  <a:gd name="connsiteX10" fmla="*/ 887 w 31505"/>
                  <a:gd name="connsiteY10" fmla="*/ 100731 h 107830"/>
                  <a:gd name="connsiteX11" fmla="*/ 1331 w 31505"/>
                  <a:gd name="connsiteY11" fmla="*/ 102506 h 107830"/>
                  <a:gd name="connsiteX12" fmla="*/ 15087 w 31505"/>
                  <a:gd name="connsiteY12" fmla="*/ 107831 h 107830"/>
                  <a:gd name="connsiteX13" fmla="*/ 15087 w 31505"/>
                  <a:gd name="connsiteY13" fmla="*/ 107831 h 107830"/>
                  <a:gd name="connsiteX14" fmla="*/ 30175 w 31505"/>
                  <a:gd name="connsiteY14" fmla="*/ 104281 h 107830"/>
                  <a:gd name="connsiteX15" fmla="*/ 31062 w 31505"/>
                  <a:gd name="connsiteY15" fmla="*/ 101618 h 107830"/>
                  <a:gd name="connsiteX16" fmla="*/ 31506 w 31505"/>
                  <a:gd name="connsiteY16" fmla="*/ 0 h 10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505" h="107830">
                    <a:moveTo>
                      <a:pt x="31506" y="0"/>
                    </a:moveTo>
                    <a:cubicBezTo>
                      <a:pt x="30619" y="444"/>
                      <a:pt x="29731" y="444"/>
                      <a:pt x="28844" y="887"/>
                    </a:cubicBezTo>
                    <a:cubicBezTo>
                      <a:pt x="27956" y="1331"/>
                      <a:pt x="27069" y="1331"/>
                      <a:pt x="26181" y="1331"/>
                    </a:cubicBezTo>
                    <a:lnTo>
                      <a:pt x="26181" y="101174"/>
                    </a:lnTo>
                    <a:cubicBezTo>
                      <a:pt x="25737" y="101618"/>
                      <a:pt x="23519" y="102949"/>
                      <a:pt x="15087" y="102949"/>
                    </a:cubicBezTo>
                    <a:lnTo>
                      <a:pt x="15087" y="102949"/>
                    </a:lnTo>
                    <a:cubicBezTo>
                      <a:pt x="8875" y="102949"/>
                      <a:pt x="6212" y="101174"/>
                      <a:pt x="6212" y="100287"/>
                    </a:cubicBezTo>
                    <a:lnTo>
                      <a:pt x="5325" y="3550"/>
                    </a:lnTo>
                    <a:cubicBezTo>
                      <a:pt x="4437" y="3550"/>
                      <a:pt x="3550" y="3550"/>
                      <a:pt x="2662" y="3550"/>
                    </a:cubicBezTo>
                    <a:cubicBezTo>
                      <a:pt x="1775" y="3550"/>
                      <a:pt x="887" y="3550"/>
                      <a:pt x="0" y="3550"/>
                    </a:cubicBezTo>
                    <a:lnTo>
                      <a:pt x="887" y="100731"/>
                    </a:lnTo>
                    <a:cubicBezTo>
                      <a:pt x="887" y="101174"/>
                      <a:pt x="887" y="101618"/>
                      <a:pt x="1331" y="102506"/>
                    </a:cubicBezTo>
                    <a:cubicBezTo>
                      <a:pt x="2219" y="105168"/>
                      <a:pt x="7100" y="107831"/>
                      <a:pt x="15087" y="107831"/>
                    </a:cubicBezTo>
                    <a:lnTo>
                      <a:pt x="15087" y="107831"/>
                    </a:lnTo>
                    <a:cubicBezTo>
                      <a:pt x="23075" y="107831"/>
                      <a:pt x="27956" y="106499"/>
                      <a:pt x="30175" y="104281"/>
                    </a:cubicBezTo>
                    <a:cubicBezTo>
                      <a:pt x="31062" y="102949"/>
                      <a:pt x="31062" y="102062"/>
                      <a:pt x="31062" y="101618"/>
                    </a:cubicBezTo>
                    <a:lnTo>
                      <a:pt x="315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9" name="Рисунок 8">
                <a:extLst>
                  <a:ext uri="{FF2B5EF4-FFF2-40B4-BE49-F238E27FC236}">
                    <a16:creationId xmlns:a16="http://schemas.microsoft.com/office/drawing/2014/main" id="{793B593F-0000-E833-A926-B2741AB0C3C6}"/>
                  </a:ext>
                </a:extLst>
              </p:cNvPr>
              <p:cNvSpPr/>
              <p:nvPr/>
            </p:nvSpPr>
            <p:spPr>
              <a:xfrm>
                <a:off x="608651" y="6478029"/>
                <a:ext cx="4437" cy="89636"/>
              </a:xfrm>
              <a:custGeom>
                <a:avLst/>
                <a:gdLst>
                  <a:gd name="connsiteX0" fmla="*/ 0 w 4437"/>
                  <a:gd name="connsiteY0" fmla="*/ 0 h 89636"/>
                  <a:gd name="connsiteX1" fmla="*/ 0 w 4437"/>
                  <a:gd name="connsiteY1" fmla="*/ 89637 h 89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37" h="89636">
                    <a:moveTo>
                      <a:pt x="0" y="0"/>
                    </a:moveTo>
                    <a:lnTo>
                      <a:pt x="0" y="89637"/>
                    </a:lnTo>
                  </a:path>
                </a:pathLst>
              </a:custGeom>
              <a:ln w="195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0" name="Рисунок 8">
                <a:extLst>
                  <a:ext uri="{FF2B5EF4-FFF2-40B4-BE49-F238E27FC236}">
                    <a16:creationId xmlns:a16="http://schemas.microsoft.com/office/drawing/2014/main" id="{63D86CB7-7F48-EEAF-9AC2-DEC9B5145E0D}"/>
                  </a:ext>
                </a:extLst>
              </p:cNvPr>
              <p:cNvSpPr/>
              <p:nvPr/>
            </p:nvSpPr>
            <p:spPr>
              <a:xfrm>
                <a:off x="605545" y="6437591"/>
                <a:ext cx="51474" cy="46650"/>
              </a:xfrm>
              <a:custGeom>
                <a:avLst/>
                <a:gdLst>
                  <a:gd name="connsiteX0" fmla="*/ 51475 w 51474"/>
                  <a:gd name="connsiteY0" fmla="*/ 5826 h 46650"/>
                  <a:gd name="connsiteX1" fmla="*/ 50587 w 51474"/>
                  <a:gd name="connsiteY1" fmla="*/ 13813 h 46650"/>
                  <a:gd name="connsiteX2" fmla="*/ 32837 w 51474"/>
                  <a:gd name="connsiteY2" fmla="*/ 44875 h 46650"/>
                  <a:gd name="connsiteX3" fmla="*/ 21744 w 51474"/>
                  <a:gd name="connsiteY3" fmla="*/ 46650 h 46650"/>
                  <a:gd name="connsiteX4" fmla="*/ 0 w 51474"/>
                  <a:gd name="connsiteY4" fmla="*/ 39107 h 46650"/>
                  <a:gd name="connsiteX5" fmla="*/ 14644 w 51474"/>
                  <a:gd name="connsiteY5" fmla="*/ 35557 h 46650"/>
                  <a:gd name="connsiteX6" fmla="*/ 29287 w 51474"/>
                  <a:gd name="connsiteY6" fmla="*/ 35557 h 46650"/>
                  <a:gd name="connsiteX7" fmla="*/ 39493 w 51474"/>
                  <a:gd name="connsiteY7" fmla="*/ 18250 h 46650"/>
                  <a:gd name="connsiteX8" fmla="*/ 40825 w 51474"/>
                  <a:gd name="connsiteY8" fmla="*/ 12038 h 46650"/>
                  <a:gd name="connsiteX9" fmla="*/ 41712 w 51474"/>
                  <a:gd name="connsiteY9" fmla="*/ 4494 h 46650"/>
                  <a:gd name="connsiteX10" fmla="*/ 47037 w 51474"/>
                  <a:gd name="connsiteY10" fmla="*/ 57 h 46650"/>
                  <a:gd name="connsiteX11" fmla="*/ 50143 w 51474"/>
                  <a:gd name="connsiteY11" fmla="*/ 1388 h 46650"/>
                  <a:gd name="connsiteX12" fmla="*/ 51475 w 51474"/>
                  <a:gd name="connsiteY12" fmla="*/ 5826 h 4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474" h="46650">
                    <a:moveTo>
                      <a:pt x="51475" y="5826"/>
                    </a:moveTo>
                    <a:lnTo>
                      <a:pt x="50587" y="13813"/>
                    </a:lnTo>
                    <a:cubicBezTo>
                      <a:pt x="47925" y="26682"/>
                      <a:pt x="43931" y="40882"/>
                      <a:pt x="32837" y="44875"/>
                    </a:cubicBezTo>
                    <a:cubicBezTo>
                      <a:pt x="29287" y="46207"/>
                      <a:pt x="25737" y="46650"/>
                      <a:pt x="21744" y="46650"/>
                    </a:cubicBezTo>
                    <a:cubicBezTo>
                      <a:pt x="14200" y="46650"/>
                      <a:pt x="7100" y="43988"/>
                      <a:pt x="0" y="39107"/>
                    </a:cubicBezTo>
                    <a:cubicBezTo>
                      <a:pt x="5325" y="38219"/>
                      <a:pt x="9762" y="37332"/>
                      <a:pt x="14644" y="35557"/>
                    </a:cubicBezTo>
                    <a:cubicBezTo>
                      <a:pt x="19525" y="37332"/>
                      <a:pt x="24850" y="37332"/>
                      <a:pt x="29287" y="35557"/>
                    </a:cubicBezTo>
                    <a:cubicBezTo>
                      <a:pt x="34168" y="33782"/>
                      <a:pt x="37275" y="26682"/>
                      <a:pt x="39493" y="18250"/>
                    </a:cubicBezTo>
                    <a:cubicBezTo>
                      <a:pt x="39937" y="16032"/>
                      <a:pt x="40381" y="14257"/>
                      <a:pt x="40825" y="12038"/>
                    </a:cubicBezTo>
                    <a:lnTo>
                      <a:pt x="41712" y="4494"/>
                    </a:lnTo>
                    <a:cubicBezTo>
                      <a:pt x="42156" y="1832"/>
                      <a:pt x="44375" y="-387"/>
                      <a:pt x="47037" y="57"/>
                    </a:cubicBezTo>
                    <a:cubicBezTo>
                      <a:pt x="48368" y="57"/>
                      <a:pt x="49256" y="944"/>
                      <a:pt x="50143" y="1388"/>
                    </a:cubicBezTo>
                    <a:cubicBezTo>
                      <a:pt x="51031" y="2719"/>
                      <a:pt x="51475" y="4051"/>
                      <a:pt x="51475" y="5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1" name="Рисунок 8">
                <a:extLst>
                  <a:ext uri="{FF2B5EF4-FFF2-40B4-BE49-F238E27FC236}">
                    <a16:creationId xmlns:a16="http://schemas.microsoft.com/office/drawing/2014/main" id="{66998CEC-65CF-92C6-78ED-F004D1FC14C2}"/>
                  </a:ext>
                </a:extLst>
              </p:cNvPr>
              <p:cNvGrpSpPr/>
              <p:nvPr/>
            </p:nvGrpSpPr>
            <p:grpSpPr>
              <a:xfrm>
                <a:off x="569601" y="6211337"/>
                <a:ext cx="76768" cy="102505"/>
                <a:chOff x="569601" y="6211337"/>
                <a:chExt cx="76768" cy="102505"/>
              </a:xfrm>
              <a:solidFill>
                <a:srgbClr val="F0C63B"/>
              </a:solidFill>
            </p:grpSpPr>
            <p:sp>
              <p:nvSpPr>
                <p:cNvPr id="62" name="Рисунок 8">
                  <a:extLst>
                    <a:ext uri="{FF2B5EF4-FFF2-40B4-BE49-F238E27FC236}">
                      <a16:creationId xmlns:a16="http://schemas.microsoft.com/office/drawing/2014/main" id="{CC34738F-41FF-3E7E-F287-38A1EE924CB5}"/>
                    </a:ext>
                  </a:extLst>
                </p:cNvPr>
                <p:cNvSpPr/>
                <p:nvPr/>
              </p:nvSpPr>
              <p:spPr>
                <a:xfrm>
                  <a:off x="569601" y="6211337"/>
                  <a:ext cx="30174" cy="81205"/>
                </a:xfrm>
                <a:custGeom>
                  <a:avLst/>
                  <a:gdLst>
                    <a:gd name="connsiteX0" fmla="*/ 1331 w 30174"/>
                    <a:gd name="connsiteY0" fmla="*/ 81206 h 81205"/>
                    <a:gd name="connsiteX1" fmla="*/ 1331 w 30174"/>
                    <a:gd name="connsiteY1" fmla="*/ 81206 h 81205"/>
                    <a:gd name="connsiteX2" fmla="*/ 0 w 30174"/>
                    <a:gd name="connsiteY2" fmla="*/ 79874 h 81205"/>
                    <a:gd name="connsiteX3" fmla="*/ 13312 w 30174"/>
                    <a:gd name="connsiteY3" fmla="*/ 1331 h 81205"/>
                    <a:gd name="connsiteX4" fmla="*/ 14644 w 30174"/>
                    <a:gd name="connsiteY4" fmla="*/ 444 h 81205"/>
                    <a:gd name="connsiteX5" fmla="*/ 28844 w 30174"/>
                    <a:gd name="connsiteY5" fmla="*/ 0 h 81205"/>
                    <a:gd name="connsiteX6" fmla="*/ 30175 w 30174"/>
                    <a:gd name="connsiteY6" fmla="*/ 1331 h 81205"/>
                    <a:gd name="connsiteX7" fmla="*/ 28844 w 30174"/>
                    <a:gd name="connsiteY7" fmla="*/ 2662 h 81205"/>
                    <a:gd name="connsiteX8" fmla="*/ 15975 w 30174"/>
                    <a:gd name="connsiteY8" fmla="*/ 2662 h 81205"/>
                    <a:gd name="connsiteX9" fmla="*/ 2662 w 30174"/>
                    <a:gd name="connsiteY9" fmla="*/ 79874 h 81205"/>
                    <a:gd name="connsiteX10" fmla="*/ 1331 w 30174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74" h="81205">
                      <a:moveTo>
                        <a:pt x="1331" y="81206"/>
                      </a:moveTo>
                      <a:lnTo>
                        <a:pt x="1331" y="81206"/>
                      </a:ln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8844" y="0"/>
                      </a:lnTo>
                      <a:cubicBezTo>
                        <a:pt x="29731" y="0"/>
                        <a:pt x="30175" y="444"/>
                        <a:pt x="30175" y="1331"/>
                      </a:cubicBezTo>
                      <a:cubicBezTo>
                        <a:pt x="30175" y="2219"/>
                        <a:pt x="29731" y="2662"/>
                        <a:pt x="28844" y="2662"/>
                      </a:cubicBezTo>
                      <a:lnTo>
                        <a:pt x="15975" y="2662"/>
                      </a:lnTo>
                      <a:lnTo>
                        <a:pt x="2662" y="79874"/>
                      </a:lnTo>
                      <a:cubicBezTo>
                        <a:pt x="2662" y="80762"/>
                        <a:pt x="2219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3" name="Рисунок 8">
                  <a:extLst>
                    <a:ext uri="{FF2B5EF4-FFF2-40B4-BE49-F238E27FC236}">
                      <a16:creationId xmlns:a16="http://schemas.microsoft.com/office/drawing/2014/main" id="{F9DA9479-CEED-E08A-6770-24D221BBC56A}"/>
                    </a:ext>
                  </a:extLst>
                </p:cNvPr>
                <p:cNvSpPr/>
                <p:nvPr/>
              </p:nvSpPr>
              <p:spPr>
                <a:xfrm>
                  <a:off x="576258" y="6213999"/>
                  <a:ext cx="29731" cy="81205"/>
                </a:xfrm>
                <a:custGeom>
                  <a:avLst/>
                  <a:gdLst>
                    <a:gd name="connsiteX0" fmla="*/ 1331 w 29731"/>
                    <a:gd name="connsiteY0" fmla="*/ 81206 h 81205"/>
                    <a:gd name="connsiteX1" fmla="*/ 1331 w 29731"/>
                    <a:gd name="connsiteY1" fmla="*/ 81206 h 81205"/>
                    <a:gd name="connsiteX2" fmla="*/ 0 w 29731"/>
                    <a:gd name="connsiteY2" fmla="*/ 79874 h 81205"/>
                    <a:gd name="connsiteX3" fmla="*/ 13756 w 29731"/>
                    <a:gd name="connsiteY3" fmla="*/ 1331 h 81205"/>
                    <a:gd name="connsiteX4" fmla="*/ 15087 w 29731"/>
                    <a:gd name="connsiteY4" fmla="*/ 444 h 81205"/>
                    <a:gd name="connsiteX5" fmla="*/ 28400 w 29731"/>
                    <a:gd name="connsiteY5" fmla="*/ 0 h 81205"/>
                    <a:gd name="connsiteX6" fmla="*/ 29731 w 29731"/>
                    <a:gd name="connsiteY6" fmla="*/ 1331 h 81205"/>
                    <a:gd name="connsiteX7" fmla="*/ 28400 w 29731"/>
                    <a:gd name="connsiteY7" fmla="*/ 2662 h 81205"/>
                    <a:gd name="connsiteX8" fmla="*/ 15975 w 29731"/>
                    <a:gd name="connsiteY8" fmla="*/ 3106 h 81205"/>
                    <a:gd name="connsiteX9" fmla="*/ 2662 w 29731"/>
                    <a:gd name="connsiteY9" fmla="*/ 80318 h 81205"/>
                    <a:gd name="connsiteX10" fmla="*/ 1331 w 29731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205">
                      <a:moveTo>
                        <a:pt x="1331" y="81206"/>
                      </a:moveTo>
                      <a:cubicBezTo>
                        <a:pt x="1331" y="81206"/>
                        <a:pt x="887" y="81206"/>
                        <a:pt x="1331" y="81206"/>
                      </a:cubicBez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975" y="3106"/>
                      </a:lnTo>
                      <a:lnTo>
                        <a:pt x="2662" y="80318"/>
                      </a:lnTo>
                      <a:cubicBezTo>
                        <a:pt x="2219" y="80762"/>
                        <a:pt x="1775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4" name="Рисунок 8">
                  <a:extLst>
                    <a:ext uri="{FF2B5EF4-FFF2-40B4-BE49-F238E27FC236}">
                      <a16:creationId xmlns:a16="http://schemas.microsoft.com/office/drawing/2014/main" id="{AE4643A3-E748-5C5B-68E4-E5B67B9EFC8D}"/>
                    </a:ext>
                  </a:extLst>
                </p:cNvPr>
                <p:cNvSpPr/>
                <p:nvPr/>
              </p:nvSpPr>
              <p:spPr>
                <a:xfrm>
                  <a:off x="583358" y="6216662"/>
                  <a:ext cx="29731" cy="81649"/>
                </a:xfrm>
                <a:custGeom>
                  <a:avLst/>
                  <a:gdLst>
                    <a:gd name="connsiteX0" fmla="*/ 1331 w 29731"/>
                    <a:gd name="connsiteY0" fmla="*/ 81649 h 81649"/>
                    <a:gd name="connsiteX1" fmla="*/ 1331 w 29731"/>
                    <a:gd name="connsiteY1" fmla="*/ 81649 h 81649"/>
                    <a:gd name="connsiteX2" fmla="*/ 0 w 29731"/>
                    <a:gd name="connsiteY2" fmla="*/ 80318 h 81649"/>
                    <a:gd name="connsiteX3" fmla="*/ 13756 w 29731"/>
                    <a:gd name="connsiteY3" fmla="*/ 1331 h 81649"/>
                    <a:gd name="connsiteX4" fmla="*/ 15087 w 29731"/>
                    <a:gd name="connsiteY4" fmla="*/ 444 h 81649"/>
                    <a:gd name="connsiteX5" fmla="*/ 28400 w 29731"/>
                    <a:gd name="connsiteY5" fmla="*/ 0 h 81649"/>
                    <a:gd name="connsiteX6" fmla="*/ 29731 w 29731"/>
                    <a:gd name="connsiteY6" fmla="*/ 1331 h 81649"/>
                    <a:gd name="connsiteX7" fmla="*/ 28400 w 29731"/>
                    <a:gd name="connsiteY7" fmla="*/ 2219 h 81649"/>
                    <a:gd name="connsiteX8" fmla="*/ 15975 w 29731"/>
                    <a:gd name="connsiteY8" fmla="*/ 2662 h 81649"/>
                    <a:gd name="connsiteX9" fmla="*/ 2662 w 29731"/>
                    <a:gd name="connsiteY9" fmla="*/ 80762 h 81649"/>
                    <a:gd name="connsiteX10" fmla="*/ 1331 w 29731"/>
                    <a:gd name="connsiteY10" fmla="*/ 81649 h 81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649">
                      <a:moveTo>
                        <a:pt x="1331" y="81649"/>
                      </a:moveTo>
                      <a:cubicBezTo>
                        <a:pt x="887" y="81649"/>
                        <a:pt x="887" y="81649"/>
                        <a:pt x="1331" y="81649"/>
                      </a:cubicBezTo>
                      <a:cubicBezTo>
                        <a:pt x="444" y="81649"/>
                        <a:pt x="0" y="80762"/>
                        <a:pt x="0" y="80318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1331"/>
                        <a:pt x="29287" y="2219"/>
                        <a:pt x="28400" y="2219"/>
                      </a:cubicBezTo>
                      <a:lnTo>
                        <a:pt x="15975" y="2662"/>
                      </a:lnTo>
                      <a:lnTo>
                        <a:pt x="2662" y="80762"/>
                      </a:lnTo>
                      <a:cubicBezTo>
                        <a:pt x="2219" y="81206"/>
                        <a:pt x="1775" y="81649"/>
                        <a:pt x="1331" y="8164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5" name="Рисунок 8">
                  <a:extLst>
                    <a:ext uri="{FF2B5EF4-FFF2-40B4-BE49-F238E27FC236}">
                      <a16:creationId xmlns:a16="http://schemas.microsoft.com/office/drawing/2014/main" id="{BBA27C05-9ED4-0775-306D-4B265E344E3C}"/>
                    </a:ext>
                  </a:extLst>
                </p:cNvPr>
                <p:cNvSpPr/>
                <p:nvPr/>
              </p:nvSpPr>
              <p:spPr>
                <a:xfrm>
                  <a:off x="590458" y="6218880"/>
                  <a:ext cx="29287" cy="82536"/>
                </a:xfrm>
                <a:custGeom>
                  <a:avLst/>
                  <a:gdLst>
                    <a:gd name="connsiteX0" fmla="*/ 1331 w 29287"/>
                    <a:gd name="connsiteY0" fmla="*/ 82537 h 82536"/>
                    <a:gd name="connsiteX1" fmla="*/ 1331 w 29287"/>
                    <a:gd name="connsiteY1" fmla="*/ 82537 h 82536"/>
                    <a:gd name="connsiteX2" fmla="*/ 0 w 29287"/>
                    <a:gd name="connsiteY2" fmla="*/ 81206 h 82536"/>
                    <a:gd name="connsiteX3" fmla="*/ 13312 w 29287"/>
                    <a:gd name="connsiteY3" fmla="*/ 1331 h 82536"/>
                    <a:gd name="connsiteX4" fmla="*/ 14644 w 29287"/>
                    <a:gd name="connsiteY4" fmla="*/ 444 h 82536"/>
                    <a:gd name="connsiteX5" fmla="*/ 27956 w 29287"/>
                    <a:gd name="connsiteY5" fmla="*/ 0 h 82536"/>
                    <a:gd name="connsiteX6" fmla="*/ 29287 w 29287"/>
                    <a:gd name="connsiteY6" fmla="*/ 1331 h 82536"/>
                    <a:gd name="connsiteX7" fmla="*/ 27956 w 29287"/>
                    <a:gd name="connsiteY7" fmla="*/ 2662 h 82536"/>
                    <a:gd name="connsiteX8" fmla="*/ 15531 w 29287"/>
                    <a:gd name="connsiteY8" fmla="*/ 3106 h 82536"/>
                    <a:gd name="connsiteX9" fmla="*/ 2219 w 29287"/>
                    <a:gd name="connsiteY9" fmla="*/ 81649 h 82536"/>
                    <a:gd name="connsiteX10" fmla="*/ 1331 w 29287"/>
                    <a:gd name="connsiteY10" fmla="*/ 82537 h 8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287" h="82536">
                      <a:moveTo>
                        <a:pt x="1331" y="82537"/>
                      </a:moveTo>
                      <a:cubicBezTo>
                        <a:pt x="1331" y="82537"/>
                        <a:pt x="887" y="82537"/>
                        <a:pt x="1331" y="82537"/>
                      </a:cubicBezTo>
                      <a:cubicBezTo>
                        <a:pt x="444" y="82537"/>
                        <a:pt x="0" y="81649"/>
                        <a:pt x="0" y="81206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7956" y="0"/>
                      </a:lnTo>
                      <a:cubicBezTo>
                        <a:pt x="28844" y="0"/>
                        <a:pt x="29287" y="444"/>
                        <a:pt x="29287" y="1331"/>
                      </a:cubicBezTo>
                      <a:cubicBezTo>
                        <a:pt x="29287" y="2219"/>
                        <a:pt x="28844" y="2662"/>
                        <a:pt x="27956" y="2662"/>
                      </a:cubicBezTo>
                      <a:lnTo>
                        <a:pt x="15531" y="3106"/>
                      </a:lnTo>
                      <a:lnTo>
                        <a:pt x="2219" y="81649"/>
                      </a:lnTo>
                      <a:cubicBezTo>
                        <a:pt x="2219" y="82093"/>
                        <a:pt x="1775" y="82537"/>
                        <a:pt x="1331" y="82537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6" name="Рисунок 8">
                  <a:extLst>
                    <a:ext uri="{FF2B5EF4-FFF2-40B4-BE49-F238E27FC236}">
                      <a16:creationId xmlns:a16="http://schemas.microsoft.com/office/drawing/2014/main" id="{48C8CB13-F322-0B7B-23B2-0826AF961655}"/>
                    </a:ext>
                  </a:extLst>
                </p:cNvPr>
                <p:cNvSpPr/>
                <p:nvPr/>
              </p:nvSpPr>
              <p:spPr>
                <a:xfrm>
                  <a:off x="597558" y="6221543"/>
                  <a:ext cx="29731" cy="82980"/>
                </a:xfrm>
                <a:custGeom>
                  <a:avLst/>
                  <a:gdLst>
                    <a:gd name="connsiteX0" fmla="*/ 1331 w 29731"/>
                    <a:gd name="connsiteY0" fmla="*/ 82981 h 82980"/>
                    <a:gd name="connsiteX1" fmla="*/ 1331 w 29731"/>
                    <a:gd name="connsiteY1" fmla="*/ 82981 h 82980"/>
                    <a:gd name="connsiteX2" fmla="*/ 0 w 29731"/>
                    <a:gd name="connsiteY2" fmla="*/ 81649 h 82980"/>
                    <a:gd name="connsiteX3" fmla="*/ 12869 w 29731"/>
                    <a:gd name="connsiteY3" fmla="*/ 1331 h 82980"/>
                    <a:gd name="connsiteX4" fmla="*/ 14200 w 29731"/>
                    <a:gd name="connsiteY4" fmla="*/ 444 h 82980"/>
                    <a:gd name="connsiteX5" fmla="*/ 28400 w 29731"/>
                    <a:gd name="connsiteY5" fmla="*/ 0 h 82980"/>
                    <a:gd name="connsiteX6" fmla="*/ 29731 w 29731"/>
                    <a:gd name="connsiteY6" fmla="*/ 1331 h 82980"/>
                    <a:gd name="connsiteX7" fmla="*/ 28400 w 29731"/>
                    <a:gd name="connsiteY7" fmla="*/ 2662 h 82980"/>
                    <a:gd name="connsiteX8" fmla="*/ 15531 w 29731"/>
                    <a:gd name="connsiteY8" fmla="*/ 3106 h 82980"/>
                    <a:gd name="connsiteX9" fmla="*/ 2662 w 29731"/>
                    <a:gd name="connsiteY9" fmla="*/ 82537 h 82980"/>
                    <a:gd name="connsiteX10" fmla="*/ 1331 w 29731"/>
                    <a:gd name="connsiteY10" fmla="*/ 82981 h 82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2980">
                      <a:moveTo>
                        <a:pt x="1331" y="82981"/>
                      </a:moveTo>
                      <a:cubicBezTo>
                        <a:pt x="1331" y="82981"/>
                        <a:pt x="887" y="82981"/>
                        <a:pt x="1331" y="82981"/>
                      </a:cubicBezTo>
                      <a:cubicBezTo>
                        <a:pt x="444" y="82981"/>
                        <a:pt x="0" y="82093"/>
                        <a:pt x="0" y="81649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8400" y="0"/>
                      </a:lnTo>
                      <a:cubicBezTo>
                        <a:pt x="28844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531" y="3106"/>
                      </a:lnTo>
                      <a:lnTo>
                        <a:pt x="2662" y="82537"/>
                      </a:lnTo>
                      <a:cubicBezTo>
                        <a:pt x="2219" y="82537"/>
                        <a:pt x="1775" y="82981"/>
                        <a:pt x="1331" y="82981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7" name="Рисунок 8">
                  <a:extLst>
                    <a:ext uri="{FF2B5EF4-FFF2-40B4-BE49-F238E27FC236}">
                      <a16:creationId xmlns:a16="http://schemas.microsoft.com/office/drawing/2014/main" id="{A28B9C02-FBE2-13EC-8701-FF2C6E08B115}"/>
                    </a:ext>
                  </a:extLst>
                </p:cNvPr>
                <p:cNvSpPr/>
                <p:nvPr/>
              </p:nvSpPr>
              <p:spPr>
                <a:xfrm>
                  <a:off x="604214" y="6223762"/>
                  <a:ext cx="28843" cy="83868"/>
                </a:xfrm>
                <a:custGeom>
                  <a:avLst/>
                  <a:gdLst>
                    <a:gd name="connsiteX0" fmla="*/ 1331 w 28843"/>
                    <a:gd name="connsiteY0" fmla="*/ 83868 h 83868"/>
                    <a:gd name="connsiteX1" fmla="*/ 1331 w 28843"/>
                    <a:gd name="connsiteY1" fmla="*/ 83868 h 83868"/>
                    <a:gd name="connsiteX2" fmla="*/ 0 w 28843"/>
                    <a:gd name="connsiteY2" fmla="*/ 82537 h 83868"/>
                    <a:gd name="connsiteX3" fmla="*/ 12869 w 28843"/>
                    <a:gd name="connsiteY3" fmla="*/ 1331 h 83868"/>
                    <a:gd name="connsiteX4" fmla="*/ 14200 w 28843"/>
                    <a:gd name="connsiteY4" fmla="*/ 444 h 83868"/>
                    <a:gd name="connsiteX5" fmla="*/ 27512 w 28843"/>
                    <a:gd name="connsiteY5" fmla="*/ 0 h 83868"/>
                    <a:gd name="connsiteX6" fmla="*/ 28844 w 28843"/>
                    <a:gd name="connsiteY6" fmla="*/ 1331 h 83868"/>
                    <a:gd name="connsiteX7" fmla="*/ 27512 w 28843"/>
                    <a:gd name="connsiteY7" fmla="*/ 2662 h 83868"/>
                    <a:gd name="connsiteX8" fmla="*/ 15087 w 28843"/>
                    <a:gd name="connsiteY8" fmla="*/ 3106 h 83868"/>
                    <a:gd name="connsiteX9" fmla="*/ 2219 w 28843"/>
                    <a:gd name="connsiteY9" fmla="*/ 83424 h 83868"/>
                    <a:gd name="connsiteX10" fmla="*/ 1331 w 28843"/>
                    <a:gd name="connsiteY10" fmla="*/ 83868 h 83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843" h="83868">
                      <a:moveTo>
                        <a:pt x="1331" y="83868"/>
                      </a:moveTo>
                      <a:lnTo>
                        <a:pt x="1331" y="83868"/>
                      </a:lnTo>
                      <a:cubicBezTo>
                        <a:pt x="444" y="83868"/>
                        <a:pt x="0" y="82981"/>
                        <a:pt x="0" y="82537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512" y="0"/>
                      </a:lnTo>
                      <a:cubicBezTo>
                        <a:pt x="28400" y="0"/>
                        <a:pt x="28844" y="444"/>
                        <a:pt x="28844" y="1331"/>
                      </a:cubicBezTo>
                      <a:cubicBezTo>
                        <a:pt x="28844" y="2219"/>
                        <a:pt x="28400" y="2662"/>
                        <a:pt x="27512" y="2662"/>
                      </a:cubicBezTo>
                      <a:lnTo>
                        <a:pt x="15087" y="3106"/>
                      </a:lnTo>
                      <a:lnTo>
                        <a:pt x="2219" y="83424"/>
                      </a:lnTo>
                      <a:cubicBezTo>
                        <a:pt x="2662" y="83424"/>
                        <a:pt x="1775" y="83868"/>
                        <a:pt x="1331" y="83868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8" name="Рисунок 8">
                  <a:extLst>
                    <a:ext uri="{FF2B5EF4-FFF2-40B4-BE49-F238E27FC236}">
                      <a16:creationId xmlns:a16="http://schemas.microsoft.com/office/drawing/2014/main" id="{CC606ABC-83F6-FC9F-1DFB-A8F25860CD5A}"/>
                    </a:ext>
                  </a:extLst>
                </p:cNvPr>
                <p:cNvSpPr/>
                <p:nvPr/>
              </p:nvSpPr>
              <p:spPr>
                <a:xfrm>
                  <a:off x="611314" y="6225980"/>
                  <a:ext cx="28399" cy="84755"/>
                </a:xfrm>
                <a:custGeom>
                  <a:avLst/>
                  <a:gdLst>
                    <a:gd name="connsiteX0" fmla="*/ 1331 w 28399"/>
                    <a:gd name="connsiteY0" fmla="*/ 84756 h 84755"/>
                    <a:gd name="connsiteX1" fmla="*/ 1331 w 28399"/>
                    <a:gd name="connsiteY1" fmla="*/ 84756 h 84755"/>
                    <a:gd name="connsiteX2" fmla="*/ 0 w 28399"/>
                    <a:gd name="connsiteY2" fmla="*/ 83424 h 84755"/>
                    <a:gd name="connsiteX3" fmla="*/ 12869 w 28399"/>
                    <a:gd name="connsiteY3" fmla="*/ 1331 h 84755"/>
                    <a:gd name="connsiteX4" fmla="*/ 14200 w 28399"/>
                    <a:gd name="connsiteY4" fmla="*/ 444 h 84755"/>
                    <a:gd name="connsiteX5" fmla="*/ 27069 w 28399"/>
                    <a:gd name="connsiteY5" fmla="*/ 0 h 84755"/>
                    <a:gd name="connsiteX6" fmla="*/ 28400 w 28399"/>
                    <a:gd name="connsiteY6" fmla="*/ 1331 h 84755"/>
                    <a:gd name="connsiteX7" fmla="*/ 27069 w 28399"/>
                    <a:gd name="connsiteY7" fmla="*/ 2662 h 84755"/>
                    <a:gd name="connsiteX8" fmla="*/ 15087 w 28399"/>
                    <a:gd name="connsiteY8" fmla="*/ 3106 h 84755"/>
                    <a:gd name="connsiteX9" fmla="*/ 2662 w 28399"/>
                    <a:gd name="connsiteY9" fmla="*/ 84312 h 84755"/>
                    <a:gd name="connsiteX10" fmla="*/ 1331 w 28399"/>
                    <a:gd name="connsiteY10" fmla="*/ 84756 h 84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4755">
                      <a:moveTo>
                        <a:pt x="1331" y="84756"/>
                      </a:moveTo>
                      <a:lnTo>
                        <a:pt x="1331" y="84756"/>
                      </a:lnTo>
                      <a:cubicBezTo>
                        <a:pt x="444" y="84756"/>
                        <a:pt x="0" y="83868"/>
                        <a:pt x="0" y="83424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087" y="3106"/>
                      </a:lnTo>
                      <a:lnTo>
                        <a:pt x="2662" y="84312"/>
                      </a:lnTo>
                      <a:cubicBezTo>
                        <a:pt x="2662" y="84312"/>
                        <a:pt x="1775" y="84756"/>
                        <a:pt x="1331" y="8475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9" name="Рисунок 8">
                  <a:extLst>
                    <a:ext uri="{FF2B5EF4-FFF2-40B4-BE49-F238E27FC236}">
                      <a16:creationId xmlns:a16="http://schemas.microsoft.com/office/drawing/2014/main" id="{C991A3F8-764D-23CD-C276-9DA68558B62A}"/>
                    </a:ext>
                  </a:extLst>
                </p:cNvPr>
                <p:cNvSpPr/>
                <p:nvPr/>
              </p:nvSpPr>
              <p:spPr>
                <a:xfrm>
                  <a:off x="617970" y="6228643"/>
                  <a:ext cx="28399" cy="85199"/>
                </a:xfrm>
                <a:custGeom>
                  <a:avLst/>
                  <a:gdLst>
                    <a:gd name="connsiteX0" fmla="*/ 1331 w 28399"/>
                    <a:gd name="connsiteY0" fmla="*/ 85199 h 85199"/>
                    <a:gd name="connsiteX1" fmla="*/ 1331 w 28399"/>
                    <a:gd name="connsiteY1" fmla="*/ 85199 h 85199"/>
                    <a:gd name="connsiteX2" fmla="*/ 0 w 28399"/>
                    <a:gd name="connsiteY2" fmla="*/ 83868 h 85199"/>
                    <a:gd name="connsiteX3" fmla="*/ 12869 w 28399"/>
                    <a:gd name="connsiteY3" fmla="*/ 887 h 85199"/>
                    <a:gd name="connsiteX4" fmla="*/ 14200 w 28399"/>
                    <a:gd name="connsiteY4" fmla="*/ 0 h 85199"/>
                    <a:gd name="connsiteX5" fmla="*/ 27069 w 28399"/>
                    <a:gd name="connsiteY5" fmla="*/ 0 h 85199"/>
                    <a:gd name="connsiteX6" fmla="*/ 28400 w 28399"/>
                    <a:gd name="connsiteY6" fmla="*/ 1331 h 85199"/>
                    <a:gd name="connsiteX7" fmla="*/ 27069 w 28399"/>
                    <a:gd name="connsiteY7" fmla="*/ 2662 h 85199"/>
                    <a:gd name="connsiteX8" fmla="*/ 15531 w 28399"/>
                    <a:gd name="connsiteY8" fmla="*/ 2662 h 85199"/>
                    <a:gd name="connsiteX9" fmla="*/ 2662 w 28399"/>
                    <a:gd name="connsiteY9" fmla="*/ 84312 h 85199"/>
                    <a:gd name="connsiteX10" fmla="*/ 1331 w 28399"/>
                    <a:gd name="connsiteY10" fmla="*/ 85199 h 85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5199">
                      <a:moveTo>
                        <a:pt x="1331" y="85199"/>
                      </a:moveTo>
                      <a:lnTo>
                        <a:pt x="1331" y="85199"/>
                      </a:lnTo>
                      <a:cubicBezTo>
                        <a:pt x="444" y="85199"/>
                        <a:pt x="0" y="84312"/>
                        <a:pt x="0" y="83868"/>
                      </a:cubicBezTo>
                      <a:lnTo>
                        <a:pt x="12869" y="887"/>
                      </a:lnTo>
                      <a:cubicBezTo>
                        <a:pt x="12869" y="444"/>
                        <a:pt x="13312" y="0"/>
                        <a:pt x="14200" y="0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531" y="2662"/>
                      </a:lnTo>
                      <a:lnTo>
                        <a:pt x="2662" y="84312"/>
                      </a:lnTo>
                      <a:cubicBezTo>
                        <a:pt x="2662" y="84756"/>
                        <a:pt x="1775" y="85199"/>
                        <a:pt x="1331" y="8519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2" name="Рисунок 8">
                <a:extLst>
                  <a:ext uri="{FF2B5EF4-FFF2-40B4-BE49-F238E27FC236}">
                    <a16:creationId xmlns:a16="http://schemas.microsoft.com/office/drawing/2014/main" id="{7F3386F5-8243-5AD9-51D0-CED18050364D}"/>
                  </a:ext>
                </a:extLst>
              </p:cNvPr>
              <p:cNvSpPr/>
              <p:nvPr/>
            </p:nvSpPr>
            <p:spPr>
              <a:xfrm>
                <a:off x="521677" y="6231749"/>
                <a:ext cx="175463" cy="248498"/>
              </a:xfrm>
              <a:custGeom>
                <a:avLst/>
                <a:gdLst>
                  <a:gd name="connsiteX0" fmla="*/ 71443 w 175463"/>
                  <a:gd name="connsiteY0" fmla="*/ 248498 h 248498"/>
                  <a:gd name="connsiteX1" fmla="*/ 0 w 175463"/>
                  <a:gd name="connsiteY1" fmla="*/ 179718 h 248498"/>
                  <a:gd name="connsiteX2" fmla="*/ 0 w 175463"/>
                  <a:gd name="connsiteY2" fmla="*/ 179274 h 248498"/>
                  <a:gd name="connsiteX3" fmla="*/ 444 w 175463"/>
                  <a:gd name="connsiteY3" fmla="*/ 173505 h 248498"/>
                  <a:gd name="connsiteX4" fmla="*/ 8431 w 175463"/>
                  <a:gd name="connsiteY4" fmla="*/ 122030 h 248498"/>
                  <a:gd name="connsiteX5" fmla="*/ 9762 w 175463"/>
                  <a:gd name="connsiteY5" fmla="*/ 120255 h 248498"/>
                  <a:gd name="connsiteX6" fmla="*/ 11981 w 175463"/>
                  <a:gd name="connsiteY6" fmla="*/ 120255 h 248498"/>
                  <a:gd name="connsiteX7" fmla="*/ 85199 w 175463"/>
                  <a:gd name="connsiteY7" fmla="*/ 157974 h 248498"/>
                  <a:gd name="connsiteX8" fmla="*/ 96293 w 175463"/>
                  <a:gd name="connsiteY8" fmla="*/ 154868 h 248498"/>
                  <a:gd name="connsiteX9" fmla="*/ 120699 w 175463"/>
                  <a:gd name="connsiteY9" fmla="*/ 2219 h 248498"/>
                  <a:gd name="connsiteX10" fmla="*/ 123362 w 175463"/>
                  <a:gd name="connsiteY10" fmla="*/ 0 h 248498"/>
                  <a:gd name="connsiteX11" fmla="*/ 173061 w 175463"/>
                  <a:gd name="connsiteY11" fmla="*/ 887 h 248498"/>
                  <a:gd name="connsiteX12" fmla="*/ 174836 w 175463"/>
                  <a:gd name="connsiteY12" fmla="*/ 1775 h 248498"/>
                  <a:gd name="connsiteX13" fmla="*/ 175280 w 175463"/>
                  <a:gd name="connsiteY13" fmla="*/ 3994 h 248498"/>
                  <a:gd name="connsiteX14" fmla="*/ 145549 w 175463"/>
                  <a:gd name="connsiteY14" fmla="*/ 173949 h 248498"/>
                  <a:gd name="connsiteX15" fmla="*/ 144218 w 175463"/>
                  <a:gd name="connsiteY15" fmla="*/ 182380 h 248498"/>
                  <a:gd name="connsiteX16" fmla="*/ 71443 w 175463"/>
                  <a:gd name="connsiteY16" fmla="*/ 248498 h 248498"/>
                  <a:gd name="connsiteX17" fmla="*/ 5325 w 175463"/>
                  <a:gd name="connsiteY17" fmla="*/ 180161 h 248498"/>
                  <a:gd name="connsiteX18" fmla="*/ 71887 w 175463"/>
                  <a:gd name="connsiteY18" fmla="*/ 244061 h 248498"/>
                  <a:gd name="connsiteX19" fmla="*/ 139336 w 175463"/>
                  <a:gd name="connsiteY19" fmla="*/ 181936 h 248498"/>
                  <a:gd name="connsiteX20" fmla="*/ 140668 w 175463"/>
                  <a:gd name="connsiteY20" fmla="*/ 173505 h 248498"/>
                  <a:gd name="connsiteX21" fmla="*/ 169955 w 175463"/>
                  <a:gd name="connsiteY21" fmla="*/ 6656 h 248498"/>
                  <a:gd name="connsiteX22" fmla="*/ 125580 w 175463"/>
                  <a:gd name="connsiteY22" fmla="*/ 5769 h 248498"/>
                  <a:gd name="connsiteX23" fmla="*/ 101618 w 175463"/>
                  <a:gd name="connsiteY23" fmla="*/ 157530 h 248498"/>
                  <a:gd name="connsiteX24" fmla="*/ 100287 w 175463"/>
                  <a:gd name="connsiteY24" fmla="*/ 159305 h 248498"/>
                  <a:gd name="connsiteX25" fmla="*/ 85643 w 175463"/>
                  <a:gd name="connsiteY25" fmla="*/ 163743 h 248498"/>
                  <a:gd name="connsiteX26" fmla="*/ 13312 w 175463"/>
                  <a:gd name="connsiteY26" fmla="*/ 126912 h 248498"/>
                  <a:gd name="connsiteX27" fmla="*/ 5769 w 175463"/>
                  <a:gd name="connsiteY27" fmla="*/ 173949 h 248498"/>
                  <a:gd name="connsiteX28" fmla="*/ 5769 w 175463"/>
                  <a:gd name="connsiteY28" fmla="*/ 173949 h 248498"/>
                  <a:gd name="connsiteX29" fmla="*/ 5325 w 175463"/>
                  <a:gd name="connsiteY29" fmla="*/ 180161 h 248498"/>
                  <a:gd name="connsiteX30" fmla="*/ 85199 w 175463"/>
                  <a:gd name="connsiteY30" fmla="*/ 158861 h 248498"/>
                  <a:gd name="connsiteX31" fmla="*/ 85199 w 175463"/>
                  <a:gd name="connsiteY31" fmla="*/ 158861 h 248498"/>
                  <a:gd name="connsiteX32" fmla="*/ 85199 w 175463"/>
                  <a:gd name="connsiteY32" fmla="*/ 158861 h 24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5463" h="248498">
                    <a:moveTo>
                      <a:pt x="71443" y="248498"/>
                    </a:moveTo>
                    <a:cubicBezTo>
                      <a:pt x="32393" y="248498"/>
                      <a:pt x="1775" y="218767"/>
                      <a:pt x="0" y="179718"/>
                    </a:cubicBezTo>
                    <a:cubicBezTo>
                      <a:pt x="0" y="179718"/>
                      <a:pt x="0" y="179718"/>
                      <a:pt x="0" y="179274"/>
                    </a:cubicBezTo>
                    <a:lnTo>
                      <a:pt x="444" y="173505"/>
                    </a:lnTo>
                    <a:cubicBezTo>
                      <a:pt x="444" y="159305"/>
                      <a:pt x="7987" y="123362"/>
                      <a:pt x="8431" y="122030"/>
                    </a:cubicBezTo>
                    <a:cubicBezTo>
                      <a:pt x="8431" y="121143"/>
                      <a:pt x="9319" y="120699"/>
                      <a:pt x="9762" y="120255"/>
                    </a:cubicBezTo>
                    <a:cubicBezTo>
                      <a:pt x="10650" y="119812"/>
                      <a:pt x="11537" y="119812"/>
                      <a:pt x="11981" y="120255"/>
                    </a:cubicBezTo>
                    <a:cubicBezTo>
                      <a:pt x="37718" y="134455"/>
                      <a:pt x="80318" y="157086"/>
                      <a:pt x="85199" y="157974"/>
                    </a:cubicBezTo>
                    <a:cubicBezTo>
                      <a:pt x="88306" y="157974"/>
                      <a:pt x="93630" y="155755"/>
                      <a:pt x="96293" y="154868"/>
                    </a:cubicBezTo>
                    <a:lnTo>
                      <a:pt x="120699" y="2219"/>
                    </a:lnTo>
                    <a:cubicBezTo>
                      <a:pt x="120699" y="887"/>
                      <a:pt x="122030" y="0"/>
                      <a:pt x="123362" y="0"/>
                    </a:cubicBezTo>
                    <a:lnTo>
                      <a:pt x="173061" y="887"/>
                    </a:lnTo>
                    <a:cubicBezTo>
                      <a:pt x="173949" y="887"/>
                      <a:pt x="174392" y="1331"/>
                      <a:pt x="174836" y="1775"/>
                    </a:cubicBezTo>
                    <a:cubicBezTo>
                      <a:pt x="175280" y="2219"/>
                      <a:pt x="175724" y="3106"/>
                      <a:pt x="175280" y="3994"/>
                    </a:cubicBezTo>
                    <a:lnTo>
                      <a:pt x="145549" y="173949"/>
                    </a:lnTo>
                    <a:lnTo>
                      <a:pt x="144218" y="182380"/>
                    </a:lnTo>
                    <a:cubicBezTo>
                      <a:pt x="136674" y="224536"/>
                      <a:pt x="110049" y="248498"/>
                      <a:pt x="71443" y="248498"/>
                    </a:cubicBezTo>
                    <a:close/>
                    <a:moveTo>
                      <a:pt x="5325" y="180161"/>
                    </a:moveTo>
                    <a:cubicBezTo>
                      <a:pt x="7100" y="216549"/>
                      <a:pt x="35500" y="244061"/>
                      <a:pt x="71887" y="244061"/>
                    </a:cubicBezTo>
                    <a:cubicBezTo>
                      <a:pt x="108274" y="244061"/>
                      <a:pt x="132236" y="221874"/>
                      <a:pt x="139336" y="181936"/>
                    </a:cubicBezTo>
                    <a:lnTo>
                      <a:pt x="140668" y="173505"/>
                    </a:lnTo>
                    <a:lnTo>
                      <a:pt x="169955" y="6656"/>
                    </a:lnTo>
                    <a:lnTo>
                      <a:pt x="125580" y="5769"/>
                    </a:lnTo>
                    <a:lnTo>
                      <a:pt x="101618" y="157530"/>
                    </a:lnTo>
                    <a:cubicBezTo>
                      <a:pt x="101618" y="158418"/>
                      <a:pt x="100730" y="159305"/>
                      <a:pt x="100287" y="159305"/>
                    </a:cubicBezTo>
                    <a:cubicBezTo>
                      <a:pt x="99399" y="159749"/>
                      <a:pt x="90968" y="163743"/>
                      <a:pt x="85643" y="163743"/>
                    </a:cubicBezTo>
                    <a:cubicBezTo>
                      <a:pt x="82093" y="163743"/>
                      <a:pt x="39937" y="141555"/>
                      <a:pt x="13312" y="126912"/>
                    </a:cubicBezTo>
                    <a:cubicBezTo>
                      <a:pt x="10650" y="136674"/>
                      <a:pt x="5769" y="163299"/>
                      <a:pt x="5769" y="173949"/>
                    </a:cubicBezTo>
                    <a:lnTo>
                      <a:pt x="5769" y="173949"/>
                    </a:lnTo>
                    <a:lnTo>
                      <a:pt x="5325" y="180161"/>
                    </a:lnTo>
                    <a:close/>
                    <a:moveTo>
                      <a:pt x="85199" y="158861"/>
                    </a:moveTo>
                    <a:lnTo>
                      <a:pt x="85199" y="158861"/>
                    </a:lnTo>
                    <a:lnTo>
                      <a:pt x="85199" y="158861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3" name="Рисунок 8">
                <a:extLst>
                  <a:ext uri="{FF2B5EF4-FFF2-40B4-BE49-F238E27FC236}">
                    <a16:creationId xmlns:a16="http://schemas.microsoft.com/office/drawing/2014/main" id="{7CC5BF3F-371E-5CF2-AE37-45600B5E1A94}"/>
                  </a:ext>
                </a:extLst>
              </p:cNvPr>
              <p:cNvSpPr/>
              <p:nvPr/>
            </p:nvSpPr>
            <p:spPr>
              <a:xfrm>
                <a:off x="647701" y="6338526"/>
                <a:ext cx="20856" cy="115984"/>
              </a:xfrm>
              <a:custGeom>
                <a:avLst/>
                <a:gdLst>
                  <a:gd name="connsiteX0" fmla="*/ 0 w 20856"/>
                  <a:gd name="connsiteY0" fmla="*/ 110659 h 115984"/>
                  <a:gd name="connsiteX1" fmla="*/ 2219 w 20856"/>
                  <a:gd name="connsiteY1" fmla="*/ 84922 h 115984"/>
                  <a:gd name="connsiteX2" fmla="*/ 4881 w 20856"/>
                  <a:gd name="connsiteY2" fmla="*/ 59185 h 115984"/>
                  <a:gd name="connsiteX3" fmla="*/ 7544 w 20856"/>
                  <a:gd name="connsiteY3" fmla="*/ 33447 h 115984"/>
                  <a:gd name="connsiteX4" fmla="*/ 8875 w 20856"/>
                  <a:gd name="connsiteY4" fmla="*/ 20579 h 115984"/>
                  <a:gd name="connsiteX5" fmla="*/ 9762 w 20856"/>
                  <a:gd name="connsiteY5" fmla="*/ 13923 h 115984"/>
                  <a:gd name="connsiteX6" fmla="*/ 10650 w 20856"/>
                  <a:gd name="connsiteY6" fmla="*/ 7710 h 115984"/>
                  <a:gd name="connsiteX7" fmla="*/ 13312 w 20856"/>
                  <a:gd name="connsiteY7" fmla="*/ 12591 h 115984"/>
                  <a:gd name="connsiteX8" fmla="*/ 9762 w 20856"/>
                  <a:gd name="connsiteY8" fmla="*/ 9929 h 115984"/>
                  <a:gd name="connsiteX9" fmla="*/ 6212 w 20856"/>
                  <a:gd name="connsiteY9" fmla="*/ 7266 h 115984"/>
                  <a:gd name="connsiteX10" fmla="*/ 5769 w 20856"/>
                  <a:gd name="connsiteY10" fmla="*/ 1498 h 115984"/>
                  <a:gd name="connsiteX11" fmla="*/ 10206 w 20856"/>
                  <a:gd name="connsiteY11" fmla="*/ 166 h 115984"/>
                  <a:gd name="connsiteX12" fmla="*/ 14200 w 20856"/>
                  <a:gd name="connsiteY12" fmla="*/ 1941 h 115984"/>
                  <a:gd name="connsiteX13" fmla="*/ 18194 w 20856"/>
                  <a:gd name="connsiteY13" fmla="*/ 3716 h 115984"/>
                  <a:gd name="connsiteX14" fmla="*/ 20856 w 20856"/>
                  <a:gd name="connsiteY14" fmla="*/ 8154 h 115984"/>
                  <a:gd name="connsiteX15" fmla="*/ 20856 w 20856"/>
                  <a:gd name="connsiteY15" fmla="*/ 9041 h 115984"/>
                  <a:gd name="connsiteX16" fmla="*/ 20412 w 20856"/>
                  <a:gd name="connsiteY16" fmla="*/ 15698 h 115984"/>
                  <a:gd name="connsiteX17" fmla="*/ 19081 w 20856"/>
                  <a:gd name="connsiteY17" fmla="*/ 22354 h 115984"/>
                  <a:gd name="connsiteX18" fmla="*/ 17750 w 20856"/>
                  <a:gd name="connsiteY18" fmla="*/ 35222 h 115984"/>
                  <a:gd name="connsiteX19" fmla="*/ 14644 w 20856"/>
                  <a:gd name="connsiteY19" fmla="*/ 60960 h 115984"/>
                  <a:gd name="connsiteX20" fmla="*/ 11537 w 20856"/>
                  <a:gd name="connsiteY20" fmla="*/ 86697 h 115984"/>
                  <a:gd name="connsiteX21" fmla="*/ 7987 w 20856"/>
                  <a:gd name="connsiteY21" fmla="*/ 112434 h 115984"/>
                  <a:gd name="connsiteX22" fmla="*/ 3550 w 20856"/>
                  <a:gd name="connsiteY22" fmla="*/ 115984 h 115984"/>
                  <a:gd name="connsiteX23" fmla="*/ 0 w 20856"/>
                  <a:gd name="connsiteY23" fmla="*/ 110659 h 1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856" h="115984">
                    <a:moveTo>
                      <a:pt x="0" y="110659"/>
                    </a:moveTo>
                    <a:cubicBezTo>
                      <a:pt x="887" y="102228"/>
                      <a:pt x="1331" y="93353"/>
                      <a:pt x="2219" y="84922"/>
                    </a:cubicBezTo>
                    <a:lnTo>
                      <a:pt x="4881" y="59185"/>
                    </a:lnTo>
                    <a:cubicBezTo>
                      <a:pt x="5769" y="50754"/>
                      <a:pt x="6656" y="41879"/>
                      <a:pt x="7544" y="33447"/>
                    </a:cubicBezTo>
                    <a:lnTo>
                      <a:pt x="8875" y="20579"/>
                    </a:lnTo>
                    <a:lnTo>
                      <a:pt x="9762" y="13923"/>
                    </a:lnTo>
                    <a:cubicBezTo>
                      <a:pt x="10206" y="11704"/>
                      <a:pt x="10206" y="9485"/>
                      <a:pt x="10650" y="7710"/>
                    </a:cubicBezTo>
                    <a:lnTo>
                      <a:pt x="13312" y="12591"/>
                    </a:lnTo>
                    <a:cubicBezTo>
                      <a:pt x="11981" y="11704"/>
                      <a:pt x="10650" y="10816"/>
                      <a:pt x="9762" y="9929"/>
                    </a:cubicBezTo>
                    <a:cubicBezTo>
                      <a:pt x="8431" y="9041"/>
                      <a:pt x="7544" y="8154"/>
                      <a:pt x="6212" y="7266"/>
                    </a:cubicBezTo>
                    <a:cubicBezTo>
                      <a:pt x="4437" y="5935"/>
                      <a:pt x="4437" y="3273"/>
                      <a:pt x="5769" y="1498"/>
                    </a:cubicBezTo>
                    <a:cubicBezTo>
                      <a:pt x="7100" y="166"/>
                      <a:pt x="8875" y="-277"/>
                      <a:pt x="10206" y="166"/>
                    </a:cubicBezTo>
                    <a:cubicBezTo>
                      <a:pt x="11537" y="610"/>
                      <a:pt x="12869" y="1054"/>
                      <a:pt x="14200" y="1941"/>
                    </a:cubicBezTo>
                    <a:cubicBezTo>
                      <a:pt x="15531" y="2385"/>
                      <a:pt x="16862" y="3273"/>
                      <a:pt x="18194" y="3716"/>
                    </a:cubicBezTo>
                    <a:cubicBezTo>
                      <a:pt x="19969" y="4604"/>
                      <a:pt x="20856" y="6379"/>
                      <a:pt x="20856" y="8154"/>
                    </a:cubicBezTo>
                    <a:lnTo>
                      <a:pt x="20856" y="9041"/>
                    </a:lnTo>
                    <a:cubicBezTo>
                      <a:pt x="20856" y="11260"/>
                      <a:pt x="20412" y="13479"/>
                      <a:pt x="20412" y="15698"/>
                    </a:cubicBezTo>
                    <a:lnTo>
                      <a:pt x="19081" y="22354"/>
                    </a:lnTo>
                    <a:lnTo>
                      <a:pt x="17750" y="35222"/>
                    </a:lnTo>
                    <a:cubicBezTo>
                      <a:pt x="16862" y="43654"/>
                      <a:pt x="15975" y="52529"/>
                      <a:pt x="14644" y="60960"/>
                    </a:cubicBezTo>
                    <a:lnTo>
                      <a:pt x="11537" y="86697"/>
                    </a:lnTo>
                    <a:cubicBezTo>
                      <a:pt x="10206" y="95128"/>
                      <a:pt x="9319" y="104003"/>
                      <a:pt x="7987" y="112434"/>
                    </a:cubicBezTo>
                    <a:cubicBezTo>
                      <a:pt x="7544" y="114653"/>
                      <a:pt x="5769" y="115984"/>
                      <a:pt x="3550" y="115984"/>
                    </a:cubicBezTo>
                    <a:cubicBezTo>
                      <a:pt x="1331" y="114653"/>
                      <a:pt x="0" y="112878"/>
                      <a:pt x="0" y="110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4" name="Рисунок 8">
                <a:extLst>
                  <a:ext uri="{FF2B5EF4-FFF2-40B4-BE49-F238E27FC236}">
                    <a16:creationId xmlns:a16="http://schemas.microsoft.com/office/drawing/2014/main" id="{0454DB80-0C3B-A8D0-7852-BEFBC8EDB624}"/>
                  </a:ext>
                </a:extLst>
              </p:cNvPr>
              <p:cNvSpPr/>
              <p:nvPr/>
            </p:nvSpPr>
            <p:spPr>
              <a:xfrm>
                <a:off x="645175" y="6328821"/>
                <a:ext cx="20139" cy="28508"/>
              </a:xfrm>
              <a:custGeom>
                <a:avLst/>
                <a:gdLst>
                  <a:gd name="connsiteX0" fmla="*/ 8739 w 20139"/>
                  <a:gd name="connsiteY0" fmla="*/ 28509 h 28508"/>
                  <a:gd name="connsiteX1" fmla="*/ 7407 w 20139"/>
                  <a:gd name="connsiteY1" fmla="*/ 28509 h 28508"/>
                  <a:gd name="connsiteX2" fmla="*/ 307 w 20139"/>
                  <a:gd name="connsiteY2" fmla="*/ 12534 h 28508"/>
                  <a:gd name="connsiteX3" fmla="*/ 4745 w 20139"/>
                  <a:gd name="connsiteY3" fmla="*/ 3215 h 28508"/>
                  <a:gd name="connsiteX4" fmla="*/ 12732 w 20139"/>
                  <a:gd name="connsiteY4" fmla="*/ 109 h 28508"/>
                  <a:gd name="connsiteX5" fmla="*/ 19832 w 20139"/>
                  <a:gd name="connsiteY5" fmla="*/ 16084 h 28508"/>
                  <a:gd name="connsiteX6" fmla="*/ 19832 w 20139"/>
                  <a:gd name="connsiteY6" fmla="*/ 16084 h 28508"/>
                  <a:gd name="connsiteX7" fmla="*/ 15395 w 20139"/>
                  <a:gd name="connsiteY7" fmla="*/ 25403 h 28508"/>
                  <a:gd name="connsiteX8" fmla="*/ 8739 w 20139"/>
                  <a:gd name="connsiteY8" fmla="*/ 28509 h 28508"/>
                  <a:gd name="connsiteX9" fmla="*/ 11401 w 20139"/>
                  <a:gd name="connsiteY9" fmla="*/ 3215 h 28508"/>
                  <a:gd name="connsiteX10" fmla="*/ 7407 w 20139"/>
                  <a:gd name="connsiteY10" fmla="*/ 5434 h 28508"/>
                  <a:gd name="connsiteX11" fmla="*/ 3857 w 20139"/>
                  <a:gd name="connsiteY11" fmla="*/ 12978 h 28508"/>
                  <a:gd name="connsiteX12" fmla="*/ 8295 w 20139"/>
                  <a:gd name="connsiteY12" fmla="*/ 24959 h 28508"/>
                  <a:gd name="connsiteX13" fmla="*/ 13176 w 20139"/>
                  <a:gd name="connsiteY13" fmla="*/ 22740 h 28508"/>
                  <a:gd name="connsiteX14" fmla="*/ 16726 w 20139"/>
                  <a:gd name="connsiteY14" fmla="*/ 15196 h 28508"/>
                  <a:gd name="connsiteX15" fmla="*/ 12289 w 20139"/>
                  <a:gd name="connsiteY15" fmla="*/ 3215 h 28508"/>
                  <a:gd name="connsiteX16" fmla="*/ 11401 w 20139"/>
                  <a:gd name="connsiteY16" fmla="*/ 3215 h 28508"/>
                  <a:gd name="connsiteX17" fmla="*/ 18057 w 20139"/>
                  <a:gd name="connsiteY17" fmla="*/ 15640 h 28508"/>
                  <a:gd name="connsiteX18" fmla="*/ 18057 w 20139"/>
                  <a:gd name="connsiteY18" fmla="*/ 15640 h 28508"/>
                  <a:gd name="connsiteX19" fmla="*/ 18057 w 20139"/>
                  <a:gd name="connsiteY19" fmla="*/ 15640 h 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139" h="28508">
                    <a:moveTo>
                      <a:pt x="8739" y="28509"/>
                    </a:moveTo>
                    <a:cubicBezTo>
                      <a:pt x="8295" y="28509"/>
                      <a:pt x="7851" y="28509"/>
                      <a:pt x="7407" y="28509"/>
                    </a:cubicBezTo>
                    <a:cubicBezTo>
                      <a:pt x="2082" y="27621"/>
                      <a:pt x="-1024" y="20521"/>
                      <a:pt x="307" y="12534"/>
                    </a:cubicBezTo>
                    <a:cubicBezTo>
                      <a:pt x="751" y="8984"/>
                      <a:pt x="2526" y="5434"/>
                      <a:pt x="4745" y="3215"/>
                    </a:cubicBezTo>
                    <a:cubicBezTo>
                      <a:pt x="6964" y="553"/>
                      <a:pt x="10070" y="-335"/>
                      <a:pt x="12732" y="109"/>
                    </a:cubicBezTo>
                    <a:cubicBezTo>
                      <a:pt x="18057" y="996"/>
                      <a:pt x="21164" y="8096"/>
                      <a:pt x="19832" y="16084"/>
                    </a:cubicBezTo>
                    <a:lnTo>
                      <a:pt x="19832" y="16084"/>
                    </a:lnTo>
                    <a:cubicBezTo>
                      <a:pt x="19389" y="19634"/>
                      <a:pt x="17614" y="23184"/>
                      <a:pt x="15395" y="25403"/>
                    </a:cubicBezTo>
                    <a:cubicBezTo>
                      <a:pt x="13620" y="27178"/>
                      <a:pt x="11401" y="28509"/>
                      <a:pt x="8739" y="28509"/>
                    </a:cubicBezTo>
                    <a:close/>
                    <a:moveTo>
                      <a:pt x="11401" y="3215"/>
                    </a:moveTo>
                    <a:cubicBezTo>
                      <a:pt x="10070" y="3215"/>
                      <a:pt x="8739" y="4103"/>
                      <a:pt x="7407" y="5434"/>
                    </a:cubicBezTo>
                    <a:cubicBezTo>
                      <a:pt x="5632" y="7209"/>
                      <a:pt x="4301" y="9871"/>
                      <a:pt x="3857" y="12978"/>
                    </a:cubicBezTo>
                    <a:cubicBezTo>
                      <a:pt x="2970" y="18746"/>
                      <a:pt x="4745" y="24515"/>
                      <a:pt x="8295" y="24959"/>
                    </a:cubicBezTo>
                    <a:cubicBezTo>
                      <a:pt x="10070" y="25403"/>
                      <a:pt x="11401" y="24515"/>
                      <a:pt x="13176" y="22740"/>
                    </a:cubicBezTo>
                    <a:cubicBezTo>
                      <a:pt x="14951" y="20965"/>
                      <a:pt x="16282" y="18303"/>
                      <a:pt x="16726" y="15196"/>
                    </a:cubicBezTo>
                    <a:cubicBezTo>
                      <a:pt x="17614" y="9428"/>
                      <a:pt x="15839" y="3659"/>
                      <a:pt x="12289" y="3215"/>
                    </a:cubicBezTo>
                    <a:cubicBezTo>
                      <a:pt x="11845" y="3215"/>
                      <a:pt x="11845" y="3215"/>
                      <a:pt x="11401" y="3215"/>
                    </a:cubicBezTo>
                    <a:close/>
                    <a:moveTo>
                      <a:pt x="18057" y="15640"/>
                    </a:moveTo>
                    <a:lnTo>
                      <a:pt x="18057" y="15640"/>
                    </a:lnTo>
                    <a:lnTo>
                      <a:pt x="18057" y="156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5" name="Рисунок 8">
                <a:extLst>
                  <a:ext uri="{FF2B5EF4-FFF2-40B4-BE49-F238E27FC236}">
                    <a16:creationId xmlns:a16="http://schemas.microsoft.com/office/drawing/2014/main" id="{16BD32D3-EFCF-C7E8-BBA8-E5F88E36183C}"/>
                  </a:ext>
                </a:extLst>
              </p:cNvPr>
              <p:cNvSpPr/>
              <p:nvPr/>
            </p:nvSpPr>
            <p:spPr>
              <a:xfrm>
                <a:off x="628620" y="6201453"/>
                <a:ext cx="65230" cy="33401"/>
              </a:xfrm>
              <a:custGeom>
                <a:avLst/>
                <a:gdLst>
                  <a:gd name="connsiteX0" fmla="*/ 62125 w 65230"/>
                  <a:gd name="connsiteY0" fmla="*/ 33402 h 33401"/>
                  <a:gd name="connsiteX1" fmla="*/ 62125 w 65230"/>
                  <a:gd name="connsiteY1" fmla="*/ 33402 h 33401"/>
                  <a:gd name="connsiteX2" fmla="*/ 887 w 65230"/>
                  <a:gd name="connsiteY2" fmla="*/ 11658 h 33401"/>
                  <a:gd name="connsiteX3" fmla="*/ 0 w 65230"/>
                  <a:gd name="connsiteY3" fmla="*/ 10327 h 33401"/>
                  <a:gd name="connsiteX4" fmla="*/ 1331 w 65230"/>
                  <a:gd name="connsiteY4" fmla="*/ 1008 h 33401"/>
                  <a:gd name="connsiteX5" fmla="*/ 2662 w 65230"/>
                  <a:gd name="connsiteY5" fmla="*/ 121 h 33401"/>
                  <a:gd name="connsiteX6" fmla="*/ 16419 w 65230"/>
                  <a:gd name="connsiteY6" fmla="*/ 1452 h 33401"/>
                  <a:gd name="connsiteX7" fmla="*/ 16862 w 65230"/>
                  <a:gd name="connsiteY7" fmla="*/ 1452 h 33401"/>
                  <a:gd name="connsiteX8" fmla="*/ 64343 w 65230"/>
                  <a:gd name="connsiteY8" fmla="*/ 18315 h 33401"/>
                  <a:gd name="connsiteX9" fmla="*/ 65231 w 65230"/>
                  <a:gd name="connsiteY9" fmla="*/ 19646 h 33401"/>
                  <a:gd name="connsiteX10" fmla="*/ 63012 w 65230"/>
                  <a:gd name="connsiteY10" fmla="*/ 32514 h 33401"/>
                  <a:gd name="connsiteX11" fmla="*/ 62125 w 65230"/>
                  <a:gd name="connsiteY11" fmla="*/ 33402 h 33401"/>
                  <a:gd name="connsiteX12" fmla="*/ 62125 w 65230"/>
                  <a:gd name="connsiteY12" fmla="*/ 33402 h 33401"/>
                  <a:gd name="connsiteX13" fmla="*/ 2662 w 65230"/>
                  <a:gd name="connsiteY13" fmla="*/ 9440 h 33401"/>
                  <a:gd name="connsiteX14" fmla="*/ 60793 w 65230"/>
                  <a:gd name="connsiteY14" fmla="*/ 30296 h 33401"/>
                  <a:gd name="connsiteX15" fmla="*/ 62568 w 65230"/>
                  <a:gd name="connsiteY15" fmla="*/ 20090 h 33401"/>
                  <a:gd name="connsiteX16" fmla="*/ 15975 w 65230"/>
                  <a:gd name="connsiteY16" fmla="*/ 3671 h 33401"/>
                  <a:gd name="connsiteX17" fmla="*/ 3550 w 65230"/>
                  <a:gd name="connsiteY17" fmla="*/ 2340 h 33401"/>
                  <a:gd name="connsiteX18" fmla="*/ 2662 w 65230"/>
                  <a:gd name="connsiteY18" fmla="*/ 9440 h 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230" h="33401">
                    <a:moveTo>
                      <a:pt x="62125" y="33402"/>
                    </a:moveTo>
                    <a:cubicBezTo>
                      <a:pt x="61681" y="33402"/>
                      <a:pt x="61681" y="33402"/>
                      <a:pt x="62125" y="33402"/>
                    </a:cubicBezTo>
                    <a:lnTo>
                      <a:pt x="887" y="11658"/>
                    </a:lnTo>
                    <a:cubicBezTo>
                      <a:pt x="444" y="11658"/>
                      <a:pt x="0" y="10771"/>
                      <a:pt x="0" y="10327"/>
                    </a:cubicBezTo>
                    <a:lnTo>
                      <a:pt x="1331" y="1008"/>
                    </a:lnTo>
                    <a:cubicBezTo>
                      <a:pt x="1331" y="565"/>
                      <a:pt x="2219" y="-323"/>
                      <a:pt x="2662" y="121"/>
                    </a:cubicBezTo>
                    <a:lnTo>
                      <a:pt x="16419" y="1452"/>
                    </a:lnTo>
                    <a:cubicBezTo>
                      <a:pt x="16419" y="1452"/>
                      <a:pt x="16419" y="1452"/>
                      <a:pt x="16862" y="1452"/>
                    </a:cubicBezTo>
                    <a:lnTo>
                      <a:pt x="64343" y="18315"/>
                    </a:lnTo>
                    <a:cubicBezTo>
                      <a:pt x="64787" y="18315"/>
                      <a:pt x="65231" y="19202"/>
                      <a:pt x="65231" y="19646"/>
                    </a:cubicBezTo>
                    <a:lnTo>
                      <a:pt x="63012" y="32514"/>
                    </a:lnTo>
                    <a:cubicBezTo>
                      <a:pt x="63012" y="32958"/>
                      <a:pt x="62568" y="33402"/>
                      <a:pt x="62125" y="33402"/>
                    </a:cubicBezTo>
                    <a:cubicBezTo>
                      <a:pt x="62568" y="33402"/>
                      <a:pt x="62125" y="33402"/>
                      <a:pt x="62125" y="33402"/>
                    </a:cubicBezTo>
                    <a:close/>
                    <a:moveTo>
                      <a:pt x="2662" y="9440"/>
                    </a:moveTo>
                    <a:lnTo>
                      <a:pt x="60793" y="30296"/>
                    </a:lnTo>
                    <a:lnTo>
                      <a:pt x="62568" y="20090"/>
                    </a:lnTo>
                    <a:lnTo>
                      <a:pt x="15975" y="3671"/>
                    </a:lnTo>
                    <a:lnTo>
                      <a:pt x="3550" y="2340"/>
                    </a:lnTo>
                    <a:lnTo>
                      <a:pt x="2662" y="94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6" name="Рисунок 8">
                <a:extLst>
                  <a:ext uri="{FF2B5EF4-FFF2-40B4-BE49-F238E27FC236}">
                    <a16:creationId xmlns:a16="http://schemas.microsoft.com/office/drawing/2014/main" id="{4331C4DC-A2B4-FCEC-C216-D03E3FACC0D3}"/>
                  </a:ext>
                </a:extLst>
              </p:cNvPr>
              <p:cNvSpPr/>
              <p:nvPr/>
            </p:nvSpPr>
            <p:spPr>
              <a:xfrm>
                <a:off x="628176" y="6201131"/>
                <a:ext cx="50261" cy="28843"/>
              </a:xfrm>
              <a:custGeom>
                <a:avLst/>
                <a:gdLst>
                  <a:gd name="connsiteX0" fmla="*/ 46593 w 50261"/>
                  <a:gd name="connsiteY0" fmla="*/ 28844 h 28843"/>
                  <a:gd name="connsiteX1" fmla="*/ 46593 w 50261"/>
                  <a:gd name="connsiteY1" fmla="*/ 28844 h 28843"/>
                  <a:gd name="connsiteX2" fmla="*/ 1331 w 50261"/>
                  <a:gd name="connsiteY2" fmla="*/ 11981 h 28843"/>
                  <a:gd name="connsiteX3" fmla="*/ 0 w 50261"/>
                  <a:gd name="connsiteY3" fmla="*/ 9762 h 28843"/>
                  <a:gd name="connsiteX4" fmla="*/ 1331 w 50261"/>
                  <a:gd name="connsiteY4" fmla="*/ 1331 h 28843"/>
                  <a:gd name="connsiteX5" fmla="*/ 2219 w 50261"/>
                  <a:gd name="connsiteY5" fmla="*/ 0 h 28843"/>
                  <a:gd name="connsiteX6" fmla="*/ 3994 w 50261"/>
                  <a:gd name="connsiteY6" fmla="*/ 0 h 28843"/>
                  <a:gd name="connsiteX7" fmla="*/ 48812 w 50261"/>
                  <a:gd name="connsiteY7" fmla="*/ 16419 h 28843"/>
                  <a:gd name="connsiteX8" fmla="*/ 50143 w 50261"/>
                  <a:gd name="connsiteY8" fmla="*/ 18637 h 28843"/>
                  <a:gd name="connsiteX9" fmla="*/ 48368 w 50261"/>
                  <a:gd name="connsiteY9" fmla="*/ 27069 h 28843"/>
                  <a:gd name="connsiteX10" fmla="*/ 47481 w 50261"/>
                  <a:gd name="connsiteY10" fmla="*/ 28400 h 28843"/>
                  <a:gd name="connsiteX11" fmla="*/ 46593 w 50261"/>
                  <a:gd name="connsiteY11" fmla="*/ 28844 h 28843"/>
                  <a:gd name="connsiteX12" fmla="*/ 3994 w 50261"/>
                  <a:gd name="connsiteY12" fmla="*/ 9319 h 28843"/>
                  <a:gd name="connsiteX13" fmla="*/ 45262 w 50261"/>
                  <a:gd name="connsiteY13" fmla="*/ 24406 h 28843"/>
                  <a:gd name="connsiteX14" fmla="*/ 46150 w 50261"/>
                  <a:gd name="connsiteY14" fmla="*/ 19969 h 28843"/>
                  <a:gd name="connsiteX15" fmla="*/ 4881 w 50261"/>
                  <a:gd name="connsiteY15" fmla="*/ 4437 h 28843"/>
                  <a:gd name="connsiteX16" fmla="*/ 3994 w 50261"/>
                  <a:gd name="connsiteY16" fmla="*/ 9319 h 28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61" h="28843">
                    <a:moveTo>
                      <a:pt x="46593" y="28844"/>
                    </a:moveTo>
                    <a:lnTo>
                      <a:pt x="46593" y="28844"/>
                    </a:lnTo>
                    <a:lnTo>
                      <a:pt x="1331" y="11981"/>
                    </a:lnTo>
                    <a:cubicBezTo>
                      <a:pt x="444" y="11537"/>
                      <a:pt x="0" y="10650"/>
                      <a:pt x="0" y="9762"/>
                    </a:cubicBezTo>
                    <a:lnTo>
                      <a:pt x="1331" y="1331"/>
                    </a:lnTo>
                    <a:cubicBezTo>
                      <a:pt x="1331" y="887"/>
                      <a:pt x="1775" y="444"/>
                      <a:pt x="2219" y="0"/>
                    </a:cubicBezTo>
                    <a:cubicBezTo>
                      <a:pt x="3106" y="0"/>
                      <a:pt x="3550" y="0"/>
                      <a:pt x="3994" y="0"/>
                    </a:cubicBezTo>
                    <a:lnTo>
                      <a:pt x="48812" y="16419"/>
                    </a:lnTo>
                    <a:cubicBezTo>
                      <a:pt x="49700" y="16862"/>
                      <a:pt x="50587" y="17750"/>
                      <a:pt x="50143" y="18637"/>
                    </a:cubicBezTo>
                    <a:lnTo>
                      <a:pt x="48368" y="27069"/>
                    </a:lnTo>
                    <a:cubicBezTo>
                      <a:pt x="48368" y="27512"/>
                      <a:pt x="47925" y="27956"/>
                      <a:pt x="47481" y="28400"/>
                    </a:cubicBezTo>
                    <a:cubicBezTo>
                      <a:pt x="47481" y="28400"/>
                      <a:pt x="47037" y="28844"/>
                      <a:pt x="46593" y="28844"/>
                    </a:cubicBezTo>
                    <a:close/>
                    <a:moveTo>
                      <a:pt x="3994" y="9319"/>
                    </a:moveTo>
                    <a:lnTo>
                      <a:pt x="45262" y="24406"/>
                    </a:lnTo>
                    <a:lnTo>
                      <a:pt x="46150" y="19969"/>
                    </a:lnTo>
                    <a:lnTo>
                      <a:pt x="4881" y="4437"/>
                    </a:lnTo>
                    <a:lnTo>
                      <a:pt x="3994" y="9319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7" name="Рисунок 8">
                <a:extLst>
                  <a:ext uri="{FF2B5EF4-FFF2-40B4-BE49-F238E27FC236}">
                    <a16:creationId xmlns:a16="http://schemas.microsoft.com/office/drawing/2014/main" id="{8562C344-037A-2CC1-2C49-1DC7146D14AC}"/>
                  </a:ext>
                </a:extLst>
              </p:cNvPr>
              <p:cNvGrpSpPr/>
              <p:nvPr/>
            </p:nvGrpSpPr>
            <p:grpSpPr>
              <a:xfrm>
                <a:off x="675483" y="6217819"/>
                <a:ext cx="18098" cy="5055"/>
                <a:chOff x="675483" y="6217819"/>
                <a:chExt cx="18098" cy="5055"/>
              </a:xfrm>
              <a:solidFill>
                <a:srgbClr val="FFFFFF"/>
              </a:solidFill>
            </p:grpSpPr>
            <p:sp>
              <p:nvSpPr>
                <p:cNvPr id="60" name="Рисунок 8">
                  <a:extLst>
                    <a:ext uri="{FF2B5EF4-FFF2-40B4-BE49-F238E27FC236}">
                      <a16:creationId xmlns:a16="http://schemas.microsoft.com/office/drawing/2014/main" id="{4B913943-3DB4-9168-55FD-53A740C9625F}"/>
                    </a:ext>
                  </a:extLst>
                </p:cNvPr>
                <p:cNvSpPr/>
                <p:nvPr/>
              </p:nvSpPr>
              <p:spPr>
                <a:xfrm>
                  <a:off x="676544" y="6218880"/>
                  <a:ext cx="15531" cy="2662"/>
                </a:xfrm>
                <a:custGeom>
                  <a:avLst/>
                  <a:gdLst>
                    <a:gd name="connsiteX0" fmla="*/ 0 w 15531"/>
                    <a:gd name="connsiteY0" fmla="*/ 0 h 2662"/>
                    <a:gd name="connsiteX1" fmla="*/ 15531 w 15531"/>
                    <a:gd name="connsiteY1" fmla="*/ 2662 h 2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31" h="2662">
                      <a:moveTo>
                        <a:pt x="0" y="0"/>
                      </a:moveTo>
                      <a:lnTo>
                        <a:pt x="15531" y="2662"/>
                      </a:lnTo>
                    </a:path>
                  </a:pathLst>
                </a:custGeom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1" name="Рисунок 8">
                  <a:extLst>
                    <a:ext uri="{FF2B5EF4-FFF2-40B4-BE49-F238E27FC236}">
                      <a16:creationId xmlns:a16="http://schemas.microsoft.com/office/drawing/2014/main" id="{610064BA-022A-BA68-2A40-9BA407AC2194}"/>
                    </a:ext>
                  </a:extLst>
                </p:cNvPr>
                <p:cNvSpPr/>
                <p:nvPr/>
              </p:nvSpPr>
              <p:spPr>
                <a:xfrm>
                  <a:off x="675483" y="6217819"/>
                  <a:ext cx="18098" cy="5055"/>
                </a:xfrm>
                <a:custGeom>
                  <a:avLst/>
                  <a:gdLst>
                    <a:gd name="connsiteX0" fmla="*/ 16593 w 18098"/>
                    <a:gd name="connsiteY0" fmla="*/ 5055 h 5055"/>
                    <a:gd name="connsiteX1" fmla="*/ 16593 w 18098"/>
                    <a:gd name="connsiteY1" fmla="*/ 5055 h 5055"/>
                    <a:gd name="connsiteX2" fmla="*/ 1062 w 18098"/>
                    <a:gd name="connsiteY2" fmla="*/ 2393 h 5055"/>
                    <a:gd name="connsiteX3" fmla="*/ 174 w 18098"/>
                    <a:gd name="connsiteY3" fmla="*/ 1062 h 5055"/>
                    <a:gd name="connsiteX4" fmla="*/ 1505 w 18098"/>
                    <a:gd name="connsiteY4" fmla="*/ 174 h 5055"/>
                    <a:gd name="connsiteX5" fmla="*/ 17036 w 18098"/>
                    <a:gd name="connsiteY5" fmla="*/ 2837 h 5055"/>
                    <a:gd name="connsiteX6" fmla="*/ 17924 w 18098"/>
                    <a:gd name="connsiteY6" fmla="*/ 4168 h 5055"/>
                    <a:gd name="connsiteX7" fmla="*/ 16593 w 18098"/>
                    <a:gd name="connsiteY7" fmla="*/ 5055 h 5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98" h="5055">
                      <a:moveTo>
                        <a:pt x="16593" y="5055"/>
                      </a:moveTo>
                      <a:lnTo>
                        <a:pt x="16593" y="5055"/>
                      </a:lnTo>
                      <a:lnTo>
                        <a:pt x="1062" y="2393"/>
                      </a:lnTo>
                      <a:cubicBezTo>
                        <a:pt x="174" y="2393"/>
                        <a:pt x="-270" y="1505"/>
                        <a:pt x="174" y="1062"/>
                      </a:cubicBezTo>
                      <a:cubicBezTo>
                        <a:pt x="174" y="174"/>
                        <a:pt x="1062" y="-270"/>
                        <a:pt x="1505" y="174"/>
                      </a:cubicBezTo>
                      <a:lnTo>
                        <a:pt x="17036" y="2837"/>
                      </a:lnTo>
                      <a:cubicBezTo>
                        <a:pt x="17924" y="2837"/>
                        <a:pt x="18368" y="3724"/>
                        <a:pt x="17924" y="4168"/>
                      </a:cubicBezTo>
                      <a:cubicBezTo>
                        <a:pt x="17480" y="4612"/>
                        <a:pt x="17036" y="5055"/>
                        <a:pt x="16593" y="5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8" name="Рисунок 8">
                <a:extLst>
                  <a:ext uri="{FF2B5EF4-FFF2-40B4-BE49-F238E27FC236}">
                    <a16:creationId xmlns:a16="http://schemas.microsoft.com/office/drawing/2014/main" id="{927FA7D7-3D1F-293F-733D-BA1BADA3C489}"/>
                  </a:ext>
                </a:extLst>
              </p:cNvPr>
              <p:cNvSpPr/>
              <p:nvPr/>
            </p:nvSpPr>
            <p:spPr>
              <a:xfrm>
                <a:off x="542089" y="6348898"/>
                <a:ext cx="76768" cy="39937"/>
              </a:xfrm>
              <a:custGeom>
                <a:avLst/>
                <a:gdLst>
                  <a:gd name="connsiteX0" fmla="*/ 75437 w 76768"/>
                  <a:gd name="connsiteY0" fmla="*/ 39937 h 39937"/>
                  <a:gd name="connsiteX1" fmla="*/ 74549 w 76768"/>
                  <a:gd name="connsiteY1" fmla="*/ 39937 h 39937"/>
                  <a:gd name="connsiteX2" fmla="*/ 887 w 76768"/>
                  <a:gd name="connsiteY2" fmla="*/ 3106 h 39937"/>
                  <a:gd name="connsiteX3" fmla="*/ 0 w 76768"/>
                  <a:gd name="connsiteY3" fmla="*/ 887 h 39937"/>
                  <a:gd name="connsiteX4" fmla="*/ 2219 w 76768"/>
                  <a:gd name="connsiteY4" fmla="*/ 0 h 39937"/>
                  <a:gd name="connsiteX5" fmla="*/ 75881 w 76768"/>
                  <a:gd name="connsiteY5" fmla="*/ 36831 h 39937"/>
                  <a:gd name="connsiteX6" fmla="*/ 76768 w 76768"/>
                  <a:gd name="connsiteY6" fmla="*/ 39050 h 39937"/>
                  <a:gd name="connsiteX7" fmla="*/ 75437 w 76768"/>
                  <a:gd name="connsiteY7" fmla="*/ 39937 h 3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768" h="39937">
                    <a:moveTo>
                      <a:pt x="75437" y="39937"/>
                    </a:moveTo>
                    <a:cubicBezTo>
                      <a:pt x="74993" y="39937"/>
                      <a:pt x="74993" y="39937"/>
                      <a:pt x="74549" y="39937"/>
                    </a:cubicBezTo>
                    <a:lnTo>
                      <a:pt x="887" y="3106"/>
                    </a:lnTo>
                    <a:cubicBezTo>
                      <a:pt x="0" y="2662"/>
                      <a:pt x="0" y="1775"/>
                      <a:pt x="0" y="887"/>
                    </a:cubicBezTo>
                    <a:cubicBezTo>
                      <a:pt x="444" y="0"/>
                      <a:pt x="1331" y="0"/>
                      <a:pt x="2219" y="0"/>
                    </a:cubicBezTo>
                    <a:lnTo>
                      <a:pt x="75881" y="36831"/>
                    </a:lnTo>
                    <a:cubicBezTo>
                      <a:pt x="76768" y="37275"/>
                      <a:pt x="76768" y="38162"/>
                      <a:pt x="76768" y="39050"/>
                    </a:cubicBezTo>
                    <a:cubicBezTo>
                      <a:pt x="76324" y="39493"/>
                      <a:pt x="75881" y="39937"/>
                      <a:pt x="75437" y="399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9" name="Рисунок 8">
                <a:extLst>
                  <a:ext uri="{FF2B5EF4-FFF2-40B4-BE49-F238E27FC236}">
                    <a16:creationId xmlns:a16="http://schemas.microsoft.com/office/drawing/2014/main" id="{43E919C6-F29B-9A78-77B9-F85345AA7579}"/>
                  </a:ext>
                </a:extLst>
              </p:cNvPr>
              <p:cNvSpPr/>
              <p:nvPr/>
            </p:nvSpPr>
            <p:spPr>
              <a:xfrm>
                <a:off x="597835" y="6396823"/>
                <a:ext cx="25133" cy="81649"/>
              </a:xfrm>
              <a:custGeom>
                <a:avLst/>
                <a:gdLst>
                  <a:gd name="connsiteX0" fmla="*/ 23685 w 25133"/>
                  <a:gd name="connsiteY0" fmla="*/ 81649 h 81649"/>
                  <a:gd name="connsiteX1" fmla="*/ 23685 w 25133"/>
                  <a:gd name="connsiteY1" fmla="*/ 81649 h 81649"/>
                  <a:gd name="connsiteX2" fmla="*/ 166 w 25133"/>
                  <a:gd name="connsiteY2" fmla="*/ 56356 h 81649"/>
                  <a:gd name="connsiteX3" fmla="*/ 6378 w 25133"/>
                  <a:gd name="connsiteY3" fmla="*/ 1331 h 81649"/>
                  <a:gd name="connsiteX4" fmla="*/ 8153 w 25133"/>
                  <a:gd name="connsiteY4" fmla="*/ 0 h 81649"/>
                  <a:gd name="connsiteX5" fmla="*/ 9485 w 25133"/>
                  <a:gd name="connsiteY5" fmla="*/ 1775 h 81649"/>
                  <a:gd name="connsiteX6" fmla="*/ 3272 w 25133"/>
                  <a:gd name="connsiteY6" fmla="*/ 55912 h 81649"/>
                  <a:gd name="connsiteX7" fmla="*/ 23685 w 25133"/>
                  <a:gd name="connsiteY7" fmla="*/ 78099 h 81649"/>
                  <a:gd name="connsiteX8" fmla="*/ 25016 w 25133"/>
                  <a:gd name="connsiteY8" fmla="*/ 79874 h 81649"/>
                  <a:gd name="connsiteX9" fmla="*/ 23685 w 25133"/>
                  <a:gd name="connsiteY9" fmla="*/ 81649 h 8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33" h="81649">
                    <a:moveTo>
                      <a:pt x="23685" y="81649"/>
                    </a:moveTo>
                    <a:cubicBezTo>
                      <a:pt x="23241" y="81649"/>
                      <a:pt x="23241" y="81649"/>
                      <a:pt x="23685" y="81649"/>
                    </a:cubicBezTo>
                    <a:cubicBezTo>
                      <a:pt x="23241" y="81649"/>
                      <a:pt x="2385" y="78543"/>
                      <a:pt x="166" y="56356"/>
                    </a:cubicBezTo>
                    <a:cubicBezTo>
                      <a:pt x="-1165" y="43487"/>
                      <a:pt x="5935" y="3106"/>
                      <a:pt x="6378" y="1331"/>
                    </a:cubicBezTo>
                    <a:cubicBezTo>
                      <a:pt x="6378" y="444"/>
                      <a:pt x="7266" y="0"/>
                      <a:pt x="8153" y="0"/>
                    </a:cubicBezTo>
                    <a:cubicBezTo>
                      <a:pt x="9041" y="0"/>
                      <a:pt x="9485" y="887"/>
                      <a:pt x="9485" y="1775"/>
                    </a:cubicBezTo>
                    <a:cubicBezTo>
                      <a:pt x="9485" y="2219"/>
                      <a:pt x="2385" y="43487"/>
                      <a:pt x="3272" y="55912"/>
                    </a:cubicBezTo>
                    <a:cubicBezTo>
                      <a:pt x="5047" y="75437"/>
                      <a:pt x="22797" y="78099"/>
                      <a:pt x="23685" y="78099"/>
                    </a:cubicBezTo>
                    <a:cubicBezTo>
                      <a:pt x="24572" y="78099"/>
                      <a:pt x="25460" y="78987"/>
                      <a:pt x="25016" y="79874"/>
                    </a:cubicBezTo>
                    <a:cubicBezTo>
                      <a:pt x="25016" y="81206"/>
                      <a:pt x="24128" y="81649"/>
                      <a:pt x="23685" y="816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948900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549BC0-3F53-EC23-665C-43259A030D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D526F94-5524-A3E2-A6EA-6B6666A095D2}"/>
              </a:ext>
            </a:extLst>
          </p:cNvPr>
          <p:cNvSpPr txBox="1"/>
          <p:nvPr/>
        </p:nvSpPr>
        <p:spPr>
          <a:xfrm>
            <a:off x="266135" y="411510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5C92A"/>
                </a:solidFill>
                <a:latin typeface="PT Sans" panose="020B0503020203020204" pitchFamily="34" charset="-52"/>
              </a:rPr>
              <a:t>HW FastTrack </a:t>
            </a:r>
          </a:p>
          <a:p>
            <a:pPr algn="ctr"/>
            <a:endParaRPr lang="ru-RU" sz="3600" b="1" dirty="0">
              <a:solidFill>
                <a:srgbClr val="F5C92A"/>
              </a:solidFill>
              <a:latin typeface="PT Sans" panose="020B0503020203020204" pitchFamily="34" charset="-52"/>
            </a:endParaRPr>
          </a:p>
        </p:txBody>
      </p: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0C13543B-72CB-6207-4CDC-9E36C64E4BE7}"/>
              </a:ext>
            </a:extLst>
          </p:cNvPr>
          <p:cNvGrpSpPr/>
          <p:nvPr/>
        </p:nvGrpSpPr>
        <p:grpSpPr>
          <a:xfrm>
            <a:off x="7545805" y="4505679"/>
            <a:ext cx="1361290" cy="436808"/>
            <a:chOff x="309271" y="4505679"/>
            <a:chExt cx="1361290" cy="436808"/>
          </a:xfrm>
        </p:grpSpPr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43C55F7F-B797-686A-E060-38EC3B9621B4}"/>
                </a:ext>
              </a:extLst>
            </p:cNvPr>
            <p:cNvGrpSpPr/>
            <p:nvPr/>
          </p:nvGrpSpPr>
          <p:grpSpPr>
            <a:xfrm>
              <a:off x="548138" y="4515754"/>
              <a:ext cx="1122423" cy="416659"/>
              <a:chOff x="911424" y="6309320"/>
              <a:chExt cx="1122423" cy="416659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8454330C-748E-F5C6-6DE7-458D8C7A44C3}"/>
                  </a:ext>
                </a:extLst>
              </p:cNvPr>
              <p:cNvSpPr txBox="1"/>
              <p:nvPr/>
            </p:nvSpPr>
            <p:spPr>
              <a:xfrm>
                <a:off x="911424" y="6309320"/>
                <a:ext cx="1122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i="0" dirty="0">
                    <a:solidFill>
                      <a:srgbClr val="F5C92A"/>
                    </a:solidFill>
                    <a:effectLst/>
                    <a:latin typeface="Roboto" pitchFamily="2" charset="0"/>
                  </a:rPr>
                  <a:t>LINKMEETUP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7249BA14-703B-2C4E-A653-90D41A5DFAF5}"/>
                  </a:ext>
                </a:extLst>
              </p:cNvPr>
              <p:cNvSpPr txBox="1"/>
              <p:nvPr/>
            </p:nvSpPr>
            <p:spPr>
              <a:xfrm>
                <a:off x="911424" y="6541313"/>
                <a:ext cx="1114729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" spc="80" dirty="0">
                    <a:solidFill>
                      <a:schemeClr val="bg1"/>
                    </a:solidFill>
                    <a:latin typeface="Roboto" pitchFamily="2" charset="0"/>
                    <a:ea typeface="Roboto" pitchFamily="2" charset="0"/>
                  </a:rPr>
                  <a:t>МИТАП ОТ IT ДЛЯ IT</a:t>
                </a:r>
                <a:endParaRPr lang="en-US" sz="600" spc="80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endParaRPr>
              </a:p>
            </p:txBody>
          </p:sp>
        </p:grpSp>
        <p:grpSp>
          <p:nvGrpSpPr>
            <p:cNvPr id="42" name="Рисунок 8">
              <a:extLst>
                <a:ext uri="{FF2B5EF4-FFF2-40B4-BE49-F238E27FC236}">
                  <a16:creationId xmlns:a16="http://schemas.microsoft.com/office/drawing/2014/main" id="{4BC88C1F-B5CF-EBBB-EC86-C762376D7CA3}"/>
                </a:ext>
              </a:extLst>
            </p:cNvPr>
            <p:cNvGrpSpPr/>
            <p:nvPr/>
          </p:nvGrpSpPr>
          <p:grpSpPr>
            <a:xfrm>
              <a:off x="309271" y="4505679"/>
              <a:ext cx="238959" cy="436808"/>
              <a:chOff x="505258" y="6201131"/>
              <a:chExt cx="247610" cy="452621"/>
            </a:xfrm>
          </p:grpSpPr>
          <p:sp>
            <p:nvSpPr>
              <p:cNvPr id="43" name="Рисунок 8">
                <a:extLst>
                  <a:ext uri="{FF2B5EF4-FFF2-40B4-BE49-F238E27FC236}">
                    <a16:creationId xmlns:a16="http://schemas.microsoft.com/office/drawing/2014/main" id="{0F698950-1FEB-07F8-EA91-E5C8572AD265}"/>
                  </a:ext>
                </a:extLst>
              </p:cNvPr>
              <p:cNvSpPr/>
              <p:nvPr/>
            </p:nvSpPr>
            <p:spPr>
              <a:xfrm>
                <a:off x="529990" y="6204237"/>
                <a:ext cx="167410" cy="191254"/>
              </a:xfrm>
              <a:custGeom>
                <a:avLst/>
                <a:gdLst>
                  <a:gd name="connsiteX0" fmla="*/ 76886 w 167410"/>
                  <a:gd name="connsiteY0" fmla="*/ 191255 h 191254"/>
                  <a:gd name="connsiteX1" fmla="*/ 75555 w 167410"/>
                  <a:gd name="connsiteY1" fmla="*/ 190811 h 191254"/>
                  <a:gd name="connsiteX2" fmla="*/ 1449 w 167410"/>
                  <a:gd name="connsiteY2" fmla="*/ 151762 h 191254"/>
                  <a:gd name="connsiteX3" fmla="*/ 118 w 167410"/>
                  <a:gd name="connsiteY3" fmla="*/ 149099 h 191254"/>
                  <a:gd name="connsiteX4" fmla="*/ 2337 w 167410"/>
                  <a:gd name="connsiteY4" fmla="*/ 147324 h 191254"/>
                  <a:gd name="connsiteX5" fmla="*/ 10768 w 167410"/>
                  <a:gd name="connsiteY5" fmla="*/ 145549 h 191254"/>
                  <a:gd name="connsiteX6" fmla="*/ 23193 w 167410"/>
                  <a:gd name="connsiteY6" fmla="*/ 70556 h 191254"/>
                  <a:gd name="connsiteX7" fmla="*/ 34287 w 167410"/>
                  <a:gd name="connsiteY7" fmla="*/ 2219 h 191254"/>
                  <a:gd name="connsiteX8" fmla="*/ 36949 w 167410"/>
                  <a:gd name="connsiteY8" fmla="*/ 0 h 191254"/>
                  <a:gd name="connsiteX9" fmla="*/ 89311 w 167410"/>
                  <a:gd name="connsiteY9" fmla="*/ 2219 h 191254"/>
                  <a:gd name="connsiteX10" fmla="*/ 90199 w 167410"/>
                  <a:gd name="connsiteY10" fmla="*/ 2219 h 191254"/>
                  <a:gd name="connsiteX11" fmla="*/ 165635 w 167410"/>
                  <a:gd name="connsiteY11" fmla="*/ 28400 h 191254"/>
                  <a:gd name="connsiteX12" fmla="*/ 167410 w 167410"/>
                  <a:gd name="connsiteY12" fmla="*/ 31062 h 191254"/>
                  <a:gd name="connsiteX13" fmla="*/ 164748 w 167410"/>
                  <a:gd name="connsiteY13" fmla="*/ 33281 h 191254"/>
                  <a:gd name="connsiteX14" fmla="*/ 117267 w 167410"/>
                  <a:gd name="connsiteY14" fmla="*/ 33281 h 191254"/>
                  <a:gd name="connsiteX15" fmla="*/ 92861 w 167410"/>
                  <a:gd name="connsiteY15" fmla="*/ 185043 h 191254"/>
                  <a:gd name="connsiteX16" fmla="*/ 91086 w 167410"/>
                  <a:gd name="connsiteY16" fmla="*/ 187261 h 191254"/>
                  <a:gd name="connsiteX17" fmla="*/ 76886 w 167410"/>
                  <a:gd name="connsiteY17" fmla="*/ 191255 h 191254"/>
                  <a:gd name="connsiteX18" fmla="*/ 76886 w 167410"/>
                  <a:gd name="connsiteY18" fmla="*/ 191255 h 191254"/>
                  <a:gd name="connsiteX19" fmla="*/ 10768 w 167410"/>
                  <a:gd name="connsiteY19" fmla="*/ 150874 h 191254"/>
                  <a:gd name="connsiteX20" fmla="*/ 77330 w 167410"/>
                  <a:gd name="connsiteY20" fmla="*/ 185930 h 191254"/>
                  <a:gd name="connsiteX21" fmla="*/ 88424 w 167410"/>
                  <a:gd name="connsiteY21" fmla="*/ 182824 h 191254"/>
                  <a:gd name="connsiteX22" fmla="*/ 112830 w 167410"/>
                  <a:gd name="connsiteY22" fmla="*/ 30619 h 191254"/>
                  <a:gd name="connsiteX23" fmla="*/ 115492 w 167410"/>
                  <a:gd name="connsiteY23" fmla="*/ 28400 h 191254"/>
                  <a:gd name="connsiteX24" fmla="*/ 149661 w 167410"/>
                  <a:gd name="connsiteY24" fmla="*/ 28400 h 191254"/>
                  <a:gd name="connsiteX25" fmla="*/ 88867 w 167410"/>
                  <a:gd name="connsiteY25" fmla="*/ 7100 h 191254"/>
                  <a:gd name="connsiteX26" fmla="*/ 39168 w 167410"/>
                  <a:gd name="connsiteY26" fmla="*/ 5325 h 191254"/>
                  <a:gd name="connsiteX27" fmla="*/ 28518 w 167410"/>
                  <a:gd name="connsiteY27" fmla="*/ 71443 h 191254"/>
                  <a:gd name="connsiteX28" fmla="*/ 15205 w 167410"/>
                  <a:gd name="connsiteY28" fmla="*/ 148655 h 191254"/>
                  <a:gd name="connsiteX29" fmla="*/ 10768 w 167410"/>
                  <a:gd name="connsiteY29" fmla="*/ 150874 h 1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410" h="191254">
                    <a:moveTo>
                      <a:pt x="76886" y="191255"/>
                    </a:moveTo>
                    <a:cubicBezTo>
                      <a:pt x="76442" y="191255"/>
                      <a:pt x="75999" y="191255"/>
                      <a:pt x="75555" y="190811"/>
                    </a:cubicBezTo>
                    <a:lnTo>
                      <a:pt x="1449" y="151762"/>
                    </a:lnTo>
                    <a:cubicBezTo>
                      <a:pt x="562" y="151318"/>
                      <a:pt x="-326" y="149987"/>
                      <a:pt x="118" y="149099"/>
                    </a:cubicBezTo>
                    <a:cubicBezTo>
                      <a:pt x="562" y="147768"/>
                      <a:pt x="1449" y="147324"/>
                      <a:pt x="2337" y="147324"/>
                    </a:cubicBezTo>
                    <a:cubicBezTo>
                      <a:pt x="5443" y="147324"/>
                      <a:pt x="9437" y="146437"/>
                      <a:pt x="10768" y="145549"/>
                    </a:cubicBezTo>
                    <a:cubicBezTo>
                      <a:pt x="12543" y="140668"/>
                      <a:pt x="18312" y="102062"/>
                      <a:pt x="23193" y="70556"/>
                    </a:cubicBezTo>
                    <a:cubicBezTo>
                      <a:pt x="28074" y="39493"/>
                      <a:pt x="32512" y="10650"/>
                      <a:pt x="34287" y="2219"/>
                    </a:cubicBezTo>
                    <a:cubicBezTo>
                      <a:pt x="34730" y="887"/>
                      <a:pt x="35618" y="0"/>
                      <a:pt x="36949" y="0"/>
                    </a:cubicBezTo>
                    <a:lnTo>
                      <a:pt x="89311" y="2219"/>
                    </a:lnTo>
                    <a:cubicBezTo>
                      <a:pt x="89755" y="2219"/>
                      <a:pt x="89755" y="2219"/>
                      <a:pt x="90199" y="2219"/>
                    </a:cubicBezTo>
                    <a:lnTo>
                      <a:pt x="165635" y="28400"/>
                    </a:lnTo>
                    <a:cubicBezTo>
                      <a:pt x="166967" y="28844"/>
                      <a:pt x="167410" y="30175"/>
                      <a:pt x="167410" y="31062"/>
                    </a:cubicBezTo>
                    <a:cubicBezTo>
                      <a:pt x="167410" y="32394"/>
                      <a:pt x="166079" y="33281"/>
                      <a:pt x="164748" y="33281"/>
                    </a:cubicBezTo>
                    <a:lnTo>
                      <a:pt x="117267" y="33281"/>
                    </a:lnTo>
                    <a:lnTo>
                      <a:pt x="92861" y="185043"/>
                    </a:lnTo>
                    <a:cubicBezTo>
                      <a:pt x="92861" y="185930"/>
                      <a:pt x="91974" y="186818"/>
                      <a:pt x="91086" y="187261"/>
                    </a:cubicBezTo>
                    <a:lnTo>
                      <a:pt x="76886" y="191255"/>
                    </a:lnTo>
                    <a:lnTo>
                      <a:pt x="76886" y="191255"/>
                    </a:lnTo>
                    <a:close/>
                    <a:moveTo>
                      <a:pt x="10768" y="150874"/>
                    </a:moveTo>
                    <a:lnTo>
                      <a:pt x="77330" y="185930"/>
                    </a:lnTo>
                    <a:lnTo>
                      <a:pt x="88424" y="182824"/>
                    </a:lnTo>
                    <a:lnTo>
                      <a:pt x="112830" y="30619"/>
                    </a:lnTo>
                    <a:cubicBezTo>
                      <a:pt x="112830" y="29287"/>
                      <a:pt x="114161" y="28400"/>
                      <a:pt x="115492" y="28400"/>
                    </a:cubicBezTo>
                    <a:lnTo>
                      <a:pt x="149661" y="28400"/>
                    </a:lnTo>
                    <a:lnTo>
                      <a:pt x="88867" y="7100"/>
                    </a:lnTo>
                    <a:lnTo>
                      <a:pt x="39168" y="5325"/>
                    </a:lnTo>
                    <a:cubicBezTo>
                      <a:pt x="36949" y="15531"/>
                      <a:pt x="32955" y="43931"/>
                      <a:pt x="28518" y="71443"/>
                    </a:cubicBezTo>
                    <a:cubicBezTo>
                      <a:pt x="18312" y="138005"/>
                      <a:pt x="16537" y="147324"/>
                      <a:pt x="15205" y="148655"/>
                    </a:cubicBezTo>
                    <a:cubicBezTo>
                      <a:pt x="13874" y="149543"/>
                      <a:pt x="12543" y="150430"/>
                      <a:pt x="10768" y="150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4" name="Рисунок 8">
                <a:extLst>
                  <a:ext uri="{FF2B5EF4-FFF2-40B4-BE49-F238E27FC236}">
                    <a16:creationId xmlns:a16="http://schemas.microsoft.com/office/drawing/2014/main" id="{3CD95633-4E25-6EA4-0C52-7A43F833DDF1}"/>
                  </a:ext>
                </a:extLst>
              </p:cNvPr>
              <p:cNvSpPr/>
              <p:nvPr/>
            </p:nvSpPr>
            <p:spPr>
              <a:xfrm>
                <a:off x="614420" y="6474479"/>
                <a:ext cx="138448" cy="106055"/>
              </a:xfrm>
              <a:custGeom>
                <a:avLst/>
                <a:gdLst>
                  <a:gd name="connsiteX0" fmla="*/ 138449 w 138448"/>
                  <a:gd name="connsiteY0" fmla="*/ 78099 h 106055"/>
                  <a:gd name="connsiteX1" fmla="*/ 131793 w 138448"/>
                  <a:gd name="connsiteY1" fmla="*/ 84312 h 106055"/>
                  <a:gd name="connsiteX2" fmla="*/ 104280 w 138448"/>
                  <a:gd name="connsiteY2" fmla="*/ 96737 h 106055"/>
                  <a:gd name="connsiteX3" fmla="*/ 103837 w 138448"/>
                  <a:gd name="connsiteY3" fmla="*/ 96737 h 106055"/>
                  <a:gd name="connsiteX4" fmla="*/ 76324 w 138448"/>
                  <a:gd name="connsiteY4" fmla="*/ 106056 h 106055"/>
                  <a:gd name="connsiteX5" fmla="*/ 28844 w 138448"/>
                  <a:gd name="connsiteY5" fmla="*/ 87862 h 106055"/>
                  <a:gd name="connsiteX6" fmla="*/ 12425 w 138448"/>
                  <a:gd name="connsiteY6" fmla="*/ 67006 h 106055"/>
                  <a:gd name="connsiteX7" fmla="*/ 0 w 138448"/>
                  <a:gd name="connsiteY7" fmla="*/ 41268 h 106055"/>
                  <a:gd name="connsiteX8" fmla="*/ 0 w 138448"/>
                  <a:gd name="connsiteY8" fmla="*/ 444 h 106055"/>
                  <a:gd name="connsiteX9" fmla="*/ 1331 w 138448"/>
                  <a:gd name="connsiteY9" fmla="*/ 0 h 106055"/>
                  <a:gd name="connsiteX10" fmla="*/ 22631 w 138448"/>
                  <a:gd name="connsiteY10" fmla="*/ 59906 h 106055"/>
                  <a:gd name="connsiteX11" fmla="*/ 97624 w 138448"/>
                  <a:gd name="connsiteY11" fmla="*/ 85643 h 106055"/>
                  <a:gd name="connsiteX12" fmla="*/ 131349 w 138448"/>
                  <a:gd name="connsiteY12" fmla="*/ 71443 h 106055"/>
                  <a:gd name="connsiteX13" fmla="*/ 131793 w 138448"/>
                  <a:gd name="connsiteY13" fmla="*/ 71443 h 106055"/>
                  <a:gd name="connsiteX14" fmla="*/ 138449 w 138448"/>
                  <a:gd name="connsiteY14" fmla="*/ 78099 h 10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8448" h="106055">
                    <a:moveTo>
                      <a:pt x="138449" y="78099"/>
                    </a:moveTo>
                    <a:cubicBezTo>
                      <a:pt x="138449" y="81649"/>
                      <a:pt x="135343" y="84312"/>
                      <a:pt x="131793" y="84312"/>
                    </a:cubicBezTo>
                    <a:cubicBezTo>
                      <a:pt x="127355" y="84312"/>
                      <a:pt x="114043" y="90524"/>
                      <a:pt x="104280" y="96737"/>
                    </a:cubicBezTo>
                    <a:cubicBezTo>
                      <a:pt x="104280" y="96737"/>
                      <a:pt x="104280" y="96737"/>
                      <a:pt x="103837" y="96737"/>
                    </a:cubicBezTo>
                    <a:cubicBezTo>
                      <a:pt x="93630" y="102062"/>
                      <a:pt x="84756" y="105168"/>
                      <a:pt x="76324" y="106056"/>
                    </a:cubicBezTo>
                    <a:cubicBezTo>
                      <a:pt x="65674" y="98068"/>
                      <a:pt x="49256" y="91412"/>
                      <a:pt x="28844" y="87862"/>
                    </a:cubicBezTo>
                    <a:cubicBezTo>
                      <a:pt x="21744" y="80762"/>
                      <a:pt x="16419" y="73218"/>
                      <a:pt x="12425" y="67006"/>
                    </a:cubicBezTo>
                    <a:cubicBezTo>
                      <a:pt x="7544" y="59906"/>
                      <a:pt x="3550" y="50587"/>
                      <a:pt x="0" y="41268"/>
                    </a:cubicBezTo>
                    <a:lnTo>
                      <a:pt x="0" y="444"/>
                    </a:lnTo>
                    <a:cubicBezTo>
                      <a:pt x="444" y="444"/>
                      <a:pt x="887" y="0"/>
                      <a:pt x="1331" y="0"/>
                    </a:cubicBezTo>
                    <a:cubicBezTo>
                      <a:pt x="3550" y="9762"/>
                      <a:pt x="11094" y="42600"/>
                      <a:pt x="22631" y="59906"/>
                    </a:cubicBezTo>
                    <a:cubicBezTo>
                      <a:pt x="40825" y="86087"/>
                      <a:pt x="58575" y="106499"/>
                      <a:pt x="97624" y="85643"/>
                    </a:cubicBezTo>
                    <a:cubicBezTo>
                      <a:pt x="102062" y="82981"/>
                      <a:pt x="121143" y="71443"/>
                      <a:pt x="131349" y="71443"/>
                    </a:cubicBezTo>
                    <a:lnTo>
                      <a:pt x="131793" y="71443"/>
                    </a:lnTo>
                    <a:cubicBezTo>
                      <a:pt x="135786" y="71887"/>
                      <a:pt x="138449" y="74550"/>
                      <a:pt x="138449" y="780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5" name="Рисунок 8">
                <a:extLst>
                  <a:ext uri="{FF2B5EF4-FFF2-40B4-BE49-F238E27FC236}">
                    <a16:creationId xmlns:a16="http://schemas.microsoft.com/office/drawing/2014/main" id="{0BCDE890-041B-7294-17DD-4ECEC8176799}"/>
                  </a:ext>
                </a:extLst>
              </p:cNvPr>
              <p:cNvSpPr/>
              <p:nvPr/>
            </p:nvSpPr>
            <p:spPr>
              <a:xfrm>
                <a:off x="505258" y="6579647"/>
                <a:ext cx="203235" cy="74105"/>
              </a:xfrm>
              <a:custGeom>
                <a:avLst/>
                <a:gdLst>
                  <a:gd name="connsiteX0" fmla="*/ 203236 w 203235"/>
                  <a:gd name="connsiteY0" fmla="*/ 24850 h 74105"/>
                  <a:gd name="connsiteX1" fmla="*/ 202792 w 203235"/>
                  <a:gd name="connsiteY1" fmla="*/ 23075 h 74105"/>
                  <a:gd name="connsiteX2" fmla="*/ 202348 w 203235"/>
                  <a:gd name="connsiteY2" fmla="*/ 20856 h 74105"/>
                  <a:gd name="connsiteX3" fmla="*/ 199686 w 203235"/>
                  <a:gd name="connsiteY3" fmla="*/ 14644 h 74105"/>
                  <a:gd name="connsiteX4" fmla="*/ 193917 w 203235"/>
                  <a:gd name="connsiteY4" fmla="*/ 7544 h 74105"/>
                  <a:gd name="connsiteX5" fmla="*/ 183711 w 203235"/>
                  <a:gd name="connsiteY5" fmla="*/ 0 h 74105"/>
                  <a:gd name="connsiteX6" fmla="*/ 196580 w 203235"/>
                  <a:gd name="connsiteY6" fmla="*/ 16419 h 74105"/>
                  <a:gd name="connsiteX7" fmla="*/ 198798 w 203235"/>
                  <a:gd name="connsiteY7" fmla="*/ 21744 h 74105"/>
                  <a:gd name="connsiteX8" fmla="*/ 199242 w 203235"/>
                  <a:gd name="connsiteY8" fmla="*/ 23962 h 74105"/>
                  <a:gd name="connsiteX9" fmla="*/ 199242 w 203235"/>
                  <a:gd name="connsiteY9" fmla="*/ 25294 h 74105"/>
                  <a:gd name="connsiteX10" fmla="*/ 199242 w 203235"/>
                  <a:gd name="connsiteY10" fmla="*/ 26625 h 74105"/>
                  <a:gd name="connsiteX11" fmla="*/ 199242 w 203235"/>
                  <a:gd name="connsiteY11" fmla="*/ 27956 h 74105"/>
                  <a:gd name="connsiteX12" fmla="*/ 199242 w 203235"/>
                  <a:gd name="connsiteY12" fmla="*/ 29287 h 74105"/>
                  <a:gd name="connsiteX13" fmla="*/ 198798 w 203235"/>
                  <a:gd name="connsiteY13" fmla="*/ 31062 h 74105"/>
                  <a:gd name="connsiteX14" fmla="*/ 196580 w 203235"/>
                  <a:gd name="connsiteY14" fmla="*/ 36387 h 74105"/>
                  <a:gd name="connsiteX15" fmla="*/ 191698 w 203235"/>
                  <a:gd name="connsiteY15" fmla="*/ 42600 h 74105"/>
                  <a:gd name="connsiteX16" fmla="*/ 173061 w 203235"/>
                  <a:gd name="connsiteY16" fmla="*/ 54581 h 74105"/>
                  <a:gd name="connsiteX17" fmla="*/ 145105 w 203235"/>
                  <a:gd name="connsiteY17" fmla="*/ 63456 h 74105"/>
                  <a:gd name="connsiteX18" fmla="*/ 110493 w 203235"/>
                  <a:gd name="connsiteY18" fmla="*/ 67450 h 74105"/>
                  <a:gd name="connsiteX19" fmla="*/ 101174 w 203235"/>
                  <a:gd name="connsiteY19" fmla="*/ 67450 h 74105"/>
                  <a:gd name="connsiteX20" fmla="*/ 91412 w 203235"/>
                  <a:gd name="connsiteY20" fmla="*/ 67450 h 74105"/>
                  <a:gd name="connsiteX21" fmla="*/ 71443 w 203235"/>
                  <a:gd name="connsiteY21" fmla="*/ 65675 h 74105"/>
                  <a:gd name="connsiteX22" fmla="*/ 51031 w 203235"/>
                  <a:gd name="connsiteY22" fmla="*/ 61681 h 74105"/>
                  <a:gd name="connsiteX23" fmla="*/ 40825 w 203235"/>
                  <a:gd name="connsiteY23" fmla="*/ 58575 h 74105"/>
                  <a:gd name="connsiteX24" fmla="*/ 31062 w 203235"/>
                  <a:gd name="connsiteY24" fmla="*/ 54581 h 74105"/>
                  <a:gd name="connsiteX25" fmla="*/ 13312 w 203235"/>
                  <a:gd name="connsiteY25" fmla="*/ 43487 h 74105"/>
                  <a:gd name="connsiteX26" fmla="*/ 6656 w 203235"/>
                  <a:gd name="connsiteY26" fmla="*/ 35500 h 74105"/>
                  <a:gd name="connsiteX27" fmla="*/ 3994 w 203235"/>
                  <a:gd name="connsiteY27" fmla="*/ 25737 h 74105"/>
                  <a:gd name="connsiteX28" fmla="*/ 3994 w 203235"/>
                  <a:gd name="connsiteY28" fmla="*/ 23075 h 74105"/>
                  <a:gd name="connsiteX29" fmla="*/ 4437 w 203235"/>
                  <a:gd name="connsiteY29" fmla="*/ 20856 h 74105"/>
                  <a:gd name="connsiteX30" fmla="*/ 4437 w 203235"/>
                  <a:gd name="connsiteY30" fmla="*/ 20412 h 74105"/>
                  <a:gd name="connsiteX31" fmla="*/ 4881 w 203235"/>
                  <a:gd name="connsiteY31" fmla="*/ 19081 h 74105"/>
                  <a:gd name="connsiteX32" fmla="*/ 5769 w 203235"/>
                  <a:gd name="connsiteY32" fmla="*/ 16862 h 74105"/>
                  <a:gd name="connsiteX33" fmla="*/ 5769 w 203235"/>
                  <a:gd name="connsiteY33" fmla="*/ 16419 h 74105"/>
                  <a:gd name="connsiteX34" fmla="*/ 18637 w 203235"/>
                  <a:gd name="connsiteY34" fmla="*/ 0 h 74105"/>
                  <a:gd name="connsiteX35" fmla="*/ 10206 w 203235"/>
                  <a:gd name="connsiteY35" fmla="*/ 6212 h 74105"/>
                  <a:gd name="connsiteX36" fmla="*/ 3106 w 203235"/>
                  <a:gd name="connsiteY36" fmla="*/ 15087 h 74105"/>
                  <a:gd name="connsiteX37" fmla="*/ 1775 w 203235"/>
                  <a:gd name="connsiteY37" fmla="*/ 17750 h 74105"/>
                  <a:gd name="connsiteX38" fmla="*/ 1331 w 203235"/>
                  <a:gd name="connsiteY38" fmla="*/ 19081 h 74105"/>
                  <a:gd name="connsiteX39" fmla="*/ 887 w 203235"/>
                  <a:gd name="connsiteY39" fmla="*/ 20412 h 74105"/>
                  <a:gd name="connsiteX40" fmla="*/ 444 w 203235"/>
                  <a:gd name="connsiteY40" fmla="*/ 23519 h 74105"/>
                  <a:gd name="connsiteX41" fmla="*/ 0 w 203235"/>
                  <a:gd name="connsiteY41" fmla="*/ 26625 h 74105"/>
                  <a:gd name="connsiteX42" fmla="*/ 3106 w 203235"/>
                  <a:gd name="connsiteY42" fmla="*/ 38162 h 74105"/>
                  <a:gd name="connsiteX43" fmla="*/ 10206 w 203235"/>
                  <a:gd name="connsiteY43" fmla="*/ 47481 h 74105"/>
                  <a:gd name="connsiteX44" fmla="*/ 19081 w 203235"/>
                  <a:gd name="connsiteY44" fmla="*/ 54581 h 74105"/>
                  <a:gd name="connsiteX45" fmla="*/ 28844 w 203235"/>
                  <a:gd name="connsiteY45" fmla="*/ 59462 h 74105"/>
                  <a:gd name="connsiteX46" fmla="*/ 70112 w 203235"/>
                  <a:gd name="connsiteY46" fmla="*/ 71443 h 74105"/>
                  <a:gd name="connsiteX47" fmla="*/ 90524 w 203235"/>
                  <a:gd name="connsiteY47" fmla="*/ 73662 h 74105"/>
                  <a:gd name="connsiteX48" fmla="*/ 100287 w 203235"/>
                  <a:gd name="connsiteY48" fmla="*/ 74106 h 74105"/>
                  <a:gd name="connsiteX49" fmla="*/ 110049 w 203235"/>
                  <a:gd name="connsiteY49" fmla="*/ 74106 h 74105"/>
                  <a:gd name="connsiteX50" fmla="*/ 145993 w 203235"/>
                  <a:gd name="connsiteY50" fmla="*/ 69668 h 74105"/>
                  <a:gd name="connsiteX51" fmla="*/ 174836 w 203235"/>
                  <a:gd name="connsiteY51" fmla="*/ 59906 h 74105"/>
                  <a:gd name="connsiteX52" fmla="*/ 194361 w 203235"/>
                  <a:gd name="connsiteY52" fmla="*/ 46150 h 74105"/>
                  <a:gd name="connsiteX53" fmla="*/ 199686 w 203235"/>
                  <a:gd name="connsiteY53" fmla="*/ 39050 h 74105"/>
                  <a:gd name="connsiteX54" fmla="*/ 202348 w 203235"/>
                  <a:gd name="connsiteY54" fmla="*/ 32837 h 74105"/>
                  <a:gd name="connsiteX55" fmla="*/ 202792 w 203235"/>
                  <a:gd name="connsiteY55" fmla="*/ 30175 h 74105"/>
                  <a:gd name="connsiteX56" fmla="*/ 202792 w 203235"/>
                  <a:gd name="connsiteY56" fmla="*/ 28400 h 74105"/>
                  <a:gd name="connsiteX57" fmla="*/ 202792 w 203235"/>
                  <a:gd name="connsiteY57" fmla="*/ 27069 h 74105"/>
                  <a:gd name="connsiteX58" fmla="*/ 202792 w 203235"/>
                  <a:gd name="connsiteY58" fmla="*/ 27069 h 74105"/>
                  <a:gd name="connsiteX59" fmla="*/ 203236 w 203235"/>
                  <a:gd name="connsiteY59" fmla="*/ 24850 h 7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3235" h="74105">
                    <a:moveTo>
                      <a:pt x="203236" y="24850"/>
                    </a:moveTo>
                    <a:cubicBezTo>
                      <a:pt x="203236" y="24406"/>
                      <a:pt x="203236" y="23962"/>
                      <a:pt x="202792" y="23075"/>
                    </a:cubicBezTo>
                    <a:cubicBezTo>
                      <a:pt x="202792" y="22187"/>
                      <a:pt x="202348" y="21744"/>
                      <a:pt x="202348" y="20856"/>
                    </a:cubicBezTo>
                    <a:cubicBezTo>
                      <a:pt x="201905" y="19081"/>
                      <a:pt x="201017" y="16862"/>
                      <a:pt x="199686" y="14644"/>
                    </a:cubicBezTo>
                    <a:cubicBezTo>
                      <a:pt x="198355" y="12425"/>
                      <a:pt x="196580" y="10206"/>
                      <a:pt x="193917" y="7544"/>
                    </a:cubicBezTo>
                    <a:cubicBezTo>
                      <a:pt x="191255" y="4881"/>
                      <a:pt x="187705" y="2219"/>
                      <a:pt x="183711" y="0"/>
                    </a:cubicBezTo>
                    <a:cubicBezTo>
                      <a:pt x="190367" y="4881"/>
                      <a:pt x="195248" y="10650"/>
                      <a:pt x="196580" y="16419"/>
                    </a:cubicBezTo>
                    <a:cubicBezTo>
                      <a:pt x="197467" y="18637"/>
                      <a:pt x="198355" y="20412"/>
                      <a:pt x="198798" y="21744"/>
                    </a:cubicBezTo>
                    <a:cubicBezTo>
                      <a:pt x="199242" y="22631"/>
                      <a:pt x="199242" y="23075"/>
                      <a:pt x="199242" y="23962"/>
                    </a:cubicBezTo>
                    <a:cubicBezTo>
                      <a:pt x="199242" y="24406"/>
                      <a:pt x="199242" y="24850"/>
                      <a:pt x="199242" y="25294"/>
                    </a:cubicBezTo>
                    <a:cubicBezTo>
                      <a:pt x="199242" y="25737"/>
                      <a:pt x="199242" y="26181"/>
                      <a:pt x="199242" y="26625"/>
                    </a:cubicBezTo>
                    <a:cubicBezTo>
                      <a:pt x="199242" y="26625"/>
                      <a:pt x="199242" y="27069"/>
                      <a:pt x="199242" y="27956"/>
                    </a:cubicBezTo>
                    <a:cubicBezTo>
                      <a:pt x="199242" y="28400"/>
                      <a:pt x="199242" y="28844"/>
                      <a:pt x="199242" y="29287"/>
                    </a:cubicBezTo>
                    <a:cubicBezTo>
                      <a:pt x="199242" y="29731"/>
                      <a:pt x="199242" y="30619"/>
                      <a:pt x="198798" y="31062"/>
                    </a:cubicBezTo>
                    <a:cubicBezTo>
                      <a:pt x="198355" y="32394"/>
                      <a:pt x="197467" y="34612"/>
                      <a:pt x="196580" y="36387"/>
                    </a:cubicBezTo>
                    <a:cubicBezTo>
                      <a:pt x="195248" y="38162"/>
                      <a:pt x="193917" y="40381"/>
                      <a:pt x="191698" y="42600"/>
                    </a:cubicBezTo>
                    <a:cubicBezTo>
                      <a:pt x="187261" y="47037"/>
                      <a:pt x="181049" y="51031"/>
                      <a:pt x="173061" y="54581"/>
                    </a:cubicBezTo>
                    <a:cubicBezTo>
                      <a:pt x="165074" y="58131"/>
                      <a:pt x="155755" y="61237"/>
                      <a:pt x="145105" y="63456"/>
                    </a:cubicBezTo>
                    <a:cubicBezTo>
                      <a:pt x="134455" y="65675"/>
                      <a:pt x="122918" y="67006"/>
                      <a:pt x="110493" y="67450"/>
                    </a:cubicBezTo>
                    <a:cubicBezTo>
                      <a:pt x="107387" y="67450"/>
                      <a:pt x="104280" y="67450"/>
                      <a:pt x="101174" y="67450"/>
                    </a:cubicBezTo>
                    <a:cubicBezTo>
                      <a:pt x="98068" y="67450"/>
                      <a:pt x="94518" y="67450"/>
                      <a:pt x="91412" y="67450"/>
                    </a:cubicBezTo>
                    <a:cubicBezTo>
                      <a:pt x="84756" y="67006"/>
                      <a:pt x="78099" y="66562"/>
                      <a:pt x="71443" y="65675"/>
                    </a:cubicBezTo>
                    <a:cubicBezTo>
                      <a:pt x="64787" y="64787"/>
                      <a:pt x="58131" y="63456"/>
                      <a:pt x="51031" y="61681"/>
                    </a:cubicBezTo>
                    <a:cubicBezTo>
                      <a:pt x="47481" y="60793"/>
                      <a:pt x="44375" y="59906"/>
                      <a:pt x="40825" y="58575"/>
                    </a:cubicBezTo>
                    <a:cubicBezTo>
                      <a:pt x="37275" y="57687"/>
                      <a:pt x="34168" y="56356"/>
                      <a:pt x="31062" y="54581"/>
                    </a:cubicBezTo>
                    <a:cubicBezTo>
                      <a:pt x="24406" y="51918"/>
                      <a:pt x="18194" y="48368"/>
                      <a:pt x="13312" y="43487"/>
                    </a:cubicBezTo>
                    <a:cubicBezTo>
                      <a:pt x="10650" y="41268"/>
                      <a:pt x="8431" y="38606"/>
                      <a:pt x="6656" y="35500"/>
                    </a:cubicBezTo>
                    <a:cubicBezTo>
                      <a:pt x="4881" y="32394"/>
                      <a:pt x="3994" y="29287"/>
                      <a:pt x="3994" y="25737"/>
                    </a:cubicBezTo>
                    <a:cubicBezTo>
                      <a:pt x="3994" y="24850"/>
                      <a:pt x="3994" y="23962"/>
                      <a:pt x="3994" y="23075"/>
                    </a:cubicBezTo>
                    <a:cubicBezTo>
                      <a:pt x="3994" y="22187"/>
                      <a:pt x="3994" y="21300"/>
                      <a:pt x="4437" y="20856"/>
                    </a:cubicBezTo>
                    <a:lnTo>
                      <a:pt x="4437" y="20412"/>
                    </a:lnTo>
                    <a:lnTo>
                      <a:pt x="4881" y="19081"/>
                    </a:lnTo>
                    <a:cubicBezTo>
                      <a:pt x="5325" y="18194"/>
                      <a:pt x="5769" y="17306"/>
                      <a:pt x="5769" y="16862"/>
                    </a:cubicBezTo>
                    <a:lnTo>
                      <a:pt x="5769" y="16419"/>
                    </a:lnTo>
                    <a:cubicBezTo>
                      <a:pt x="7100" y="10650"/>
                      <a:pt x="11981" y="4881"/>
                      <a:pt x="18637" y="0"/>
                    </a:cubicBezTo>
                    <a:cubicBezTo>
                      <a:pt x="15531" y="1775"/>
                      <a:pt x="12869" y="3994"/>
                      <a:pt x="10206" y="6212"/>
                    </a:cubicBezTo>
                    <a:cubicBezTo>
                      <a:pt x="7544" y="8875"/>
                      <a:pt x="4881" y="11537"/>
                      <a:pt x="3106" y="15087"/>
                    </a:cubicBezTo>
                    <a:cubicBezTo>
                      <a:pt x="2662" y="15975"/>
                      <a:pt x="2219" y="16862"/>
                      <a:pt x="1775" y="17750"/>
                    </a:cubicBezTo>
                    <a:lnTo>
                      <a:pt x="1331" y="19081"/>
                    </a:lnTo>
                    <a:lnTo>
                      <a:pt x="887" y="20412"/>
                    </a:lnTo>
                    <a:cubicBezTo>
                      <a:pt x="444" y="21300"/>
                      <a:pt x="444" y="22187"/>
                      <a:pt x="444" y="23519"/>
                    </a:cubicBezTo>
                    <a:cubicBezTo>
                      <a:pt x="444" y="24406"/>
                      <a:pt x="444" y="25294"/>
                      <a:pt x="0" y="26625"/>
                    </a:cubicBezTo>
                    <a:cubicBezTo>
                      <a:pt x="0" y="30619"/>
                      <a:pt x="887" y="34612"/>
                      <a:pt x="3106" y="38162"/>
                    </a:cubicBezTo>
                    <a:cubicBezTo>
                      <a:pt x="4881" y="41712"/>
                      <a:pt x="7544" y="44818"/>
                      <a:pt x="10206" y="47481"/>
                    </a:cubicBezTo>
                    <a:cubicBezTo>
                      <a:pt x="12869" y="50143"/>
                      <a:pt x="15975" y="52362"/>
                      <a:pt x="19081" y="54581"/>
                    </a:cubicBezTo>
                    <a:cubicBezTo>
                      <a:pt x="22187" y="55912"/>
                      <a:pt x="25294" y="57687"/>
                      <a:pt x="28844" y="59462"/>
                    </a:cubicBezTo>
                    <a:cubicBezTo>
                      <a:pt x="42156" y="65675"/>
                      <a:pt x="56356" y="69225"/>
                      <a:pt x="70112" y="71443"/>
                    </a:cubicBezTo>
                    <a:cubicBezTo>
                      <a:pt x="77212" y="72331"/>
                      <a:pt x="83868" y="73218"/>
                      <a:pt x="90524" y="73662"/>
                    </a:cubicBezTo>
                    <a:cubicBezTo>
                      <a:pt x="94074" y="73662"/>
                      <a:pt x="97180" y="74106"/>
                      <a:pt x="100287" y="74106"/>
                    </a:cubicBezTo>
                    <a:cubicBezTo>
                      <a:pt x="103393" y="74106"/>
                      <a:pt x="106943" y="74106"/>
                      <a:pt x="110049" y="74106"/>
                    </a:cubicBezTo>
                    <a:cubicBezTo>
                      <a:pt x="122918" y="73662"/>
                      <a:pt x="134899" y="71887"/>
                      <a:pt x="145993" y="69668"/>
                    </a:cubicBezTo>
                    <a:cubicBezTo>
                      <a:pt x="157086" y="67006"/>
                      <a:pt x="166849" y="63900"/>
                      <a:pt x="174836" y="59906"/>
                    </a:cubicBezTo>
                    <a:cubicBezTo>
                      <a:pt x="183267" y="55912"/>
                      <a:pt x="189923" y="51475"/>
                      <a:pt x="194361" y="46150"/>
                    </a:cubicBezTo>
                    <a:cubicBezTo>
                      <a:pt x="196580" y="43487"/>
                      <a:pt x="198355" y="41268"/>
                      <a:pt x="199686" y="39050"/>
                    </a:cubicBezTo>
                    <a:cubicBezTo>
                      <a:pt x="201017" y="36831"/>
                      <a:pt x="201905" y="34612"/>
                      <a:pt x="202348" y="32837"/>
                    </a:cubicBezTo>
                    <a:cubicBezTo>
                      <a:pt x="202792" y="31950"/>
                      <a:pt x="202792" y="31062"/>
                      <a:pt x="202792" y="30175"/>
                    </a:cubicBezTo>
                    <a:cubicBezTo>
                      <a:pt x="202792" y="29287"/>
                      <a:pt x="202792" y="28844"/>
                      <a:pt x="202792" y="28400"/>
                    </a:cubicBezTo>
                    <a:cubicBezTo>
                      <a:pt x="202792" y="27512"/>
                      <a:pt x="202792" y="27069"/>
                      <a:pt x="202792" y="27069"/>
                    </a:cubicBezTo>
                    <a:lnTo>
                      <a:pt x="202792" y="27069"/>
                    </a:lnTo>
                    <a:cubicBezTo>
                      <a:pt x="203236" y="26625"/>
                      <a:pt x="203236" y="25737"/>
                      <a:pt x="203236" y="248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6" name="Рисунок 8">
                <a:extLst>
                  <a:ext uri="{FF2B5EF4-FFF2-40B4-BE49-F238E27FC236}">
                    <a16:creationId xmlns:a16="http://schemas.microsoft.com/office/drawing/2014/main" id="{879B930F-FB1F-C702-A7C5-966B9F1AFD66}"/>
                  </a:ext>
                </a:extLst>
              </p:cNvPr>
              <p:cNvSpPr/>
              <p:nvPr/>
            </p:nvSpPr>
            <p:spPr>
              <a:xfrm>
                <a:off x="510139" y="6559678"/>
                <a:ext cx="193917" cy="84660"/>
              </a:xfrm>
              <a:custGeom>
                <a:avLst/>
                <a:gdLst>
                  <a:gd name="connsiteX0" fmla="*/ 193917 w 193917"/>
                  <a:gd name="connsiteY0" fmla="*/ 39493 h 84660"/>
                  <a:gd name="connsiteX1" fmla="*/ 193917 w 193917"/>
                  <a:gd name="connsiteY1" fmla="*/ 37719 h 84660"/>
                  <a:gd name="connsiteX2" fmla="*/ 193473 w 193917"/>
                  <a:gd name="connsiteY2" fmla="*/ 35500 h 84660"/>
                  <a:gd name="connsiteX3" fmla="*/ 193030 w 193917"/>
                  <a:gd name="connsiteY3" fmla="*/ 34169 h 84660"/>
                  <a:gd name="connsiteX4" fmla="*/ 192586 w 193917"/>
                  <a:gd name="connsiteY4" fmla="*/ 32837 h 84660"/>
                  <a:gd name="connsiteX5" fmla="*/ 191698 w 193917"/>
                  <a:gd name="connsiteY5" fmla="*/ 31506 h 84660"/>
                  <a:gd name="connsiteX6" fmla="*/ 190811 w 193917"/>
                  <a:gd name="connsiteY6" fmla="*/ 30175 h 84660"/>
                  <a:gd name="connsiteX7" fmla="*/ 185486 w 193917"/>
                  <a:gd name="connsiteY7" fmla="*/ 23962 h 84660"/>
                  <a:gd name="connsiteX8" fmla="*/ 166405 w 193917"/>
                  <a:gd name="connsiteY8" fmla="*/ 12425 h 84660"/>
                  <a:gd name="connsiteX9" fmla="*/ 138893 w 193917"/>
                  <a:gd name="connsiteY9" fmla="*/ 3994 h 84660"/>
                  <a:gd name="connsiteX10" fmla="*/ 105168 w 193917"/>
                  <a:gd name="connsiteY10" fmla="*/ 0 h 84660"/>
                  <a:gd name="connsiteX11" fmla="*/ 104724 w 193917"/>
                  <a:gd name="connsiteY11" fmla="*/ 0 h 84660"/>
                  <a:gd name="connsiteX12" fmla="*/ 104724 w 193917"/>
                  <a:gd name="connsiteY12" fmla="*/ 444 h 84660"/>
                  <a:gd name="connsiteX13" fmla="*/ 105168 w 193917"/>
                  <a:gd name="connsiteY13" fmla="*/ 444 h 84660"/>
                  <a:gd name="connsiteX14" fmla="*/ 138893 w 193917"/>
                  <a:gd name="connsiteY14" fmla="*/ 4437 h 84660"/>
                  <a:gd name="connsiteX15" fmla="*/ 165961 w 193917"/>
                  <a:gd name="connsiteY15" fmla="*/ 13312 h 84660"/>
                  <a:gd name="connsiteX16" fmla="*/ 184155 w 193917"/>
                  <a:gd name="connsiteY16" fmla="*/ 25294 h 84660"/>
                  <a:gd name="connsiteX17" fmla="*/ 189036 w 193917"/>
                  <a:gd name="connsiteY17" fmla="*/ 31506 h 84660"/>
                  <a:gd name="connsiteX18" fmla="*/ 189923 w 193917"/>
                  <a:gd name="connsiteY18" fmla="*/ 32837 h 84660"/>
                  <a:gd name="connsiteX19" fmla="*/ 190367 w 193917"/>
                  <a:gd name="connsiteY19" fmla="*/ 34169 h 84660"/>
                  <a:gd name="connsiteX20" fmla="*/ 190811 w 193917"/>
                  <a:gd name="connsiteY20" fmla="*/ 35500 h 84660"/>
                  <a:gd name="connsiteX21" fmla="*/ 191255 w 193917"/>
                  <a:gd name="connsiteY21" fmla="*/ 36831 h 84660"/>
                  <a:gd name="connsiteX22" fmla="*/ 191698 w 193917"/>
                  <a:gd name="connsiteY22" fmla="*/ 39050 h 84660"/>
                  <a:gd name="connsiteX23" fmla="*/ 191698 w 193917"/>
                  <a:gd name="connsiteY23" fmla="*/ 40381 h 84660"/>
                  <a:gd name="connsiteX24" fmla="*/ 191698 w 193917"/>
                  <a:gd name="connsiteY24" fmla="*/ 41712 h 84660"/>
                  <a:gd name="connsiteX25" fmla="*/ 191698 w 193917"/>
                  <a:gd name="connsiteY25" fmla="*/ 43043 h 84660"/>
                  <a:gd name="connsiteX26" fmla="*/ 191698 w 193917"/>
                  <a:gd name="connsiteY26" fmla="*/ 44375 h 84660"/>
                  <a:gd name="connsiteX27" fmla="*/ 191255 w 193917"/>
                  <a:gd name="connsiteY27" fmla="*/ 46150 h 84660"/>
                  <a:gd name="connsiteX28" fmla="*/ 190811 w 193917"/>
                  <a:gd name="connsiteY28" fmla="*/ 47481 h 84660"/>
                  <a:gd name="connsiteX29" fmla="*/ 190367 w 193917"/>
                  <a:gd name="connsiteY29" fmla="*/ 48812 h 84660"/>
                  <a:gd name="connsiteX30" fmla="*/ 189923 w 193917"/>
                  <a:gd name="connsiteY30" fmla="*/ 50143 h 84660"/>
                  <a:gd name="connsiteX31" fmla="*/ 189036 w 193917"/>
                  <a:gd name="connsiteY31" fmla="*/ 51475 h 84660"/>
                  <a:gd name="connsiteX32" fmla="*/ 184155 w 193917"/>
                  <a:gd name="connsiteY32" fmla="*/ 57687 h 84660"/>
                  <a:gd name="connsiteX33" fmla="*/ 165961 w 193917"/>
                  <a:gd name="connsiteY33" fmla="*/ 69225 h 84660"/>
                  <a:gd name="connsiteX34" fmla="*/ 138893 w 193917"/>
                  <a:gd name="connsiteY34" fmla="*/ 77212 h 84660"/>
                  <a:gd name="connsiteX35" fmla="*/ 105612 w 193917"/>
                  <a:gd name="connsiteY35" fmla="*/ 81206 h 84660"/>
                  <a:gd name="connsiteX36" fmla="*/ 67893 w 193917"/>
                  <a:gd name="connsiteY36" fmla="*/ 79431 h 84660"/>
                  <a:gd name="connsiteX37" fmla="*/ 29287 w 193917"/>
                  <a:gd name="connsiteY37" fmla="*/ 69225 h 84660"/>
                  <a:gd name="connsiteX38" fmla="*/ 11537 w 193917"/>
                  <a:gd name="connsiteY38" fmla="*/ 58575 h 84660"/>
                  <a:gd name="connsiteX39" fmla="*/ 4881 w 193917"/>
                  <a:gd name="connsiteY39" fmla="*/ 51031 h 84660"/>
                  <a:gd name="connsiteX40" fmla="*/ 2219 w 193917"/>
                  <a:gd name="connsiteY40" fmla="*/ 41712 h 84660"/>
                  <a:gd name="connsiteX41" fmla="*/ 2219 w 193917"/>
                  <a:gd name="connsiteY41" fmla="*/ 39050 h 84660"/>
                  <a:gd name="connsiteX42" fmla="*/ 2662 w 193917"/>
                  <a:gd name="connsiteY42" fmla="*/ 36831 h 84660"/>
                  <a:gd name="connsiteX43" fmla="*/ 4437 w 193917"/>
                  <a:gd name="connsiteY43" fmla="*/ 32394 h 84660"/>
                  <a:gd name="connsiteX44" fmla="*/ 11094 w 193917"/>
                  <a:gd name="connsiteY44" fmla="*/ 24406 h 84660"/>
                  <a:gd name="connsiteX45" fmla="*/ 28400 w 193917"/>
                  <a:gd name="connsiteY45" fmla="*/ 13756 h 84660"/>
                  <a:gd name="connsiteX46" fmla="*/ 67449 w 193917"/>
                  <a:gd name="connsiteY46" fmla="*/ 3106 h 84660"/>
                  <a:gd name="connsiteX47" fmla="*/ 79874 w 193917"/>
                  <a:gd name="connsiteY47" fmla="*/ 1775 h 84660"/>
                  <a:gd name="connsiteX48" fmla="*/ 79874 w 193917"/>
                  <a:gd name="connsiteY48" fmla="*/ 1331 h 84660"/>
                  <a:gd name="connsiteX49" fmla="*/ 67449 w 193917"/>
                  <a:gd name="connsiteY49" fmla="*/ 2662 h 84660"/>
                  <a:gd name="connsiteX50" fmla="*/ 28400 w 193917"/>
                  <a:gd name="connsiteY50" fmla="*/ 12869 h 84660"/>
                  <a:gd name="connsiteX51" fmla="*/ 10206 w 193917"/>
                  <a:gd name="connsiteY51" fmla="*/ 23519 h 84660"/>
                  <a:gd name="connsiteX52" fmla="*/ 3106 w 193917"/>
                  <a:gd name="connsiteY52" fmla="*/ 31506 h 84660"/>
                  <a:gd name="connsiteX53" fmla="*/ 887 w 193917"/>
                  <a:gd name="connsiteY53" fmla="*/ 36387 h 84660"/>
                  <a:gd name="connsiteX54" fmla="*/ 444 w 193917"/>
                  <a:gd name="connsiteY54" fmla="*/ 39050 h 84660"/>
                  <a:gd name="connsiteX55" fmla="*/ 0 w 193917"/>
                  <a:gd name="connsiteY55" fmla="*/ 41712 h 84660"/>
                  <a:gd name="connsiteX56" fmla="*/ 3106 w 193917"/>
                  <a:gd name="connsiteY56" fmla="*/ 52362 h 84660"/>
                  <a:gd name="connsiteX57" fmla="*/ 10206 w 193917"/>
                  <a:gd name="connsiteY57" fmla="*/ 60793 h 84660"/>
                  <a:gd name="connsiteX58" fmla="*/ 27956 w 193917"/>
                  <a:gd name="connsiteY58" fmla="*/ 71887 h 84660"/>
                  <a:gd name="connsiteX59" fmla="*/ 67449 w 193917"/>
                  <a:gd name="connsiteY59" fmla="*/ 82537 h 84660"/>
                  <a:gd name="connsiteX60" fmla="*/ 105612 w 193917"/>
                  <a:gd name="connsiteY60" fmla="*/ 84312 h 84660"/>
                  <a:gd name="connsiteX61" fmla="*/ 139336 w 193917"/>
                  <a:gd name="connsiteY61" fmla="*/ 80318 h 84660"/>
                  <a:gd name="connsiteX62" fmla="*/ 166849 w 193917"/>
                  <a:gd name="connsiteY62" fmla="*/ 71443 h 84660"/>
                  <a:gd name="connsiteX63" fmla="*/ 185486 w 193917"/>
                  <a:gd name="connsiteY63" fmla="*/ 59462 h 84660"/>
                  <a:gd name="connsiteX64" fmla="*/ 190811 w 193917"/>
                  <a:gd name="connsiteY64" fmla="*/ 52806 h 84660"/>
                  <a:gd name="connsiteX65" fmla="*/ 191698 w 193917"/>
                  <a:gd name="connsiteY65" fmla="*/ 51031 h 84660"/>
                  <a:gd name="connsiteX66" fmla="*/ 192586 w 193917"/>
                  <a:gd name="connsiteY66" fmla="*/ 49700 h 84660"/>
                  <a:gd name="connsiteX67" fmla="*/ 193030 w 193917"/>
                  <a:gd name="connsiteY67" fmla="*/ 48368 h 84660"/>
                  <a:gd name="connsiteX68" fmla="*/ 193473 w 193917"/>
                  <a:gd name="connsiteY68" fmla="*/ 47037 h 84660"/>
                  <a:gd name="connsiteX69" fmla="*/ 193917 w 193917"/>
                  <a:gd name="connsiteY69" fmla="*/ 44818 h 84660"/>
                  <a:gd name="connsiteX70" fmla="*/ 193917 w 193917"/>
                  <a:gd name="connsiteY70" fmla="*/ 43043 h 84660"/>
                  <a:gd name="connsiteX71" fmla="*/ 193917 w 193917"/>
                  <a:gd name="connsiteY71" fmla="*/ 41712 h 84660"/>
                  <a:gd name="connsiteX72" fmla="*/ 193917 w 193917"/>
                  <a:gd name="connsiteY72" fmla="*/ 41712 h 84660"/>
                  <a:gd name="connsiteX73" fmla="*/ 193917 w 193917"/>
                  <a:gd name="connsiteY73" fmla="*/ 39493 h 8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93917" h="84660">
                    <a:moveTo>
                      <a:pt x="193917" y="39493"/>
                    </a:moveTo>
                    <a:cubicBezTo>
                      <a:pt x="193917" y="39050"/>
                      <a:pt x="193917" y="38606"/>
                      <a:pt x="193917" y="37719"/>
                    </a:cubicBezTo>
                    <a:cubicBezTo>
                      <a:pt x="193917" y="37275"/>
                      <a:pt x="193473" y="36387"/>
                      <a:pt x="193473" y="35500"/>
                    </a:cubicBezTo>
                    <a:cubicBezTo>
                      <a:pt x="193473" y="35056"/>
                      <a:pt x="193030" y="34612"/>
                      <a:pt x="193030" y="34169"/>
                    </a:cubicBezTo>
                    <a:cubicBezTo>
                      <a:pt x="193030" y="33725"/>
                      <a:pt x="192586" y="33281"/>
                      <a:pt x="192586" y="32837"/>
                    </a:cubicBezTo>
                    <a:cubicBezTo>
                      <a:pt x="192586" y="32394"/>
                      <a:pt x="192142" y="31950"/>
                      <a:pt x="191698" y="31506"/>
                    </a:cubicBezTo>
                    <a:cubicBezTo>
                      <a:pt x="191255" y="31062"/>
                      <a:pt x="191255" y="30619"/>
                      <a:pt x="190811" y="30175"/>
                    </a:cubicBezTo>
                    <a:cubicBezTo>
                      <a:pt x="189480" y="27956"/>
                      <a:pt x="187705" y="25737"/>
                      <a:pt x="185486" y="23962"/>
                    </a:cubicBezTo>
                    <a:cubicBezTo>
                      <a:pt x="181049" y="19525"/>
                      <a:pt x="174392" y="15531"/>
                      <a:pt x="166405" y="12425"/>
                    </a:cubicBezTo>
                    <a:cubicBezTo>
                      <a:pt x="158417" y="8875"/>
                      <a:pt x="149099" y="6212"/>
                      <a:pt x="138893" y="3994"/>
                    </a:cubicBezTo>
                    <a:cubicBezTo>
                      <a:pt x="128686" y="1775"/>
                      <a:pt x="117149" y="444"/>
                      <a:pt x="105168" y="0"/>
                    </a:cubicBezTo>
                    <a:lnTo>
                      <a:pt x="104724" y="0"/>
                    </a:lnTo>
                    <a:lnTo>
                      <a:pt x="104724" y="444"/>
                    </a:lnTo>
                    <a:lnTo>
                      <a:pt x="105168" y="444"/>
                    </a:lnTo>
                    <a:cubicBezTo>
                      <a:pt x="117149" y="887"/>
                      <a:pt x="128686" y="2219"/>
                      <a:pt x="138893" y="4437"/>
                    </a:cubicBezTo>
                    <a:cubicBezTo>
                      <a:pt x="149099" y="6656"/>
                      <a:pt x="158417" y="9762"/>
                      <a:pt x="165961" y="13312"/>
                    </a:cubicBezTo>
                    <a:cubicBezTo>
                      <a:pt x="173505" y="16862"/>
                      <a:pt x="180161" y="20856"/>
                      <a:pt x="184155" y="25294"/>
                    </a:cubicBezTo>
                    <a:cubicBezTo>
                      <a:pt x="186374" y="27512"/>
                      <a:pt x="188148" y="29287"/>
                      <a:pt x="189036" y="31506"/>
                    </a:cubicBezTo>
                    <a:cubicBezTo>
                      <a:pt x="189480" y="31950"/>
                      <a:pt x="189480" y="32394"/>
                      <a:pt x="189923" y="32837"/>
                    </a:cubicBezTo>
                    <a:cubicBezTo>
                      <a:pt x="190367" y="33281"/>
                      <a:pt x="190367" y="33725"/>
                      <a:pt x="190367" y="34169"/>
                    </a:cubicBezTo>
                    <a:cubicBezTo>
                      <a:pt x="190367" y="34612"/>
                      <a:pt x="190811" y="35056"/>
                      <a:pt x="190811" y="35500"/>
                    </a:cubicBezTo>
                    <a:cubicBezTo>
                      <a:pt x="190811" y="35944"/>
                      <a:pt x="191255" y="36387"/>
                      <a:pt x="191255" y="36831"/>
                    </a:cubicBezTo>
                    <a:cubicBezTo>
                      <a:pt x="191698" y="37719"/>
                      <a:pt x="191698" y="38162"/>
                      <a:pt x="191698" y="39050"/>
                    </a:cubicBezTo>
                    <a:cubicBezTo>
                      <a:pt x="191698" y="39493"/>
                      <a:pt x="191698" y="39937"/>
                      <a:pt x="191698" y="40381"/>
                    </a:cubicBezTo>
                    <a:cubicBezTo>
                      <a:pt x="191698" y="40825"/>
                      <a:pt x="191698" y="41268"/>
                      <a:pt x="191698" y="41712"/>
                    </a:cubicBezTo>
                    <a:cubicBezTo>
                      <a:pt x="191698" y="41712"/>
                      <a:pt x="191698" y="42156"/>
                      <a:pt x="191698" y="43043"/>
                    </a:cubicBezTo>
                    <a:cubicBezTo>
                      <a:pt x="191698" y="43487"/>
                      <a:pt x="191698" y="43931"/>
                      <a:pt x="191698" y="44375"/>
                    </a:cubicBezTo>
                    <a:cubicBezTo>
                      <a:pt x="191698" y="44818"/>
                      <a:pt x="191698" y="45706"/>
                      <a:pt x="191255" y="46150"/>
                    </a:cubicBezTo>
                    <a:cubicBezTo>
                      <a:pt x="191255" y="46593"/>
                      <a:pt x="190811" y="47037"/>
                      <a:pt x="190811" y="47481"/>
                    </a:cubicBezTo>
                    <a:cubicBezTo>
                      <a:pt x="190811" y="47925"/>
                      <a:pt x="190367" y="48368"/>
                      <a:pt x="190367" y="48812"/>
                    </a:cubicBezTo>
                    <a:cubicBezTo>
                      <a:pt x="190367" y="49256"/>
                      <a:pt x="189923" y="49700"/>
                      <a:pt x="189923" y="50143"/>
                    </a:cubicBezTo>
                    <a:cubicBezTo>
                      <a:pt x="189480" y="50587"/>
                      <a:pt x="189480" y="51031"/>
                      <a:pt x="189036" y="51475"/>
                    </a:cubicBezTo>
                    <a:cubicBezTo>
                      <a:pt x="187705" y="53250"/>
                      <a:pt x="185930" y="55468"/>
                      <a:pt x="184155" y="57687"/>
                    </a:cubicBezTo>
                    <a:cubicBezTo>
                      <a:pt x="179717" y="61681"/>
                      <a:pt x="173505" y="65675"/>
                      <a:pt x="165961" y="69225"/>
                    </a:cubicBezTo>
                    <a:cubicBezTo>
                      <a:pt x="158417" y="72774"/>
                      <a:pt x="149099" y="75437"/>
                      <a:pt x="138893" y="77212"/>
                    </a:cubicBezTo>
                    <a:cubicBezTo>
                      <a:pt x="128686" y="79431"/>
                      <a:pt x="117593" y="80762"/>
                      <a:pt x="105612" y="81206"/>
                    </a:cubicBezTo>
                    <a:cubicBezTo>
                      <a:pt x="93630" y="81649"/>
                      <a:pt x="81206" y="81206"/>
                      <a:pt x="67893" y="79431"/>
                    </a:cubicBezTo>
                    <a:cubicBezTo>
                      <a:pt x="55025" y="77656"/>
                      <a:pt x="41712" y="74549"/>
                      <a:pt x="29287" y="69225"/>
                    </a:cubicBezTo>
                    <a:cubicBezTo>
                      <a:pt x="23075" y="66562"/>
                      <a:pt x="16862" y="63456"/>
                      <a:pt x="11537" y="58575"/>
                    </a:cubicBezTo>
                    <a:cubicBezTo>
                      <a:pt x="8875" y="56356"/>
                      <a:pt x="6656" y="53693"/>
                      <a:pt x="4881" y="51031"/>
                    </a:cubicBezTo>
                    <a:cubicBezTo>
                      <a:pt x="3106" y="47925"/>
                      <a:pt x="2219" y="44818"/>
                      <a:pt x="2219" y="41712"/>
                    </a:cubicBezTo>
                    <a:cubicBezTo>
                      <a:pt x="2219" y="40825"/>
                      <a:pt x="2219" y="39937"/>
                      <a:pt x="2219" y="39050"/>
                    </a:cubicBezTo>
                    <a:cubicBezTo>
                      <a:pt x="2219" y="38162"/>
                      <a:pt x="2662" y="37275"/>
                      <a:pt x="2662" y="36831"/>
                    </a:cubicBezTo>
                    <a:cubicBezTo>
                      <a:pt x="3106" y="35056"/>
                      <a:pt x="3994" y="33725"/>
                      <a:pt x="4437" y="32394"/>
                    </a:cubicBezTo>
                    <a:cubicBezTo>
                      <a:pt x="6212" y="29287"/>
                      <a:pt x="8431" y="27069"/>
                      <a:pt x="11094" y="24406"/>
                    </a:cubicBezTo>
                    <a:cubicBezTo>
                      <a:pt x="16419" y="19969"/>
                      <a:pt x="22187" y="16419"/>
                      <a:pt x="28400" y="13756"/>
                    </a:cubicBezTo>
                    <a:cubicBezTo>
                      <a:pt x="40825" y="7987"/>
                      <a:pt x="54137" y="5325"/>
                      <a:pt x="67449" y="3106"/>
                    </a:cubicBezTo>
                    <a:cubicBezTo>
                      <a:pt x="71443" y="2662"/>
                      <a:pt x="75881" y="2219"/>
                      <a:pt x="79874" y="1775"/>
                    </a:cubicBezTo>
                    <a:lnTo>
                      <a:pt x="79874" y="1331"/>
                    </a:lnTo>
                    <a:cubicBezTo>
                      <a:pt x="75881" y="1775"/>
                      <a:pt x="71443" y="2219"/>
                      <a:pt x="67449" y="2662"/>
                    </a:cubicBezTo>
                    <a:cubicBezTo>
                      <a:pt x="54581" y="4437"/>
                      <a:pt x="40825" y="7544"/>
                      <a:pt x="28400" y="12869"/>
                    </a:cubicBezTo>
                    <a:cubicBezTo>
                      <a:pt x="22187" y="15531"/>
                      <a:pt x="15975" y="19081"/>
                      <a:pt x="10206" y="23519"/>
                    </a:cubicBezTo>
                    <a:cubicBezTo>
                      <a:pt x="7544" y="25737"/>
                      <a:pt x="4881" y="28400"/>
                      <a:pt x="3106" y="31506"/>
                    </a:cubicBezTo>
                    <a:cubicBezTo>
                      <a:pt x="2219" y="33281"/>
                      <a:pt x="1331" y="34612"/>
                      <a:pt x="887" y="36387"/>
                    </a:cubicBezTo>
                    <a:cubicBezTo>
                      <a:pt x="444" y="37275"/>
                      <a:pt x="444" y="38162"/>
                      <a:pt x="444" y="39050"/>
                    </a:cubicBezTo>
                    <a:cubicBezTo>
                      <a:pt x="444" y="39937"/>
                      <a:pt x="444" y="40825"/>
                      <a:pt x="0" y="41712"/>
                    </a:cubicBezTo>
                    <a:cubicBezTo>
                      <a:pt x="0" y="45262"/>
                      <a:pt x="1331" y="49256"/>
                      <a:pt x="3106" y="52362"/>
                    </a:cubicBezTo>
                    <a:cubicBezTo>
                      <a:pt x="4881" y="55468"/>
                      <a:pt x="7544" y="58131"/>
                      <a:pt x="10206" y="60793"/>
                    </a:cubicBezTo>
                    <a:cubicBezTo>
                      <a:pt x="15531" y="65675"/>
                      <a:pt x="21744" y="69225"/>
                      <a:pt x="27956" y="71887"/>
                    </a:cubicBezTo>
                    <a:cubicBezTo>
                      <a:pt x="40825" y="77656"/>
                      <a:pt x="54137" y="80762"/>
                      <a:pt x="67449" y="82537"/>
                    </a:cubicBezTo>
                    <a:cubicBezTo>
                      <a:pt x="80762" y="84312"/>
                      <a:pt x="93187" y="85199"/>
                      <a:pt x="105612" y="84312"/>
                    </a:cubicBezTo>
                    <a:cubicBezTo>
                      <a:pt x="117593" y="83868"/>
                      <a:pt x="129130" y="82537"/>
                      <a:pt x="139336" y="80318"/>
                    </a:cubicBezTo>
                    <a:cubicBezTo>
                      <a:pt x="149543" y="78099"/>
                      <a:pt x="158861" y="74993"/>
                      <a:pt x="166849" y="71443"/>
                    </a:cubicBezTo>
                    <a:cubicBezTo>
                      <a:pt x="174836" y="67893"/>
                      <a:pt x="181049" y="63900"/>
                      <a:pt x="185486" y="59462"/>
                    </a:cubicBezTo>
                    <a:cubicBezTo>
                      <a:pt x="187705" y="57243"/>
                      <a:pt x="189480" y="55025"/>
                      <a:pt x="190811" y="52806"/>
                    </a:cubicBezTo>
                    <a:cubicBezTo>
                      <a:pt x="191255" y="52362"/>
                      <a:pt x="191255" y="51918"/>
                      <a:pt x="191698" y="51031"/>
                    </a:cubicBezTo>
                    <a:cubicBezTo>
                      <a:pt x="192142" y="50587"/>
                      <a:pt x="192142" y="50143"/>
                      <a:pt x="192586" y="49700"/>
                    </a:cubicBezTo>
                    <a:cubicBezTo>
                      <a:pt x="192586" y="49256"/>
                      <a:pt x="193030" y="48812"/>
                      <a:pt x="193030" y="48368"/>
                    </a:cubicBezTo>
                    <a:cubicBezTo>
                      <a:pt x="193030" y="47925"/>
                      <a:pt x="193473" y="47481"/>
                      <a:pt x="193473" y="47037"/>
                    </a:cubicBezTo>
                    <a:cubicBezTo>
                      <a:pt x="193917" y="46150"/>
                      <a:pt x="193917" y="45262"/>
                      <a:pt x="193917" y="44818"/>
                    </a:cubicBezTo>
                    <a:cubicBezTo>
                      <a:pt x="193917" y="43931"/>
                      <a:pt x="193917" y="43487"/>
                      <a:pt x="193917" y="43043"/>
                    </a:cubicBezTo>
                    <a:cubicBezTo>
                      <a:pt x="193917" y="42156"/>
                      <a:pt x="193917" y="41712"/>
                      <a:pt x="193917" y="41712"/>
                    </a:cubicBezTo>
                    <a:lnTo>
                      <a:pt x="193917" y="41712"/>
                    </a:lnTo>
                    <a:cubicBezTo>
                      <a:pt x="193917" y="40825"/>
                      <a:pt x="193917" y="40381"/>
                      <a:pt x="193917" y="39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7" name="Рисунок 8">
                <a:extLst>
                  <a:ext uri="{FF2B5EF4-FFF2-40B4-BE49-F238E27FC236}">
                    <a16:creationId xmlns:a16="http://schemas.microsoft.com/office/drawing/2014/main" id="{F61AB35D-AC7D-38C3-8248-5F599B3F8537}"/>
                  </a:ext>
                </a:extLst>
              </p:cNvPr>
              <p:cNvSpPr/>
              <p:nvPr/>
            </p:nvSpPr>
            <p:spPr>
              <a:xfrm>
                <a:off x="585576" y="6474035"/>
                <a:ext cx="31505" cy="107830"/>
              </a:xfrm>
              <a:custGeom>
                <a:avLst/>
                <a:gdLst>
                  <a:gd name="connsiteX0" fmla="*/ 31506 w 31505"/>
                  <a:gd name="connsiteY0" fmla="*/ 0 h 107830"/>
                  <a:gd name="connsiteX1" fmla="*/ 28844 w 31505"/>
                  <a:gd name="connsiteY1" fmla="*/ 887 h 107830"/>
                  <a:gd name="connsiteX2" fmla="*/ 26181 w 31505"/>
                  <a:gd name="connsiteY2" fmla="*/ 1331 h 107830"/>
                  <a:gd name="connsiteX3" fmla="*/ 26181 w 31505"/>
                  <a:gd name="connsiteY3" fmla="*/ 101174 h 107830"/>
                  <a:gd name="connsiteX4" fmla="*/ 15087 w 31505"/>
                  <a:gd name="connsiteY4" fmla="*/ 102949 h 107830"/>
                  <a:gd name="connsiteX5" fmla="*/ 15087 w 31505"/>
                  <a:gd name="connsiteY5" fmla="*/ 102949 h 107830"/>
                  <a:gd name="connsiteX6" fmla="*/ 6212 w 31505"/>
                  <a:gd name="connsiteY6" fmla="*/ 100287 h 107830"/>
                  <a:gd name="connsiteX7" fmla="*/ 5325 w 31505"/>
                  <a:gd name="connsiteY7" fmla="*/ 3550 h 107830"/>
                  <a:gd name="connsiteX8" fmla="*/ 2662 w 31505"/>
                  <a:gd name="connsiteY8" fmla="*/ 3550 h 107830"/>
                  <a:gd name="connsiteX9" fmla="*/ 0 w 31505"/>
                  <a:gd name="connsiteY9" fmla="*/ 3550 h 107830"/>
                  <a:gd name="connsiteX10" fmla="*/ 887 w 31505"/>
                  <a:gd name="connsiteY10" fmla="*/ 100731 h 107830"/>
                  <a:gd name="connsiteX11" fmla="*/ 1331 w 31505"/>
                  <a:gd name="connsiteY11" fmla="*/ 102506 h 107830"/>
                  <a:gd name="connsiteX12" fmla="*/ 15087 w 31505"/>
                  <a:gd name="connsiteY12" fmla="*/ 107831 h 107830"/>
                  <a:gd name="connsiteX13" fmla="*/ 15087 w 31505"/>
                  <a:gd name="connsiteY13" fmla="*/ 107831 h 107830"/>
                  <a:gd name="connsiteX14" fmla="*/ 30175 w 31505"/>
                  <a:gd name="connsiteY14" fmla="*/ 104281 h 107830"/>
                  <a:gd name="connsiteX15" fmla="*/ 31062 w 31505"/>
                  <a:gd name="connsiteY15" fmla="*/ 101618 h 107830"/>
                  <a:gd name="connsiteX16" fmla="*/ 31506 w 31505"/>
                  <a:gd name="connsiteY16" fmla="*/ 0 h 10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505" h="107830">
                    <a:moveTo>
                      <a:pt x="31506" y="0"/>
                    </a:moveTo>
                    <a:cubicBezTo>
                      <a:pt x="30619" y="444"/>
                      <a:pt x="29731" y="444"/>
                      <a:pt x="28844" y="887"/>
                    </a:cubicBezTo>
                    <a:cubicBezTo>
                      <a:pt x="27956" y="1331"/>
                      <a:pt x="27069" y="1331"/>
                      <a:pt x="26181" y="1331"/>
                    </a:cubicBezTo>
                    <a:lnTo>
                      <a:pt x="26181" y="101174"/>
                    </a:lnTo>
                    <a:cubicBezTo>
                      <a:pt x="25737" y="101618"/>
                      <a:pt x="23519" y="102949"/>
                      <a:pt x="15087" y="102949"/>
                    </a:cubicBezTo>
                    <a:lnTo>
                      <a:pt x="15087" y="102949"/>
                    </a:lnTo>
                    <a:cubicBezTo>
                      <a:pt x="8875" y="102949"/>
                      <a:pt x="6212" y="101174"/>
                      <a:pt x="6212" y="100287"/>
                    </a:cubicBezTo>
                    <a:lnTo>
                      <a:pt x="5325" y="3550"/>
                    </a:lnTo>
                    <a:cubicBezTo>
                      <a:pt x="4437" y="3550"/>
                      <a:pt x="3550" y="3550"/>
                      <a:pt x="2662" y="3550"/>
                    </a:cubicBezTo>
                    <a:cubicBezTo>
                      <a:pt x="1775" y="3550"/>
                      <a:pt x="887" y="3550"/>
                      <a:pt x="0" y="3550"/>
                    </a:cubicBezTo>
                    <a:lnTo>
                      <a:pt x="887" y="100731"/>
                    </a:lnTo>
                    <a:cubicBezTo>
                      <a:pt x="887" y="101174"/>
                      <a:pt x="887" y="101618"/>
                      <a:pt x="1331" y="102506"/>
                    </a:cubicBezTo>
                    <a:cubicBezTo>
                      <a:pt x="2219" y="105168"/>
                      <a:pt x="7100" y="107831"/>
                      <a:pt x="15087" y="107831"/>
                    </a:cubicBezTo>
                    <a:lnTo>
                      <a:pt x="15087" y="107831"/>
                    </a:lnTo>
                    <a:cubicBezTo>
                      <a:pt x="23075" y="107831"/>
                      <a:pt x="27956" y="106499"/>
                      <a:pt x="30175" y="104281"/>
                    </a:cubicBezTo>
                    <a:cubicBezTo>
                      <a:pt x="31062" y="102949"/>
                      <a:pt x="31062" y="102062"/>
                      <a:pt x="31062" y="101618"/>
                    </a:cubicBezTo>
                    <a:lnTo>
                      <a:pt x="315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8" name="Рисунок 8">
                <a:extLst>
                  <a:ext uri="{FF2B5EF4-FFF2-40B4-BE49-F238E27FC236}">
                    <a16:creationId xmlns:a16="http://schemas.microsoft.com/office/drawing/2014/main" id="{8F0F2A93-F9E3-B002-69AD-FA15B327ACB1}"/>
                  </a:ext>
                </a:extLst>
              </p:cNvPr>
              <p:cNvSpPr/>
              <p:nvPr/>
            </p:nvSpPr>
            <p:spPr>
              <a:xfrm>
                <a:off x="608651" y="6478029"/>
                <a:ext cx="4437" cy="89636"/>
              </a:xfrm>
              <a:custGeom>
                <a:avLst/>
                <a:gdLst>
                  <a:gd name="connsiteX0" fmla="*/ 0 w 4437"/>
                  <a:gd name="connsiteY0" fmla="*/ 0 h 89636"/>
                  <a:gd name="connsiteX1" fmla="*/ 0 w 4437"/>
                  <a:gd name="connsiteY1" fmla="*/ 89637 h 89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37" h="89636">
                    <a:moveTo>
                      <a:pt x="0" y="0"/>
                    </a:moveTo>
                    <a:lnTo>
                      <a:pt x="0" y="89637"/>
                    </a:lnTo>
                  </a:path>
                </a:pathLst>
              </a:custGeom>
              <a:ln w="195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9" name="Рисунок 8">
                <a:extLst>
                  <a:ext uri="{FF2B5EF4-FFF2-40B4-BE49-F238E27FC236}">
                    <a16:creationId xmlns:a16="http://schemas.microsoft.com/office/drawing/2014/main" id="{0CE07BAC-88A6-7C07-8926-ED1BFF2C3957}"/>
                  </a:ext>
                </a:extLst>
              </p:cNvPr>
              <p:cNvSpPr/>
              <p:nvPr/>
            </p:nvSpPr>
            <p:spPr>
              <a:xfrm>
                <a:off x="605545" y="6437591"/>
                <a:ext cx="51474" cy="46650"/>
              </a:xfrm>
              <a:custGeom>
                <a:avLst/>
                <a:gdLst>
                  <a:gd name="connsiteX0" fmla="*/ 51475 w 51474"/>
                  <a:gd name="connsiteY0" fmla="*/ 5826 h 46650"/>
                  <a:gd name="connsiteX1" fmla="*/ 50587 w 51474"/>
                  <a:gd name="connsiteY1" fmla="*/ 13813 h 46650"/>
                  <a:gd name="connsiteX2" fmla="*/ 32837 w 51474"/>
                  <a:gd name="connsiteY2" fmla="*/ 44875 h 46650"/>
                  <a:gd name="connsiteX3" fmla="*/ 21744 w 51474"/>
                  <a:gd name="connsiteY3" fmla="*/ 46650 h 46650"/>
                  <a:gd name="connsiteX4" fmla="*/ 0 w 51474"/>
                  <a:gd name="connsiteY4" fmla="*/ 39107 h 46650"/>
                  <a:gd name="connsiteX5" fmla="*/ 14644 w 51474"/>
                  <a:gd name="connsiteY5" fmla="*/ 35557 h 46650"/>
                  <a:gd name="connsiteX6" fmla="*/ 29287 w 51474"/>
                  <a:gd name="connsiteY6" fmla="*/ 35557 h 46650"/>
                  <a:gd name="connsiteX7" fmla="*/ 39493 w 51474"/>
                  <a:gd name="connsiteY7" fmla="*/ 18250 h 46650"/>
                  <a:gd name="connsiteX8" fmla="*/ 40825 w 51474"/>
                  <a:gd name="connsiteY8" fmla="*/ 12038 h 46650"/>
                  <a:gd name="connsiteX9" fmla="*/ 41712 w 51474"/>
                  <a:gd name="connsiteY9" fmla="*/ 4494 h 46650"/>
                  <a:gd name="connsiteX10" fmla="*/ 47037 w 51474"/>
                  <a:gd name="connsiteY10" fmla="*/ 57 h 46650"/>
                  <a:gd name="connsiteX11" fmla="*/ 50143 w 51474"/>
                  <a:gd name="connsiteY11" fmla="*/ 1388 h 46650"/>
                  <a:gd name="connsiteX12" fmla="*/ 51475 w 51474"/>
                  <a:gd name="connsiteY12" fmla="*/ 5826 h 4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474" h="46650">
                    <a:moveTo>
                      <a:pt x="51475" y="5826"/>
                    </a:moveTo>
                    <a:lnTo>
                      <a:pt x="50587" y="13813"/>
                    </a:lnTo>
                    <a:cubicBezTo>
                      <a:pt x="47925" y="26682"/>
                      <a:pt x="43931" y="40882"/>
                      <a:pt x="32837" y="44875"/>
                    </a:cubicBezTo>
                    <a:cubicBezTo>
                      <a:pt x="29287" y="46207"/>
                      <a:pt x="25737" y="46650"/>
                      <a:pt x="21744" y="46650"/>
                    </a:cubicBezTo>
                    <a:cubicBezTo>
                      <a:pt x="14200" y="46650"/>
                      <a:pt x="7100" y="43988"/>
                      <a:pt x="0" y="39107"/>
                    </a:cubicBezTo>
                    <a:cubicBezTo>
                      <a:pt x="5325" y="38219"/>
                      <a:pt x="9762" y="37332"/>
                      <a:pt x="14644" y="35557"/>
                    </a:cubicBezTo>
                    <a:cubicBezTo>
                      <a:pt x="19525" y="37332"/>
                      <a:pt x="24850" y="37332"/>
                      <a:pt x="29287" y="35557"/>
                    </a:cubicBezTo>
                    <a:cubicBezTo>
                      <a:pt x="34168" y="33782"/>
                      <a:pt x="37275" y="26682"/>
                      <a:pt x="39493" y="18250"/>
                    </a:cubicBezTo>
                    <a:cubicBezTo>
                      <a:pt x="39937" y="16032"/>
                      <a:pt x="40381" y="14257"/>
                      <a:pt x="40825" y="12038"/>
                    </a:cubicBezTo>
                    <a:lnTo>
                      <a:pt x="41712" y="4494"/>
                    </a:lnTo>
                    <a:cubicBezTo>
                      <a:pt x="42156" y="1832"/>
                      <a:pt x="44375" y="-387"/>
                      <a:pt x="47037" y="57"/>
                    </a:cubicBezTo>
                    <a:cubicBezTo>
                      <a:pt x="48368" y="57"/>
                      <a:pt x="49256" y="944"/>
                      <a:pt x="50143" y="1388"/>
                    </a:cubicBezTo>
                    <a:cubicBezTo>
                      <a:pt x="51031" y="2719"/>
                      <a:pt x="51475" y="4051"/>
                      <a:pt x="51475" y="5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0" name="Рисунок 8">
                <a:extLst>
                  <a:ext uri="{FF2B5EF4-FFF2-40B4-BE49-F238E27FC236}">
                    <a16:creationId xmlns:a16="http://schemas.microsoft.com/office/drawing/2014/main" id="{46F726E7-AA98-326F-83A1-D11F64EB98D3}"/>
                  </a:ext>
                </a:extLst>
              </p:cNvPr>
              <p:cNvGrpSpPr/>
              <p:nvPr/>
            </p:nvGrpSpPr>
            <p:grpSpPr>
              <a:xfrm>
                <a:off x="569601" y="6211337"/>
                <a:ext cx="76768" cy="102505"/>
                <a:chOff x="569601" y="6211337"/>
                <a:chExt cx="76768" cy="102505"/>
              </a:xfrm>
              <a:solidFill>
                <a:srgbClr val="F0C63B"/>
              </a:solidFill>
            </p:grpSpPr>
            <p:sp>
              <p:nvSpPr>
                <p:cNvPr id="61" name="Рисунок 8">
                  <a:extLst>
                    <a:ext uri="{FF2B5EF4-FFF2-40B4-BE49-F238E27FC236}">
                      <a16:creationId xmlns:a16="http://schemas.microsoft.com/office/drawing/2014/main" id="{4E25CF05-98F8-1AD7-BD05-CE623E74BC63}"/>
                    </a:ext>
                  </a:extLst>
                </p:cNvPr>
                <p:cNvSpPr/>
                <p:nvPr/>
              </p:nvSpPr>
              <p:spPr>
                <a:xfrm>
                  <a:off x="569601" y="6211337"/>
                  <a:ext cx="30174" cy="81205"/>
                </a:xfrm>
                <a:custGeom>
                  <a:avLst/>
                  <a:gdLst>
                    <a:gd name="connsiteX0" fmla="*/ 1331 w 30174"/>
                    <a:gd name="connsiteY0" fmla="*/ 81206 h 81205"/>
                    <a:gd name="connsiteX1" fmla="*/ 1331 w 30174"/>
                    <a:gd name="connsiteY1" fmla="*/ 81206 h 81205"/>
                    <a:gd name="connsiteX2" fmla="*/ 0 w 30174"/>
                    <a:gd name="connsiteY2" fmla="*/ 79874 h 81205"/>
                    <a:gd name="connsiteX3" fmla="*/ 13312 w 30174"/>
                    <a:gd name="connsiteY3" fmla="*/ 1331 h 81205"/>
                    <a:gd name="connsiteX4" fmla="*/ 14644 w 30174"/>
                    <a:gd name="connsiteY4" fmla="*/ 444 h 81205"/>
                    <a:gd name="connsiteX5" fmla="*/ 28844 w 30174"/>
                    <a:gd name="connsiteY5" fmla="*/ 0 h 81205"/>
                    <a:gd name="connsiteX6" fmla="*/ 30175 w 30174"/>
                    <a:gd name="connsiteY6" fmla="*/ 1331 h 81205"/>
                    <a:gd name="connsiteX7" fmla="*/ 28844 w 30174"/>
                    <a:gd name="connsiteY7" fmla="*/ 2662 h 81205"/>
                    <a:gd name="connsiteX8" fmla="*/ 15975 w 30174"/>
                    <a:gd name="connsiteY8" fmla="*/ 2662 h 81205"/>
                    <a:gd name="connsiteX9" fmla="*/ 2662 w 30174"/>
                    <a:gd name="connsiteY9" fmla="*/ 79874 h 81205"/>
                    <a:gd name="connsiteX10" fmla="*/ 1331 w 30174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74" h="81205">
                      <a:moveTo>
                        <a:pt x="1331" y="81206"/>
                      </a:moveTo>
                      <a:lnTo>
                        <a:pt x="1331" y="81206"/>
                      </a:ln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8844" y="0"/>
                      </a:lnTo>
                      <a:cubicBezTo>
                        <a:pt x="29731" y="0"/>
                        <a:pt x="30175" y="444"/>
                        <a:pt x="30175" y="1331"/>
                      </a:cubicBezTo>
                      <a:cubicBezTo>
                        <a:pt x="30175" y="2219"/>
                        <a:pt x="29731" y="2662"/>
                        <a:pt x="28844" y="2662"/>
                      </a:cubicBezTo>
                      <a:lnTo>
                        <a:pt x="15975" y="2662"/>
                      </a:lnTo>
                      <a:lnTo>
                        <a:pt x="2662" y="79874"/>
                      </a:lnTo>
                      <a:cubicBezTo>
                        <a:pt x="2662" y="80762"/>
                        <a:pt x="2219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2" name="Рисунок 8">
                  <a:extLst>
                    <a:ext uri="{FF2B5EF4-FFF2-40B4-BE49-F238E27FC236}">
                      <a16:creationId xmlns:a16="http://schemas.microsoft.com/office/drawing/2014/main" id="{0B72D992-074C-A583-3E35-D841152EBB70}"/>
                    </a:ext>
                  </a:extLst>
                </p:cNvPr>
                <p:cNvSpPr/>
                <p:nvPr/>
              </p:nvSpPr>
              <p:spPr>
                <a:xfrm>
                  <a:off x="576258" y="6213999"/>
                  <a:ext cx="29731" cy="81205"/>
                </a:xfrm>
                <a:custGeom>
                  <a:avLst/>
                  <a:gdLst>
                    <a:gd name="connsiteX0" fmla="*/ 1331 w 29731"/>
                    <a:gd name="connsiteY0" fmla="*/ 81206 h 81205"/>
                    <a:gd name="connsiteX1" fmla="*/ 1331 w 29731"/>
                    <a:gd name="connsiteY1" fmla="*/ 81206 h 81205"/>
                    <a:gd name="connsiteX2" fmla="*/ 0 w 29731"/>
                    <a:gd name="connsiteY2" fmla="*/ 79874 h 81205"/>
                    <a:gd name="connsiteX3" fmla="*/ 13756 w 29731"/>
                    <a:gd name="connsiteY3" fmla="*/ 1331 h 81205"/>
                    <a:gd name="connsiteX4" fmla="*/ 15087 w 29731"/>
                    <a:gd name="connsiteY4" fmla="*/ 444 h 81205"/>
                    <a:gd name="connsiteX5" fmla="*/ 28400 w 29731"/>
                    <a:gd name="connsiteY5" fmla="*/ 0 h 81205"/>
                    <a:gd name="connsiteX6" fmla="*/ 29731 w 29731"/>
                    <a:gd name="connsiteY6" fmla="*/ 1331 h 81205"/>
                    <a:gd name="connsiteX7" fmla="*/ 28400 w 29731"/>
                    <a:gd name="connsiteY7" fmla="*/ 2662 h 81205"/>
                    <a:gd name="connsiteX8" fmla="*/ 15975 w 29731"/>
                    <a:gd name="connsiteY8" fmla="*/ 3106 h 81205"/>
                    <a:gd name="connsiteX9" fmla="*/ 2662 w 29731"/>
                    <a:gd name="connsiteY9" fmla="*/ 80318 h 81205"/>
                    <a:gd name="connsiteX10" fmla="*/ 1331 w 29731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205">
                      <a:moveTo>
                        <a:pt x="1331" y="81206"/>
                      </a:moveTo>
                      <a:cubicBezTo>
                        <a:pt x="1331" y="81206"/>
                        <a:pt x="887" y="81206"/>
                        <a:pt x="1331" y="81206"/>
                      </a:cubicBez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975" y="3106"/>
                      </a:lnTo>
                      <a:lnTo>
                        <a:pt x="2662" y="80318"/>
                      </a:lnTo>
                      <a:cubicBezTo>
                        <a:pt x="2219" y="80762"/>
                        <a:pt x="1775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3" name="Рисунок 8">
                  <a:extLst>
                    <a:ext uri="{FF2B5EF4-FFF2-40B4-BE49-F238E27FC236}">
                      <a16:creationId xmlns:a16="http://schemas.microsoft.com/office/drawing/2014/main" id="{97583486-047E-7F25-FC21-F55BD2424F40}"/>
                    </a:ext>
                  </a:extLst>
                </p:cNvPr>
                <p:cNvSpPr/>
                <p:nvPr/>
              </p:nvSpPr>
              <p:spPr>
                <a:xfrm>
                  <a:off x="583358" y="6216662"/>
                  <a:ext cx="29731" cy="81649"/>
                </a:xfrm>
                <a:custGeom>
                  <a:avLst/>
                  <a:gdLst>
                    <a:gd name="connsiteX0" fmla="*/ 1331 w 29731"/>
                    <a:gd name="connsiteY0" fmla="*/ 81649 h 81649"/>
                    <a:gd name="connsiteX1" fmla="*/ 1331 w 29731"/>
                    <a:gd name="connsiteY1" fmla="*/ 81649 h 81649"/>
                    <a:gd name="connsiteX2" fmla="*/ 0 w 29731"/>
                    <a:gd name="connsiteY2" fmla="*/ 80318 h 81649"/>
                    <a:gd name="connsiteX3" fmla="*/ 13756 w 29731"/>
                    <a:gd name="connsiteY3" fmla="*/ 1331 h 81649"/>
                    <a:gd name="connsiteX4" fmla="*/ 15087 w 29731"/>
                    <a:gd name="connsiteY4" fmla="*/ 444 h 81649"/>
                    <a:gd name="connsiteX5" fmla="*/ 28400 w 29731"/>
                    <a:gd name="connsiteY5" fmla="*/ 0 h 81649"/>
                    <a:gd name="connsiteX6" fmla="*/ 29731 w 29731"/>
                    <a:gd name="connsiteY6" fmla="*/ 1331 h 81649"/>
                    <a:gd name="connsiteX7" fmla="*/ 28400 w 29731"/>
                    <a:gd name="connsiteY7" fmla="*/ 2219 h 81649"/>
                    <a:gd name="connsiteX8" fmla="*/ 15975 w 29731"/>
                    <a:gd name="connsiteY8" fmla="*/ 2662 h 81649"/>
                    <a:gd name="connsiteX9" fmla="*/ 2662 w 29731"/>
                    <a:gd name="connsiteY9" fmla="*/ 80762 h 81649"/>
                    <a:gd name="connsiteX10" fmla="*/ 1331 w 29731"/>
                    <a:gd name="connsiteY10" fmla="*/ 81649 h 81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649">
                      <a:moveTo>
                        <a:pt x="1331" y="81649"/>
                      </a:moveTo>
                      <a:cubicBezTo>
                        <a:pt x="887" y="81649"/>
                        <a:pt x="887" y="81649"/>
                        <a:pt x="1331" y="81649"/>
                      </a:cubicBezTo>
                      <a:cubicBezTo>
                        <a:pt x="444" y="81649"/>
                        <a:pt x="0" y="80762"/>
                        <a:pt x="0" y="80318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1331"/>
                        <a:pt x="29287" y="2219"/>
                        <a:pt x="28400" y="2219"/>
                      </a:cubicBezTo>
                      <a:lnTo>
                        <a:pt x="15975" y="2662"/>
                      </a:lnTo>
                      <a:lnTo>
                        <a:pt x="2662" y="80762"/>
                      </a:lnTo>
                      <a:cubicBezTo>
                        <a:pt x="2219" y="81206"/>
                        <a:pt x="1775" y="81649"/>
                        <a:pt x="1331" y="8164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4" name="Рисунок 8">
                  <a:extLst>
                    <a:ext uri="{FF2B5EF4-FFF2-40B4-BE49-F238E27FC236}">
                      <a16:creationId xmlns:a16="http://schemas.microsoft.com/office/drawing/2014/main" id="{C9EE0053-4566-29DC-0A5F-E8CF1B2833A7}"/>
                    </a:ext>
                  </a:extLst>
                </p:cNvPr>
                <p:cNvSpPr/>
                <p:nvPr/>
              </p:nvSpPr>
              <p:spPr>
                <a:xfrm>
                  <a:off x="590458" y="6218880"/>
                  <a:ext cx="29287" cy="82536"/>
                </a:xfrm>
                <a:custGeom>
                  <a:avLst/>
                  <a:gdLst>
                    <a:gd name="connsiteX0" fmla="*/ 1331 w 29287"/>
                    <a:gd name="connsiteY0" fmla="*/ 82537 h 82536"/>
                    <a:gd name="connsiteX1" fmla="*/ 1331 w 29287"/>
                    <a:gd name="connsiteY1" fmla="*/ 82537 h 82536"/>
                    <a:gd name="connsiteX2" fmla="*/ 0 w 29287"/>
                    <a:gd name="connsiteY2" fmla="*/ 81206 h 82536"/>
                    <a:gd name="connsiteX3" fmla="*/ 13312 w 29287"/>
                    <a:gd name="connsiteY3" fmla="*/ 1331 h 82536"/>
                    <a:gd name="connsiteX4" fmla="*/ 14644 w 29287"/>
                    <a:gd name="connsiteY4" fmla="*/ 444 h 82536"/>
                    <a:gd name="connsiteX5" fmla="*/ 27956 w 29287"/>
                    <a:gd name="connsiteY5" fmla="*/ 0 h 82536"/>
                    <a:gd name="connsiteX6" fmla="*/ 29287 w 29287"/>
                    <a:gd name="connsiteY6" fmla="*/ 1331 h 82536"/>
                    <a:gd name="connsiteX7" fmla="*/ 27956 w 29287"/>
                    <a:gd name="connsiteY7" fmla="*/ 2662 h 82536"/>
                    <a:gd name="connsiteX8" fmla="*/ 15531 w 29287"/>
                    <a:gd name="connsiteY8" fmla="*/ 3106 h 82536"/>
                    <a:gd name="connsiteX9" fmla="*/ 2219 w 29287"/>
                    <a:gd name="connsiteY9" fmla="*/ 81649 h 82536"/>
                    <a:gd name="connsiteX10" fmla="*/ 1331 w 29287"/>
                    <a:gd name="connsiteY10" fmla="*/ 82537 h 8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287" h="82536">
                      <a:moveTo>
                        <a:pt x="1331" y="82537"/>
                      </a:moveTo>
                      <a:cubicBezTo>
                        <a:pt x="1331" y="82537"/>
                        <a:pt x="887" y="82537"/>
                        <a:pt x="1331" y="82537"/>
                      </a:cubicBezTo>
                      <a:cubicBezTo>
                        <a:pt x="444" y="82537"/>
                        <a:pt x="0" y="81649"/>
                        <a:pt x="0" y="81206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7956" y="0"/>
                      </a:lnTo>
                      <a:cubicBezTo>
                        <a:pt x="28844" y="0"/>
                        <a:pt x="29287" y="444"/>
                        <a:pt x="29287" y="1331"/>
                      </a:cubicBezTo>
                      <a:cubicBezTo>
                        <a:pt x="29287" y="2219"/>
                        <a:pt x="28844" y="2662"/>
                        <a:pt x="27956" y="2662"/>
                      </a:cubicBezTo>
                      <a:lnTo>
                        <a:pt x="15531" y="3106"/>
                      </a:lnTo>
                      <a:lnTo>
                        <a:pt x="2219" y="81649"/>
                      </a:lnTo>
                      <a:cubicBezTo>
                        <a:pt x="2219" y="82093"/>
                        <a:pt x="1775" y="82537"/>
                        <a:pt x="1331" y="82537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5" name="Рисунок 8">
                  <a:extLst>
                    <a:ext uri="{FF2B5EF4-FFF2-40B4-BE49-F238E27FC236}">
                      <a16:creationId xmlns:a16="http://schemas.microsoft.com/office/drawing/2014/main" id="{7E7BA487-3F8D-1104-1169-B78CDEB20BEF}"/>
                    </a:ext>
                  </a:extLst>
                </p:cNvPr>
                <p:cNvSpPr/>
                <p:nvPr/>
              </p:nvSpPr>
              <p:spPr>
                <a:xfrm>
                  <a:off x="597558" y="6221543"/>
                  <a:ext cx="29731" cy="82980"/>
                </a:xfrm>
                <a:custGeom>
                  <a:avLst/>
                  <a:gdLst>
                    <a:gd name="connsiteX0" fmla="*/ 1331 w 29731"/>
                    <a:gd name="connsiteY0" fmla="*/ 82981 h 82980"/>
                    <a:gd name="connsiteX1" fmla="*/ 1331 w 29731"/>
                    <a:gd name="connsiteY1" fmla="*/ 82981 h 82980"/>
                    <a:gd name="connsiteX2" fmla="*/ 0 w 29731"/>
                    <a:gd name="connsiteY2" fmla="*/ 81649 h 82980"/>
                    <a:gd name="connsiteX3" fmla="*/ 12869 w 29731"/>
                    <a:gd name="connsiteY3" fmla="*/ 1331 h 82980"/>
                    <a:gd name="connsiteX4" fmla="*/ 14200 w 29731"/>
                    <a:gd name="connsiteY4" fmla="*/ 444 h 82980"/>
                    <a:gd name="connsiteX5" fmla="*/ 28400 w 29731"/>
                    <a:gd name="connsiteY5" fmla="*/ 0 h 82980"/>
                    <a:gd name="connsiteX6" fmla="*/ 29731 w 29731"/>
                    <a:gd name="connsiteY6" fmla="*/ 1331 h 82980"/>
                    <a:gd name="connsiteX7" fmla="*/ 28400 w 29731"/>
                    <a:gd name="connsiteY7" fmla="*/ 2662 h 82980"/>
                    <a:gd name="connsiteX8" fmla="*/ 15531 w 29731"/>
                    <a:gd name="connsiteY8" fmla="*/ 3106 h 82980"/>
                    <a:gd name="connsiteX9" fmla="*/ 2662 w 29731"/>
                    <a:gd name="connsiteY9" fmla="*/ 82537 h 82980"/>
                    <a:gd name="connsiteX10" fmla="*/ 1331 w 29731"/>
                    <a:gd name="connsiteY10" fmla="*/ 82981 h 82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2980">
                      <a:moveTo>
                        <a:pt x="1331" y="82981"/>
                      </a:moveTo>
                      <a:cubicBezTo>
                        <a:pt x="1331" y="82981"/>
                        <a:pt x="887" y="82981"/>
                        <a:pt x="1331" y="82981"/>
                      </a:cubicBezTo>
                      <a:cubicBezTo>
                        <a:pt x="444" y="82981"/>
                        <a:pt x="0" y="82093"/>
                        <a:pt x="0" y="81649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8400" y="0"/>
                      </a:lnTo>
                      <a:cubicBezTo>
                        <a:pt x="28844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531" y="3106"/>
                      </a:lnTo>
                      <a:lnTo>
                        <a:pt x="2662" y="82537"/>
                      </a:lnTo>
                      <a:cubicBezTo>
                        <a:pt x="2219" y="82537"/>
                        <a:pt x="1775" y="82981"/>
                        <a:pt x="1331" y="82981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6" name="Рисунок 8">
                  <a:extLst>
                    <a:ext uri="{FF2B5EF4-FFF2-40B4-BE49-F238E27FC236}">
                      <a16:creationId xmlns:a16="http://schemas.microsoft.com/office/drawing/2014/main" id="{7B499AE4-8D00-8728-5499-02F544C243E2}"/>
                    </a:ext>
                  </a:extLst>
                </p:cNvPr>
                <p:cNvSpPr/>
                <p:nvPr/>
              </p:nvSpPr>
              <p:spPr>
                <a:xfrm>
                  <a:off x="604214" y="6223762"/>
                  <a:ext cx="28843" cy="83868"/>
                </a:xfrm>
                <a:custGeom>
                  <a:avLst/>
                  <a:gdLst>
                    <a:gd name="connsiteX0" fmla="*/ 1331 w 28843"/>
                    <a:gd name="connsiteY0" fmla="*/ 83868 h 83868"/>
                    <a:gd name="connsiteX1" fmla="*/ 1331 w 28843"/>
                    <a:gd name="connsiteY1" fmla="*/ 83868 h 83868"/>
                    <a:gd name="connsiteX2" fmla="*/ 0 w 28843"/>
                    <a:gd name="connsiteY2" fmla="*/ 82537 h 83868"/>
                    <a:gd name="connsiteX3" fmla="*/ 12869 w 28843"/>
                    <a:gd name="connsiteY3" fmla="*/ 1331 h 83868"/>
                    <a:gd name="connsiteX4" fmla="*/ 14200 w 28843"/>
                    <a:gd name="connsiteY4" fmla="*/ 444 h 83868"/>
                    <a:gd name="connsiteX5" fmla="*/ 27512 w 28843"/>
                    <a:gd name="connsiteY5" fmla="*/ 0 h 83868"/>
                    <a:gd name="connsiteX6" fmla="*/ 28844 w 28843"/>
                    <a:gd name="connsiteY6" fmla="*/ 1331 h 83868"/>
                    <a:gd name="connsiteX7" fmla="*/ 27512 w 28843"/>
                    <a:gd name="connsiteY7" fmla="*/ 2662 h 83868"/>
                    <a:gd name="connsiteX8" fmla="*/ 15087 w 28843"/>
                    <a:gd name="connsiteY8" fmla="*/ 3106 h 83868"/>
                    <a:gd name="connsiteX9" fmla="*/ 2219 w 28843"/>
                    <a:gd name="connsiteY9" fmla="*/ 83424 h 83868"/>
                    <a:gd name="connsiteX10" fmla="*/ 1331 w 28843"/>
                    <a:gd name="connsiteY10" fmla="*/ 83868 h 83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843" h="83868">
                      <a:moveTo>
                        <a:pt x="1331" y="83868"/>
                      </a:moveTo>
                      <a:lnTo>
                        <a:pt x="1331" y="83868"/>
                      </a:lnTo>
                      <a:cubicBezTo>
                        <a:pt x="444" y="83868"/>
                        <a:pt x="0" y="82981"/>
                        <a:pt x="0" y="82537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512" y="0"/>
                      </a:lnTo>
                      <a:cubicBezTo>
                        <a:pt x="28400" y="0"/>
                        <a:pt x="28844" y="444"/>
                        <a:pt x="28844" y="1331"/>
                      </a:cubicBezTo>
                      <a:cubicBezTo>
                        <a:pt x="28844" y="2219"/>
                        <a:pt x="28400" y="2662"/>
                        <a:pt x="27512" y="2662"/>
                      </a:cubicBezTo>
                      <a:lnTo>
                        <a:pt x="15087" y="3106"/>
                      </a:lnTo>
                      <a:lnTo>
                        <a:pt x="2219" y="83424"/>
                      </a:lnTo>
                      <a:cubicBezTo>
                        <a:pt x="2662" y="83424"/>
                        <a:pt x="1775" y="83868"/>
                        <a:pt x="1331" y="83868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7" name="Рисунок 8">
                  <a:extLst>
                    <a:ext uri="{FF2B5EF4-FFF2-40B4-BE49-F238E27FC236}">
                      <a16:creationId xmlns:a16="http://schemas.microsoft.com/office/drawing/2014/main" id="{24168CC8-A8C4-777C-8FC1-2963700BBEBF}"/>
                    </a:ext>
                  </a:extLst>
                </p:cNvPr>
                <p:cNvSpPr/>
                <p:nvPr/>
              </p:nvSpPr>
              <p:spPr>
                <a:xfrm>
                  <a:off x="611314" y="6225980"/>
                  <a:ext cx="28399" cy="84755"/>
                </a:xfrm>
                <a:custGeom>
                  <a:avLst/>
                  <a:gdLst>
                    <a:gd name="connsiteX0" fmla="*/ 1331 w 28399"/>
                    <a:gd name="connsiteY0" fmla="*/ 84756 h 84755"/>
                    <a:gd name="connsiteX1" fmla="*/ 1331 w 28399"/>
                    <a:gd name="connsiteY1" fmla="*/ 84756 h 84755"/>
                    <a:gd name="connsiteX2" fmla="*/ 0 w 28399"/>
                    <a:gd name="connsiteY2" fmla="*/ 83424 h 84755"/>
                    <a:gd name="connsiteX3" fmla="*/ 12869 w 28399"/>
                    <a:gd name="connsiteY3" fmla="*/ 1331 h 84755"/>
                    <a:gd name="connsiteX4" fmla="*/ 14200 w 28399"/>
                    <a:gd name="connsiteY4" fmla="*/ 444 h 84755"/>
                    <a:gd name="connsiteX5" fmla="*/ 27069 w 28399"/>
                    <a:gd name="connsiteY5" fmla="*/ 0 h 84755"/>
                    <a:gd name="connsiteX6" fmla="*/ 28400 w 28399"/>
                    <a:gd name="connsiteY6" fmla="*/ 1331 h 84755"/>
                    <a:gd name="connsiteX7" fmla="*/ 27069 w 28399"/>
                    <a:gd name="connsiteY7" fmla="*/ 2662 h 84755"/>
                    <a:gd name="connsiteX8" fmla="*/ 15087 w 28399"/>
                    <a:gd name="connsiteY8" fmla="*/ 3106 h 84755"/>
                    <a:gd name="connsiteX9" fmla="*/ 2662 w 28399"/>
                    <a:gd name="connsiteY9" fmla="*/ 84312 h 84755"/>
                    <a:gd name="connsiteX10" fmla="*/ 1331 w 28399"/>
                    <a:gd name="connsiteY10" fmla="*/ 84756 h 84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4755">
                      <a:moveTo>
                        <a:pt x="1331" y="84756"/>
                      </a:moveTo>
                      <a:lnTo>
                        <a:pt x="1331" y="84756"/>
                      </a:lnTo>
                      <a:cubicBezTo>
                        <a:pt x="444" y="84756"/>
                        <a:pt x="0" y="83868"/>
                        <a:pt x="0" y="83424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087" y="3106"/>
                      </a:lnTo>
                      <a:lnTo>
                        <a:pt x="2662" y="84312"/>
                      </a:lnTo>
                      <a:cubicBezTo>
                        <a:pt x="2662" y="84312"/>
                        <a:pt x="1775" y="84756"/>
                        <a:pt x="1331" y="8475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8" name="Рисунок 8">
                  <a:extLst>
                    <a:ext uri="{FF2B5EF4-FFF2-40B4-BE49-F238E27FC236}">
                      <a16:creationId xmlns:a16="http://schemas.microsoft.com/office/drawing/2014/main" id="{3C29E8EA-B76C-C13D-74D5-272691A395CD}"/>
                    </a:ext>
                  </a:extLst>
                </p:cNvPr>
                <p:cNvSpPr/>
                <p:nvPr/>
              </p:nvSpPr>
              <p:spPr>
                <a:xfrm>
                  <a:off x="617970" y="6228643"/>
                  <a:ext cx="28399" cy="85199"/>
                </a:xfrm>
                <a:custGeom>
                  <a:avLst/>
                  <a:gdLst>
                    <a:gd name="connsiteX0" fmla="*/ 1331 w 28399"/>
                    <a:gd name="connsiteY0" fmla="*/ 85199 h 85199"/>
                    <a:gd name="connsiteX1" fmla="*/ 1331 w 28399"/>
                    <a:gd name="connsiteY1" fmla="*/ 85199 h 85199"/>
                    <a:gd name="connsiteX2" fmla="*/ 0 w 28399"/>
                    <a:gd name="connsiteY2" fmla="*/ 83868 h 85199"/>
                    <a:gd name="connsiteX3" fmla="*/ 12869 w 28399"/>
                    <a:gd name="connsiteY3" fmla="*/ 887 h 85199"/>
                    <a:gd name="connsiteX4" fmla="*/ 14200 w 28399"/>
                    <a:gd name="connsiteY4" fmla="*/ 0 h 85199"/>
                    <a:gd name="connsiteX5" fmla="*/ 27069 w 28399"/>
                    <a:gd name="connsiteY5" fmla="*/ 0 h 85199"/>
                    <a:gd name="connsiteX6" fmla="*/ 28400 w 28399"/>
                    <a:gd name="connsiteY6" fmla="*/ 1331 h 85199"/>
                    <a:gd name="connsiteX7" fmla="*/ 27069 w 28399"/>
                    <a:gd name="connsiteY7" fmla="*/ 2662 h 85199"/>
                    <a:gd name="connsiteX8" fmla="*/ 15531 w 28399"/>
                    <a:gd name="connsiteY8" fmla="*/ 2662 h 85199"/>
                    <a:gd name="connsiteX9" fmla="*/ 2662 w 28399"/>
                    <a:gd name="connsiteY9" fmla="*/ 84312 h 85199"/>
                    <a:gd name="connsiteX10" fmla="*/ 1331 w 28399"/>
                    <a:gd name="connsiteY10" fmla="*/ 85199 h 85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5199">
                      <a:moveTo>
                        <a:pt x="1331" y="85199"/>
                      </a:moveTo>
                      <a:lnTo>
                        <a:pt x="1331" y="85199"/>
                      </a:lnTo>
                      <a:cubicBezTo>
                        <a:pt x="444" y="85199"/>
                        <a:pt x="0" y="84312"/>
                        <a:pt x="0" y="83868"/>
                      </a:cubicBezTo>
                      <a:lnTo>
                        <a:pt x="12869" y="887"/>
                      </a:lnTo>
                      <a:cubicBezTo>
                        <a:pt x="12869" y="444"/>
                        <a:pt x="13312" y="0"/>
                        <a:pt x="14200" y="0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531" y="2662"/>
                      </a:lnTo>
                      <a:lnTo>
                        <a:pt x="2662" y="84312"/>
                      </a:lnTo>
                      <a:cubicBezTo>
                        <a:pt x="2662" y="84756"/>
                        <a:pt x="1775" y="85199"/>
                        <a:pt x="1331" y="8519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1" name="Рисунок 8">
                <a:extLst>
                  <a:ext uri="{FF2B5EF4-FFF2-40B4-BE49-F238E27FC236}">
                    <a16:creationId xmlns:a16="http://schemas.microsoft.com/office/drawing/2014/main" id="{B757491D-2F2C-3673-BEE0-121683114F47}"/>
                  </a:ext>
                </a:extLst>
              </p:cNvPr>
              <p:cNvSpPr/>
              <p:nvPr/>
            </p:nvSpPr>
            <p:spPr>
              <a:xfrm>
                <a:off x="521677" y="6231749"/>
                <a:ext cx="175463" cy="248498"/>
              </a:xfrm>
              <a:custGeom>
                <a:avLst/>
                <a:gdLst>
                  <a:gd name="connsiteX0" fmla="*/ 71443 w 175463"/>
                  <a:gd name="connsiteY0" fmla="*/ 248498 h 248498"/>
                  <a:gd name="connsiteX1" fmla="*/ 0 w 175463"/>
                  <a:gd name="connsiteY1" fmla="*/ 179718 h 248498"/>
                  <a:gd name="connsiteX2" fmla="*/ 0 w 175463"/>
                  <a:gd name="connsiteY2" fmla="*/ 179274 h 248498"/>
                  <a:gd name="connsiteX3" fmla="*/ 444 w 175463"/>
                  <a:gd name="connsiteY3" fmla="*/ 173505 h 248498"/>
                  <a:gd name="connsiteX4" fmla="*/ 8431 w 175463"/>
                  <a:gd name="connsiteY4" fmla="*/ 122030 h 248498"/>
                  <a:gd name="connsiteX5" fmla="*/ 9762 w 175463"/>
                  <a:gd name="connsiteY5" fmla="*/ 120255 h 248498"/>
                  <a:gd name="connsiteX6" fmla="*/ 11981 w 175463"/>
                  <a:gd name="connsiteY6" fmla="*/ 120255 h 248498"/>
                  <a:gd name="connsiteX7" fmla="*/ 85199 w 175463"/>
                  <a:gd name="connsiteY7" fmla="*/ 157974 h 248498"/>
                  <a:gd name="connsiteX8" fmla="*/ 96293 w 175463"/>
                  <a:gd name="connsiteY8" fmla="*/ 154868 h 248498"/>
                  <a:gd name="connsiteX9" fmla="*/ 120699 w 175463"/>
                  <a:gd name="connsiteY9" fmla="*/ 2219 h 248498"/>
                  <a:gd name="connsiteX10" fmla="*/ 123362 w 175463"/>
                  <a:gd name="connsiteY10" fmla="*/ 0 h 248498"/>
                  <a:gd name="connsiteX11" fmla="*/ 173061 w 175463"/>
                  <a:gd name="connsiteY11" fmla="*/ 887 h 248498"/>
                  <a:gd name="connsiteX12" fmla="*/ 174836 w 175463"/>
                  <a:gd name="connsiteY12" fmla="*/ 1775 h 248498"/>
                  <a:gd name="connsiteX13" fmla="*/ 175280 w 175463"/>
                  <a:gd name="connsiteY13" fmla="*/ 3994 h 248498"/>
                  <a:gd name="connsiteX14" fmla="*/ 145549 w 175463"/>
                  <a:gd name="connsiteY14" fmla="*/ 173949 h 248498"/>
                  <a:gd name="connsiteX15" fmla="*/ 144218 w 175463"/>
                  <a:gd name="connsiteY15" fmla="*/ 182380 h 248498"/>
                  <a:gd name="connsiteX16" fmla="*/ 71443 w 175463"/>
                  <a:gd name="connsiteY16" fmla="*/ 248498 h 248498"/>
                  <a:gd name="connsiteX17" fmla="*/ 5325 w 175463"/>
                  <a:gd name="connsiteY17" fmla="*/ 180161 h 248498"/>
                  <a:gd name="connsiteX18" fmla="*/ 71887 w 175463"/>
                  <a:gd name="connsiteY18" fmla="*/ 244061 h 248498"/>
                  <a:gd name="connsiteX19" fmla="*/ 139336 w 175463"/>
                  <a:gd name="connsiteY19" fmla="*/ 181936 h 248498"/>
                  <a:gd name="connsiteX20" fmla="*/ 140668 w 175463"/>
                  <a:gd name="connsiteY20" fmla="*/ 173505 h 248498"/>
                  <a:gd name="connsiteX21" fmla="*/ 169955 w 175463"/>
                  <a:gd name="connsiteY21" fmla="*/ 6656 h 248498"/>
                  <a:gd name="connsiteX22" fmla="*/ 125580 w 175463"/>
                  <a:gd name="connsiteY22" fmla="*/ 5769 h 248498"/>
                  <a:gd name="connsiteX23" fmla="*/ 101618 w 175463"/>
                  <a:gd name="connsiteY23" fmla="*/ 157530 h 248498"/>
                  <a:gd name="connsiteX24" fmla="*/ 100287 w 175463"/>
                  <a:gd name="connsiteY24" fmla="*/ 159305 h 248498"/>
                  <a:gd name="connsiteX25" fmla="*/ 85643 w 175463"/>
                  <a:gd name="connsiteY25" fmla="*/ 163743 h 248498"/>
                  <a:gd name="connsiteX26" fmla="*/ 13312 w 175463"/>
                  <a:gd name="connsiteY26" fmla="*/ 126912 h 248498"/>
                  <a:gd name="connsiteX27" fmla="*/ 5769 w 175463"/>
                  <a:gd name="connsiteY27" fmla="*/ 173949 h 248498"/>
                  <a:gd name="connsiteX28" fmla="*/ 5769 w 175463"/>
                  <a:gd name="connsiteY28" fmla="*/ 173949 h 248498"/>
                  <a:gd name="connsiteX29" fmla="*/ 5325 w 175463"/>
                  <a:gd name="connsiteY29" fmla="*/ 180161 h 248498"/>
                  <a:gd name="connsiteX30" fmla="*/ 85199 w 175463"/>
                  <a:gd name="connsiteY30" fmla="*/ 158861 h 248498"/>
                  <a:gd name="connsiteX31" fmla="*/ 85199 w 175463"/>
                  <a:gd name="connsiteY31" fmla="*/ 158861 h 248498"/>
                  <a:gd name="connsiteX32" fmla="*/ 85199 w 175463"/>
                  <a:gd name="connsiteY32" fmla="*/ 158861 h 24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5463" h="248498">
                    <a:moveTo>
                      <a:pt x="71443" y="248498"/>
                    </a:moveTo>
                    <a:cubicBezTo>
                      <a:pt x="32393" y="248498"/>
                      <a:pt x="1775" y="218767"/>
                      <a:pt x="0" y="179718"/>
                    </a:cubicBezTo>
                    <a:cubicBezTo>
                      <a:pt x="0" y="179718"/>
                      <a:pt x="0" y="179718"/>
                      <a:pt x="0" y="179274"/>
                    </a:cubicBezTo>
                    <a:lnTo>
                      <a:pt x="444" y="173505"/>
                    </a:lnTo>
                    <a:cubicBezTo>
                      <a:pt x="444" y="159305"/>
                      <a:pt x="7987" y="123362"/>
                      <a:pt x="8431" y="122030"/>
                    </a:cubicBezTo>
                    <a:cubicBezTo>
                      <a:pt x="8431" y="121143"/>
                      <a:pt x="9319" y="120699"/>
                      <a:pt x="9762" y="120255"/>
                    </a:cubicBezTo>
                    <a:cubicBezTo>
                      <a:pt x="10650" y="119812"/>
                      <a:pt x="11537" y="119812"/>
                      <a:pt x="11981" y="120255"/>
                    </a:cubicBezTo>
                    <a:cubicBezTo>
                      <a:pt x="37718" y="134455"/>
                      <a:pt x="80318" y="157086"/>
                      <a:pt x="85199" y="157974"/>
                    </a:cubicBezTo>
                    <a:cubicBezTo>
                      <a:pt x="88306" y="157974"/>
                      <a:pt x="93630" y="155755"/>
                      <a:pt x="96293" y="154868"/>
                    </a:cubicBezTo>
                    <a:lnTo>
                      <a:pt x="120699" y="2219"/>
                    </a:lnTo>
                    <a:cubicBezTo>
                      <a:pt x="120699" y="887"/>
                      <a:pt x="122030" y="0"/>
                      <a:pt x="123362" y="0"/>
                    </a:cubicBezTo>
                    <a:lnTo>
                      <a:pt x="173061" y="887"/>
                    </a:lnTo>
                    <a:cubicBezTo>
                      <a:pt x="173949" y="887"/>
                      <a:pt x="174392" y="1331"/>
                      <a:pt x="174836" y="1775"/>
                    </a:cubicBezTo>
                    <a:cubicBezTo>
                      <a:pt x="175280" y="2219"/>
                      <a:pt x="175724" y="3106"/>
                      <a:pt x="175280" y="3994"/>
                    </a:cubicBezTo>
                    <a:lnTo>
                      <a:pt x="145549" y="173949"/>
                    </a:lnTo>
                    <a:lnTo>
                      <a:pt x="144218" y="182380"/>
                    </a:lnTo>
                    <a:cubicBezTo>
                      <a:pt x="136674" y="224536"/>
                      <a:pt x="110049" y="248498"/>
                      <a:pt x="71443" y="248498"/>
                    </a:cubicBezTo>
                    <a:close/>
                    <a:moveTo>
                      <a:pt x="5325" y="180161"/>
                    </a:moveTo>
                    <a:cubicBezTo>
                      <a:pt x="7100" y="216549"/>
                      <a:pt x="35500" y="244061"/>
                      <a:pt x="71887" y="244061"/>
                    </a:cubicBezTo>
                    <a:cubicBezTo>
                      <a:pt x="108274" y="244061"/>
                      <a:pt x="132236" y="221874"/>
                      <a:pt x="139336" y="181936"/>
                    </a:cubicBezTo>
                    <a:lnTo>
                      <a:pt x="140668" y="173505"/>
                    </a:lnTo>
                    <a:lnTo>
                      <a:pt x="169955" y="6656"/>
                    </a:lnTo>
                    <a:lnTo>
                      <a:pt x="125580" y="5769"/>
                    </a:lnTo>
                    <a:lnTo>
                      <a:pt x="101618" y="157530"/>
                    </a:lnTo>
                    <a:cubicBezTo>
                      <a:pt x="101618" y="158418"/>
                      <a:pt x="100730" y="159305"/>
                      <a:pt x="100287" y="159305"/>
                    </a:cubicBezTo>
                    <a:cubicBezTo>
                      <a:pt x="99399" y="159749"/>
                      <a:pt x="90968" y="163743"/>
                      <a:pt x="85643" y="163743"/>
                    </a:cubicBezTo>
                    <a:cubicBezTo>
                      <a:pt x="82093" y="163743"/>
                      <a:pt x="39937" y="141555"/>
                      <a:pt x="13312" y="126912"/>
                    </a:cubicBezTo>
                    <a:cubicBezTo>
                      <a:pt x="10650" y="136674"/>
                      <a:pt x="5769" y="163299"/>
                      <a:pt x="5769" y="173949"/>
                    </a:cubicBezTo>
                    <a:lnTo>
                      <a:pt x="5769" y="173949"/>
                    </a:lnTo>
                    <a:lnTo>
                      <a:pt x="5325" y="180161"/>
                    </a:lnTo>
                    <a:close/>
                    <a:moveTo>
                      <a:pt x="85199" y="158861"/>
                    </a:moveTo>
                    <a:lnTo>
                      <a:pt x="85199" y="158861"/>
                    </a:lnTo>
                    <a:lnTo>
                      <a:pt x="85199" y="158861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2" name="Рисунок 8">
                <a:extLst>
                  <a:ext uri="{FF2B5EF4-FFF2-40B4-BE49-F238E27FC236}">
                    <a16:creationId xmlns:a16="http://schemas.microsoft.com/office/drawing/2014/main" id="{0989767F-8C4B-A2E3-F24E-9C90C95D9F1E}"/>
                  </a:ext>
                </a:extLst>
              </p:cNvPr>
              <p:cNvSpPr/>
              <p:nvPr/>
            </p:nvSpPr>
            <p:spPr>
              <a:xfrm>
                <a:off x="647701" y="6338526"/>
                <a:ext cx="20856" cy="115984"/>
              </a:xfrm>
              <a:custGeom>
                <a:avLst/>
                <a:gdLst>
                  <a:gd name="connsiteX0" fmla="*/ 0 w 20856"/>
                  <a:gd name="connsiteY0" fmla="*/ 110659 h 115984"/>
                  <a:gd name="connsiteX1" fmla="*/ 2219 w 20856"/>
                  <a:gd name="connsiteY1" fmla="*/ 84922 h 115984"/>
                  <a:gd name="connsiteX2" fmla="*/ 4881 w 20856"/>
                  <a:gd name="connsiteY2" fmla="*/ 59185 h 115984"/>
                  <a:gd name="connsiteX3" fmla="*/ 7544 w 20856"/>
                  <a:gd name="connsiteY3" fmla="*/ 33447 h 115984"/>
                  <a:gd name="connsiteX4" fmla="*/ 8875 w 20856"/>
                  <a:gd name="connsiteY4" fmla="*/ 20579 h 115984"/>
                  <a:gd name="connsiteX5" fmla="*/ 9762 w 20856"/>
                  <a:gd name="connsiteY5" fmla="*/ 13923 h 115984"/>
                  <a:gd name="connsiteX6" fmla="*/ 10650 w 20856"/>
                  <a:gd name="connsiteY6" fmla="*/ 7710 h 115984"/>
                  <a:gd name="connsiteX7" fmla="*/ 13312 w 20856"/>
                  <a:gd name="connsiteY7" fmla="*/ 12591 h 115984"/>
                  <a:gd name="connsiteX8" fmla="*/ 9762 w 20856"/>
                  <a:gd name="connsiteY8" fmla="*/ 9929 h 115984"/>
                  <a:gd name="connsiteX9" fmla="*/ 6212 w 20856"/>
                  <a:gd name="connsiteY9" fmla="*/ 7266 h 115984"/>
                  <a:gd name="connsiteX10" fmla="*/ 5769 w 20856"/>
                  <a:gd name="connsiteY10" fmla="*/ 1498 h 115984"/>
                  <a:gd name="connsiteX11" fmla="*/ 10206 w 20856"/>
                  <a:gd name="connsiteY11" fmla="*/ 166 h 115984"/>
                  <a:gd name="connsiteX12" fmla="*/ 14200 w 20856"/>
                  <a:gd name="connsiteY12" fmla="*/ 1941 h 115984"/>
                  <a:gd name="connsiteX13" fmla="*/ 18194 w 20856"/>
                  <a:gd name="connsiteY13" fmla="*/ 3716 h 115984"/>
                  <a:gd name="connsiteX14" fmla="*/ 20856 w 20856"/>
                  <a:gd name="connsiteY14" fmla="*/ 8154 h 115984"/>
                  <a:gd name="connsiteX15" fmla="*/ 20856 w 20856"/>
                  <a:gd name="connsiteY15" fmla="*/ 9041 h 115984"/>
                  <a:gd name="connsiteX16" fmla="*/ 20412 w 20856"/>
                  <a:gd name="connsiteY16" fmla="*/ 15698 h 115984"/>
                  <a:gd name="connsiteX17" fmla="*/ 19081 w 20856"/>
                  <a:gd name="connsiteY17" fmla="*/ 22354 h 115984"/>
                  <a:gd name="connsiteX18" fmla="*/ 17750 w 20856"/>
                  <a:gd name="connsiteY18" fmla="*/ 35222 h 115984"/>
                  <a:gd name="connsiteX19" fmla="*/ 14644 w 20856"/>
                  <a:gd name="connsiteY19" fmla="*/ 60960 h 115984"/>
                  <a:gd name="connsiteX20" fmla="*/ 11537 w 20856"/>
                  <a:gd name="connsiteY20" fmla="*/ 86697 h 115984"/>
                  <a:gd name="connsiteX21" fmla="*/ 7987 w 20856"/>
                  <a:gd name="connsiteY21" fmla="*/ 112434 h 115984"/>
                  <a:gd name="connsiteX22" fmla="*/ 3550 w 20856"/>
                  <a:gd name="connsiteY22" fmla="*/ 115984 h 115984"/>
                  <a:gd name="connsiteX23" fmla="*/ 0 w 20856"/>
                  <a:gd name="connsiteY23" fmla="*/ 110659 h 1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856" h="115984">
                    <a:moveTo>
                      <a:pt x="0" y="110659"/>
                    </a:moveTo>
                    <a:cubicBezTo>
                      <a:pt x="887" y="102228"/>
                      <a:pt x="1331" y="93353"/>
                      <a:pt x="2219" y="84922"/>
                    </a:cubicBezTo>
                    <a:lnTo>
                      <a:pt x="4881" y="59185"/>
                    </a:lnTo>
                    <a:cubicBezTo>
                      <a:pt x="5769" y="50754"/>
                      <a:pt x="6656" y="41879"/>
                      <a:pt x="7544" y="33447"/>
                    </a:cubicBezTo>
                    <a:lnTo>
                      <a:pt x="8875" y="20579"/>
                    </a:lnTo>
                    <a:lnTo>
                      <a:pt x="9762" y="13923"/>
                    </a:lnTo>
                    <a:cubicBezTo>
                      <a:pt x="10206" y="11704"/>
                      <a:pt x="10206" y="9485"/>
                      <a:pt x="10650" y="7710"/>
                    </a:cubicBezTo>
                    <a:lnTo>
                      <a:pt x="13312" y="12591"/>
                    </a:lnTo>
                    <a:cubicBezTo>
                      <a:pt x="11981" y="11704"/>
                      <a:pt x="10650" y="10816"/>
                      <a:pt x="9762" y="9929"/>
                    </a:cubicBezTo>
                    <a:cubicBezTo>
                      <a:pt x="8431" y="9041"/>
                      <a:pt x="7544" y="8154"/>
                      <a:pt x="6212" y="7266"/>
                    </a:cubicBezTo>
                    <a:cubicBezTo>
                      <a:pt x="4437" y="5935"/>
                      <a:pt x="4437" y="3273"/>
                      <a:pt x="5769" y="1498"/>
                    </a:cubicBezTo>
                    <a:cubicBezTo>
                      <a:pt x="7100" y="166"/>
                      <a:pt x="8875" y="-277"/>
                      <a:pt x="10206" y="166"/>
                    </a:cubicBezTo>
                    <a:cubicBezTo>
                      <a:pt x="11537" y="610"/>
                      <a:pt x="12869" y="1054"/>
                      <a:pt x="14200" y="1941"/>
                    </a:cubicBezTo>
                    <a:cubicBezTo>
                      <a:pt x="15531" y="2385"/>
                      <a:pt x="16862" y="3273"/>
                      <a:pt x="18194" y="3716"/>
                    </a:cubicBezTo>
                    <a:cubicBezTo>
                      <a:pt x="19969" y="4604"/>
                      <a:pt x="20856" y="6379"/>
                      <a:pt x="20856" y="8154"/>
                    </a:cubicBezTo>
                    <a:lnTo>
                      <a:pt x="20856" y="9041"/>
                    </a:lnTo>
                    <a:cubicBezTo>
                      <a:pt x="20856" y="11260"/>
                      <a:pt x="20412" y="13479"/>
                      <a:pt x="20412" y="15698"/>
                    </a:cubicBezTo>
                    <a:lnTo>
                      <a:pt x="19081" y="22354"/>
                    </a:lnTo>
                    <a:lnTo>
                      <a:pt x="17750" y="35222"/>
                    </a:lnTo>
                    <a:cubicBezTo>
                      <a:pt x="16862" y="43654"/>
                      <a:pt x="15975" y="52529"/>
                      <a:pt x="14644" y="60960"/>
                    </a:cubicBezTo>
                    <a:lnTo>
                      <a:pt x="11537" y="86697"/>
                    </a:lnTo>
                    <a:cubicBezTo>
                      <a:pt x="10206" y="95128"/>
                      <a:pt x="9319" y="104003"/>
                      <a:pt x="7987" y="112434"/>
                    </a:cubicBezTo>
                    <a:cubicBezTo>
                      <a:pt x="7544" y="114653"/>
                      <a:pt x="5769" y="115984"/>
                      <a:pt x="3550" y="115984"/>
                    </a:cubicBezTo>
                    <a:cubicBezTo>
                      <a:pt x="1331" y="114653"/>
                      <a:pt x="0" y="112878"/>
                      <a:pt x="0" y="110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3" name="Рисунок 8">
                <a:extLst>
                  <a:ext uri="{FF2B5EF4-FFF2-40B4-BE49-F238E27FC236}">
                    <a16:creationId xmlns:a16="http://schemas.microsoft.com/office/drawing/2014/main" id="{63A2DB37-C390-8CB5-EB79-777D7DE70D8A}"/>
                  </a:ext>
                </a:extLst>
              </p:cNvPr>
              <p:cNvSpPr/>
              <p:nvPr/>
            </p:nvSpPr>
            <p:spPr>
              <a:xfrm>
                <a:off x="645175" y="6328821"/>
                <a:ext cx="20139" cy="28508"/>
              </a:xfrm>
              <a:custGeom>
                <a:avLst/>
                <a:gdLst>
                  <a:gd name="connsiteX0" fmla="*/ 8739 w 20139"/>
                  <a:gd name="connsiteY0" fmla="*/ 28509 h 28508"/>
                  <a:gd name="connsiteX1" fmla="*/ 7407 w 20139"/>
                  <a:gd name="connsiteY1" fmla="*/ 28509 h 28508"/>
                  <a:gd name="connsiteX2" fmla="*/ 307 w 20139"/>
                  <a:gd name="connsiteY2" fmla="*/ 12534 h 28508"/>
                  <a:gd name="connsiteX3" fmla="*/ 4745 w 20139"/>
                  <a:gd name="connsiteY3" fmla="*/ 3215 h 28508"/>
                  <a:gd name="connsiteX4" fmla="*/ 12732 w 20139"/>
                  <a:gd name="connsiteY4" fmla="*/ 109 h 28508"/>
                  <a:gd name="connsiteX5" fmla="*/ 19832 w 20139"/>
                  <a:gd name="connsiteY5" fmla="*/ 16084 h 28508"/>
                  <a:gd name="connsiteX6" fmla="*/ 19832 w 20139"/>
                  <a:gd name="connsiteY6" fmla="*/ 16084 h 28508"/>
                  <a:gd name="connsiteX7" fmla="*/ 15395 w 20139"/>
                  <a:gd name="connsiteY7" fmla="*/ 25403 h 28508"/>
                  <a:gd name="connsiteX8" fmla="*/ 8739 w 20139"/>
                  <a:gd name="connsiteY8" fmla="*/ 28509 h 28508"/>
                  <a:gd name="connsiteX9" fmla="*/ 11401 w 20139"/>
                  <a:gd name="connsiteY9" fmla="*/ 3215 h 28508"/>
                  <a:gd name="connsiteX10" fmla="*/ 7407 w 20139"/>
                  <a:gd name="connsiteY10" fmla="*/ 5434 h 28508"/>
                  <a:gd name="connsiteX11" fmla="*/ 3857 w 20139"/>
                  <a:gd name="connsiteY11" fmla="*/ 12978 h 28508"/>
                  <a:gd name="connsiteX12" fmla="*/ 8295 w 20139"/>
                  <a:gd name="connsiteY12" fmla="*/ 24959 h 28508"/>
                  <a:gd name="connsiteX13" fmla="*/ 13176 w 20139"/>
                  <a:gd name="connsiteY13" fmla="*/ 22740 h 28508"/>
                  <a:gd name="connsiteX14" fmla="*/ 16726 w 20139"/>
                  <a:gd name="connsiteY14" fmla="*/ 15196 h 28508"/>
                  <a:gd name="connsiteX15" fmla="*/ 12289 w 20139"/>
                  <a:gd name="connsiteY15" fmla="*/ 3215 h 28508"/>
                  <a:gd name="connsiteX16" fmla="*/ 11401 w 20139"/>
                  <a:gd name="connsiteY16" fmla="*/ 3215 h 28508"/>
                  <a:gd name="connsiteX17" fmla="*/ 18057 w 20139"/>
                  <a:gd name="connsiteY17" fmla="*/ 15640 h 28508"/>
                  <a:gd name="connsiteX18" fmla="*/ 18057 w 20139"/>
                  <a:gd name="connsiteY18" fmla="*/ 15640 h 28508"/>
                  <a:gd name="connsiteX19" fmla="*/ 18057 w 20139"/>
                  <a:gd name="connsiteY19" fmla="*/ 15640 h 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139" h="28508">
                    <a:moveTo>
                      <a:pt x="8739" y="28509"/>
                    </a:moveTo>
                    <a:cubicBezTo>
                      <a:pt x="8295" y="28509"/>
                      <a:pt x="7851" y="28509"/>
                      <a:pt x="7407" y="28509"/>
                    </a:cubicBezTo>
                    <a:cubicBezTo>
                      <a:pt x="2082" y="27621"/>
                      <a:pt x="-1024" y="20521"/>
                      <a:pt x="307" y="12534"/>
                    </a:cubicBezTo>
                    <a:cubicBezTo>
                      <a:pt x="751" y="8984"/>
                      <a:pt x="2526" y="5434"/>
                      <a:pt x="4745" y="3215"/>
                    </a:cubicBezTo>
                    <a:cubicBezTo>
                      <a:pt x="6964" y="553"/>
                      <a:pt x="10070" y="-335"/>
                      <a:pt x="12732" y="109"/>
                    </a:cubicBezTo>
                    <a:cubicBezTo>
                      <a:pt x="18057" y="996"/>
                      <a:pt x="21164" y="8096"/>
                      <a:pt x="19832" y="16084"/>
                    </a:cubicBezTo>
                    <a:lnTo>
                      <a:pt x="19832" y="16084"/>
                    </a:lnTo>
                    <a:cubicBezTo>
                      <a:pt x="19389" y="19634"/>
                      <a:pt x="17614" y="23184"/>
                      <a:pt x="15395" y="25403"/>
                    </a:cubicBezTo>
                    <a:cubicBezTo>
                      <a:pt x="13620" y="27178"/>
                      <a:pt x="11401" y="28509"/>
                      <a:pt x="8739" y="28509"/>
                    </a:cubicBezTo>
                    <a:close/>
                    <a:moveTo>
                      <a:pt x="11401" y="3215"/>
                    </a:moveTo>
                    <a:cubicBezTo>
                      <a:pt x="10070" y="3215"/>
                      <a:pt x="8739" y="4103"/>
                      <a:pt x="7407" y="5434"/>
                    </a:cubicBezTo>
                    <a:cubicBezTo>
                      <a:pt x="5632" y="7209"/>
                      <a:pt x="4301" y="9871"/>
                      <a:pt x="3857" y="12978"/>
                    </a:cubicBezTo>
                    <a:cubicBezTo>
                      <a:pt x="2970" y="18746"/>
                      <a:pt x="4745" y="24515"/>
                      <a:pt x="8295" y="24959"/>
                    </a:cubicBezTo>
                    <a:cubicBezTo>
                      <a:pt x="10070" y="25403"/>
                      <a:pt x="11401" y="24515"/>
                      <a:pt x="13176" y="22740"/>
                    </a:cubicBezTo>
                    <a:cubicBezTo>
                      <a:pt x="14951" y="20965"/>
                      <a:pt x="16282" y="18303"/>
                      <a:pt x="16726" y="15196"/>
                    </a:cubicBezTo>
                    <a:cubicBezTo>
                      <a:pt x="17614" y="9428"/>
                      <a:pt x="15839" y="3659"/>
                      <a:pt x="12289" y="3215"/>
                    </a:cubicBezTo>
                    <a:cubicBezTo>
                      <a:pt x="11845" y="3215"/>
                      <a:pt x="11845" y="3215"/>
                      <a:pt x="11401" y="3215"/>
                    </a:cubicBezTo>
                    <a:close/>
                    <a:moveTo>
                      <a:pt x="18057" y="15640"/>
                    </a:moveTo>
                    <a:lnTo>
                      <a:pt x="18057" y="15640"/>
                    </a:lnTo>
                    <a:lnTo>
                      <a:pt x="18057" y="156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4" name="Рисунок 8">
                <a:extLst>
                  <a:ext uri="{FF2B5EF4-FFF2-40B4-BE49-F238E27FC236}">
                    <a16:creationId xmlns:a16="http://schemas.microsoft.com/office/drawing/2014/main" id="{8049205C-694D-293A-8154-B085465FF4DE}"/>
                  </a:ext>
                </a:extLst>
              </p:cNvPr>
              <p:cNvSpPr/>
              <p:nvPr/>
            </p:nvSpPr>
            <p:spPr>
              <a:xfrm>
                <a:off x="628620" y="6201453"/>
                <a:ext cx="65230" cy="33401"/>
              </a:xfrm>
              <a:custGeom>
                <a:avLst/>
                <a:gdLst>
                  <a:gd name="connsiteX0" fmla="*/ 62125 w 65230"/>
                  <a:gd name="connsiteY0" fmla="*/ 33402 h 33401"/>
                  <a:gd name="connsiteX1" fmla="*/ 62125 w 65230"/>
                  <a:gd name="connsiteY1" fmla="*/ 33402 h 33401"/>
                  <a:gd name="connsiteX2" fmla="*/ 887 w 65230"/>
                  <a:gd name="connsiteY2" fmla="*/ 11658 h 33401"/>
                  <a:gd name="connsiteX3" fmla="*/ 0 w 65230"/>
                  <a:gd name="connsiteY3" fmla="*/ 10327 h 33401"/>
                  <a:gd name="connsiteX4" fmla="*/ 1331 w 65230"/>
                  <a:gd name="connsiteY4" fmla="*/ 1008 h 33401"/>
                  <a:gd name="connsiteX5" fmla="*/ 2662 w 65230"/>
                  <a:gd name="connsiteY5" fmla="*/ 121 h 33401"/>
                  <a:gd name="connsiteX6" fmla="*/ 16419 w 65230"/>
                  <a:gd name="connsiteY6" fmla="*/ 1452 h 33401"/>
                  <a:gd name="connsiteX7" fmla="*/ 16862 w 65230"/>
                  <a:gd name="connsiteY7" fmla="*/ 1452 h 33401"/>
                  <a:gd name="connsiteX8" fmla="*/ 64343 w 65230"/>
                  <a:gd name="connsiteY8" fmla="*/ 18315 h 33401"/>
                  <a:gd name="connsiteX9" fmla="*/ 65231 w 65230"/>
                  <a:gd name="connsiteY9" fmla="*/ 19646 h 33401"/>
                  <a:gd name="connsiteX10" fmla="*/ 63012 w 65230"/>
                  <a:gd name="connsiteY10" fmla="*/ 32514 h 33401"/>
                  <a:gd name="connsiteX11" fmla="*/ 62125 w 65230"/>
                  <a:gd name="connsiteY11" fmla="*/ 33402 h 33401"/>
                  <a:gd name="connsiteX12" fmla="*/ 62125 w 65230"/>
                  <a:gd name="connsiteY12" fmla="*/ 33402 h 33401"/>
                  <a:gd name="connsiteX13" fmla="*/ 2662 w 65230"/>
                  <a:gd name="connsiteY13" fmla="*/ 9440 h 33401"/>
                  <a:gd name="connsiteX14" fmla="*/ 60793 w 65230"/>
                  <a:gd name="connsiteY14" fmla="*/ 30296 h 33401"/>
                  <a:gd name="connsiteX15" fmla="*/ 62568 w 65230"/>
                  <a:gd name="connsiteY15" fmla="*/ 20090 h 33401"/>
                  <a:gd name="connsiteX16" fmla="*/ 15975 w 65230"/>
                  <a:gd name="connsiteY16" fmla="*/ 3671 h 33401"/>
                  <a:gd name="connsiteX17" fmla="*/ 3550 w 65230"/>
                  <a:gd name="connsiteY17" fmla="*/ 2340 h 33401"/>
                  <a:gd name="connsiteX18" fmla="*/ 2662 w 65230"/>
                  <a:gd name="connsiteY18" fmla="*/ 9440 h 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230" h="33401">
                    <a:moveTo>
                      <a:pt x="62125" y="33402"/>
                    </a:moveTo>
                    <a:cubicBezTo>
                      <a:pt x="61681" y="33402"/>
                      <a:pt x="61681" y="33402"/>
                      <a:pt x="62125" y="33402"/>
                    </a:cubicBezTo>
                    <a:lnTo>
                      <a:pt x="887" y="11658"/>
                    </a:lnTo>
                    <a:cubicBezTo>
                      <a:pt x="444" y="11658"/>
                      <a:pt x="0" y="10771"/>
                      <a:pt x="0" y="10327"/>
                    </a:cubicBezTo>
                    <a:lnTo>
                      <a:pt x="1331" y="1008"/>
                    </a:lnTo>
                    <a:cubicBezTo>
                      <a:pt x="1331" y="565"/>
                      <a:pt x="2219" y="-323"/>
                      <a:pt x="2662" y="121"/>
                    </a:cubicBezTo>
                    <a:lnTo>
                      <a:pt x="16419" y="1452"/>
                    </a:lnTo>
                    <a:cubicBezTo>
                      <a:pt x="16419" y="1452"/>
                      <a:pt x="16419" y="1452"/>
                      <a:pt x="16862" y="1452"/>
                    </a:cubicBezTo>
                    <a:lnTo>
                      <a:pt x="64343" y="18315"/>
                    </a:lnTo>
                    <a:cubicBezTo>
                      <a:pt x="64787" y="18315"/>
                      <a:pt x="65231" y="19202"/>
                      <a:pt x="65231" y="19646"/>
                    </a:cubicBezTo>
                    <a:lnTo>
                      <a:pt x="63012" y="32514"/>
                    </a:lnTo>
                    <a:cubicBezTo>
                      <a:pt x="63012" y="32958"/>
                      <a:pt x="62568" y="33402"/>
                      <a:pt x="62125" y="33402"/>
                    </a:cubicBezTo>
                    <a:cubicBezTo>
                      <a:pt x="62568" y="33402"/>
                      <a:pt x="62125" y="33402"/>
                      <a:pt x="62125" y="33402"/>
                    </a:cubicBezTo>
                    <a:close/>
                    <a:moveTo>
                      <a:pt x="2662" y="9440"/>
                    </a:moveTo>
                    <a:lnTo>
                      <a:pt x="60793" y="30296"/>
                    </a:lnTo>
                    <a:lnTo>
                      <a:pt x="62568" y="20090"/>
                    </a:lnTo>
                    <a:lnTo>
                      <a:pt x="15975" y="3671"/>
                    </a:lnTo>
                    <a:lnTo>
                      <a:pt x="3550" y="2340"/>
                    </a:lnTo>
                    <a:lnTo>
                      <a:pt x="2662" y="94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5" name="Рисунок 8">
                <a:extLst>
                  <a:ext uri="{FF2B5EF4-FFF2-40B4-BE49-F238E27FC236}">
                    <a16:creationId xmlns:a16="http://schemas.microsoft.com/office/drawing/2014/main" id="{0E8B7071-523B-ED34-8BDF-225A09720C01}"/>
                  </a:ext>
                </a:extLst>
              </p:cNvPr>
              <p:cNvSpPr/>
              <p:nvPr/>
            </p:nvSpPr>
            <p:spPr>
              <a:xfrm>
                <a:off x="628176" y="6201131"/>
                <a:ext cx="50261" cy="28843"/>
              </a:xfrm>
              <a:custGeom>
                <a:avLst/>
                <a:gdLst>
                  <a:gd name="connsiteX0" fmla="*/ 46593 w 50261"/>
                  <a:gd name="connsiteY0" fmla="*/ 28844 h 28843"/>
                  <a:gd name="connsiteX1" fmla="*/ 46593 w 50261"/>
                  <a:gd name="connsiteY1" fmla="*/ 28844 h 28843"/>
                  <a:gd name="connsiteX2" fmla="*/ 1331 w 50261"/>
                  <a:gd name="connsiteY2" fmla="*/ 11981 h 28843"/>
                  <a:gd name="connsiteX3" fmla="*/ 0 w 50261"/>
                  <a:gd name="connsiteY3" fmla="*/ 9762 h 28843"/>
                  <a:gd name="connsiteX4" fmla="*/ 1331 w 50261"/>
                  <a:gd name="connsiteY4" fmla="*/ 1331 h 28843"/>
                  <a:gd name="connsiteX5" fmla="*/ 2219 w 50261"/>
                  <a:gd name="connsiteY5" fmla="*/ 0 h 28843"/>
                  <a:gd name="connsiteX6" fmla="*/ 3994 w 50261"/>
                  <a:gd name="connsiteY6" fmla="*/ 0 h 28843"/>
                  <a:gd name="connsiteX7" fmla="*/ 48812 w 50261"/>
                  <a:gd name="connsiteY7" fmla="*/ 16419 h 28843"/>
                  <a:gd name="connsiteX8" fmla="*/ 50143 w 50261"/>
                  <a:gd name="connsiteY8" fmla="*/ 18637 h 28843"/>
                  <a:gd name="connsiteX9" fmla="*/ 48368 w 50261"/>
                  <a:gd name="connsiteY9" fmla="*/ 27069 h 28843"/>
                  <a:gd name="connsiteX10" fmla="*/ 47481 w 50261"/>
                  <a:gd name="connsiteY10" fmla="*/ 28400 h 28843"/>
                  <a:gd name="connsiteX11" fmla="*/ 46593 w 50261"/>
                  <a:gd name="connsiteY11" fmla="*/ 28844 h 28843"/>
                  <a:gd name="connsiteX12" fmla="*/ 3994 w 50261"/>
                  <a:gd name="connsiteY12" fmla="*/ 9319 h 28843"/>
                  <a:gd name="connsiteX13" fmla="*/ 45262 w 50261"/>
                  <a:gd name="connsiteY13" fmla="*/ 24406 h 28843"/>
                  <a:gd name="connsiteX14" fmla="*/ 46150 w 50261"/>
                  <a:gd name="connsiteY14" fmla="*/ 19969 h 28843"/>
                  <a:gd name="connsiteX15" fmla="*/ 4881 w 50261"/>
                  <a:gd name="connsiteY15" fmla="*/ 4437 h 28843"/>
                  <a:gd name="connsiteX16" fmla="*/ 3994 w 50261"/>
                  <a:gd name="connsiteY16" fmla="*/ 9319 h 28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61" h="28843">
                    <a:moveTo>
                      <a:pt x="46593" y="28844"/>
                    </a:moveTo>
                    <a:lnTo>
                      <a:pt x="46593" y="28844"/>
                    </a:lnTo>
                    <a:lnTo>
                      <a:pt x="1331" y="11981"/>
                    </a:lnTo>
                    <a:cubicBezTo>
                      <a:pt x="444" y="11537"/>
                      <a:pt x="0" y="10650"/>
                      <a:pt x="0" y="9762"/>
                    </a:cubicBezTo>
                    <a:lnTo>
                      <a:pt x="1331" y="1331"/>
                    </a:lnTo>
                    <a:cubicBezTo>
                      <a:pt x="1331" y="887"/>
                      <a:pt x="1775" y="444"/>
                      <a:pt x="2219" y="0"/>
                    </a:cubicBezTo>
                    <a:cubicBezTo>
                      <a:pt x="3106" y="0"/>
                      <a:pt x="3550" y="0"/>
                      <a:pt x="3994" y="0"/>
                    </a:cubicBezTo>
                    <a:lnTo>
                      <a:pt x="48812" y="16419"/>
                    </a:lnTo>
                    <a:cubicBezTo>
                      <a:pt x="49700" y="16862"/>
                      <a:pt x="50587" y="17750"/>
                      <a:pt x="50143" y="18637"/>
                    </a:cubicBezTo>
                    <a:lnTo>
                      <a:pt x="48368" y="27069"/>
                    </a:lnTo>
                    <a:cubicBezTo>
                      <a:pt x="48368" y="27512"/>
                      <a:pt x="47925" y="27956"/>
                      <a:pt x="47481" y="28400"/>
                    </a:cubicBezTo>
                    <a:cubicBezTo>
                      <a:pt x="47481" y="28400"/>
                      <a:pt x="47037" y="28844"/>
                      <a:pt x="46593" y="28844"/>
                    </a:cubicBezTo>
                    <a:close/>
                    <a:moveTo>
                      <a:pt x="3994" y="9319"/>
                    </a:moveTo>
                    <a:lnTo>
                      <a:pt x="45262" y="24406"/>
                    </a:lnTo>
                    <a:lnTo>
                      <a:pt x="46150" y="19969"/>
                    </a:lnTo>
                    <a:lnTo>
                      <a:pt x="4881" y="4437"/>
                    </a:lnTo>
                    <a:lnTo>
                      <a:pt x="3994" y="9319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6" name="Рисунок 8">
                <a:extLst>
                  <a:ext uri="{FF2B5EF4-FFF2-40B4-BE49-F238E27FC236}">
                    <a16:creationId xmlns:a16="http://schemas.microsoft.com/office/drawing/2014/main" id="{3698FF37-E823-14C2-51FE-A19B71301DB4}"/>
                  </a:ext>
                </a:extLst>
              </p:cNvPr>
              <p:cNvGrpSpPr/>
              <p:nvPr/>
            </p:nvGrpSpPr>
            <p:grpSpPr>
              <a:xfrm>
                <a:off x="675483" y="6217819"/>
                <a:ext cx="18098" cy="5055"/>
                <a:chOff x="675483" y="6217819"/>
                <a:chExt cx="18098" cy="5055"/>
              </a:xfrm>
              <a:solidFill>
                <a:srgbClr val="FFFFFF"/>
              </a:solidFill>
            </p:grpSpPr>
            <p:sp>
              <p:nvSpPr>
                <p:cNvPr id="59" name="Рисунок 8">
                  <a:extLst>
                    <a:ext uri="{FF2B5EF4-FFF2-40B4-BE49-F238E27FC236}">
                      <a16:creationId xmlns:a16="http://schemas.microsoft.com/office/drawing/2014/main" id="{2FB92E85-7674-AFF3-0ECA-AC043C2E7E95}"/>
                    </a:ext>
                  </a:extLst>
                </p:cNvPr>
                <p:cNvSpPr/>
                <p:nvPr/>
              </p:nvSpPr>
              <p:spPr>
                <a:xfrm>
                  <a:off x="676544" y="6218880"/>
                  <a:ext cx="15531" cy="2662"/>
                </a:xfrm>
                <a:custGeom>
                  <a:avLst/>
                  <a:gdLst>
                    <a:gd name="connsiteX0" fmla="*/ 0 w 15531"/>
                    <a:gd name="connsiteY0" fmla="*/ 0 h 2662"/>
                    <a:gd name="connsiteX1" fmla="*/ 15531 w 15531"/>
                    <a:gd name="connsiteY1" fmla="*/ 2662 h 2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31" h="2662">
                      <a:moveTo>
                        <a:pt x="0" y="0"/>
                      </a:moveTo>
                      <a:lnTo>
                        <a:pt x="15531" y="2662"/>
                      </a:lnTo>
                    </a:path>
                  </a:pathLst>
                </a:custGeom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0" name="Рисунок 8">
                  <a:extLst>
                    <a:ext uri="{FF2B5EF4-FFF2-40B4-BE49-F238E27FC236}">
                      <a16:creationId xmlns:a16="http://schemas.microsoft.com/office/drawing/2014/main" id="{45EDDCAD-6E25-DFFC-5F80-67FE5591FF05}"/>
                    </a:ext>
                  </a:extLst>
                </p:cNvPr>
                <p:cNvSpPr/>
                <p:nvPr/>
              </p:nvSpPr>
              <p:spPr>
                <a:xfrm>
                  <a:off x="675483" y="6217819"/>
                  <a:ext cx="18098" cy="5055"/>
                </a:xfrm>
                <a:custGeom>
                  <a:avLst/>
                  <a:gdLst>
                    <a:gd name="connsiteX0" fmla="*/ 16593 w 18098"/>
                    <a:gd name="connsiteY0" fmla="*/ 5055 h 5055"/>
                    <a:gd name="connsiteX1" fmla="*/ 16593 w 18098"/>
                    <a:gd name="connsiteY1" fmla="*/ 5055 h 5055"/>
                    <a:gd name="connsiteX2" fmla="*/ 1062 w 18098"/>
                    <a:gd name="connsiteY2" fmla="*/ 2393 h 5055"/>
                    <a:gd name="connsiteX3" fmla="*/ 174 w 18098"/>
                    <a:gd name="connsiteY3" fmla="*/ 1062 h 5055"/>
                    <a:gd name="connsiteX4" fmla="*/ 1505 w 18098"/>
                    <a:gd name="connsiteY4" fmla="*/ 174 h 5055"/>
                    <a:gd name="connsiteX5" fmla="*/ 17036 w 18098"/>
                    <a:gd name="connsiteY5" fmla="*/ 2837 h 5055"/>
                    <a:gd name="connsiteX6" fmla="*/ 17924 w 18098"/>
                    <a:gd name="connsiteY6" fmla="*/ 4168 h 5055"/>
                    <a:gd name="connsiteX7" fmla="*/ 16593 w 18098"/>
                    <a:gd name="connsiteY7" fmla="*/ 5055 h 5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98" h="5055">
                      <a:moveTo>
                        <a:pt x="16593" y="5055"/>
                      </a:moveTo>
                      <a:lnTo>
                        <a:pt x="16593" y="5055"/>
                      </a:lnTo>
                      <a:lnTo>
                        <a:pt x="1062" y="2393"/>
                      </a:lnTo>
                      <a:cubicBezTo>
                        <a:pt x="174" y="2393"/>
                        <a:pt x="-270" y="1505"/>
                        <a:pt x="174" y="1062"/>
                      </a:cubicBezTo>
                      <a:cubicBezTo>
                        <a:pt x="174" y="174"/>
                        <a:pt x="1062" y="-270"/>
                        <a:pt x="1505" y="174"/>
                      </a:cubicBezTo>
                      <a:lnTo>
                        <a:pt x="17036" y="2837"/>
                      </a:lnTo>
                      <a:cubicBezTo>
                        <a:pt x="17924" y="2837"/>
                        <a:pt x="18368" y="3724"/>
                        <a:pt x="17924" y="4168"/>
                      </a:cubicBezTo>
                      <a:cubicBezTo>
                        <a:pt x="17480" y="4612"/>
                        <a:pt x="17036" y="5055"/>
                        <a:pt x="16593" y="5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7" name="Рисунок 8">
                <a:extLst>
                  <a:ext uri="{FF2B5EF4-FFF2-40B4-BE49-F238E27FC236}">
                    <a16:creationId xmlns:a16="http://schemas.microsoft.com/office/drawing/2014/main" id="{6158CBE4-3D96-3A70-5E40-6380BADD7F83}"/>
                  </a:ext>
                </a:extLst>
              </p:cNvPr>
              <p:cNvSpPr/>
              <p:nvPr/>
            </p:nvSpPr>
            <p:spPr>
              <a:xfrm>
                <a:off x="542089" y="6348898"/>
                <a:ext cx="76768" cy="39937"/>
              </a:xfrm>
              <a:custGeom>
                <a:avLst/>
                <a:gdLst>
                  <a:gd name="connsiteX0" fmla="*/ 75437 w 76768"/>
                  <a:gd name="connsiteY0" fmla="*/ 39937 h 39937"/>
                  <a:gd name="connsiteX1" fmla="*/ 74549 w 76768"/>
                  <a:gd name="connsiteY1" fmla="*/ 39937 h 39937"/>
                  <a:gd name="connsiteX2" fmla="*/ 887 w 76768"/>
                  <a:gd name="connsiteY2" fmla="*/ 3106 h 39937"/>
                  <a:gd name="connsiteX3" fmla="*/ 0 w 76768"/>
                  <a:gd name="connsiteY3" fmla="*/ 887 h 39937"/>
                  <a:gd name="connsiteX4" fmla="*/ 2219 w 76768"/>
                  <a:gd name="connsiteY4" fmla="*/ 0 h 39937"/>
                  <a:gd name="connsiteX5" fmla="*/ 75881 w 76768"/>
                  <a:gd name="connsiteY5" fmla="*/ 36831 h 39937"/>
                  <a:gd name="connsiteX6" fmla="*/ 76768 w 76768"/>
                  <a:gd name="connsiteY6" fmla="*/ 39050 h 39937"/>
                  <a:gd name="connsiteX7" fmla="*/ 75437 w 76768"/>
                  <a:gd name="connsiteY7" fmla="*/ 39937 h 3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768" h="39937">
                    <a:moveTo>
                      <a:pt x="75437" y="39937"/>
                    </a:moveTo>
                    <a:cubicBezTo>
                      <a:pt x="74993" y="39937"/>
                      <a:pt x="74993" y="39937"/>
                      <a:pt x="74549" y="39937"/>
                    </a:cubicBezTo>
                    <a:lnTo>
                      <a:pt x="887" y="3106"/>
                    </a:lnTo>
                    <a:cubicBezTo>
                      <a:pt x="0" y="2662"/>
                      <a:pt x="0" y="1775"/>
                      <a:pt x="0" y="887"/>
                    </a:cubicBezTo>
                    <a:cubicBezTo>
                      <a:pt x="444" y="0"/>
                      <a:pt x="1331" y="0"/>
                      <a:pt x="2219" y="0"/>
                    </a:cubicBezTo>
                    <a:lnTo>
                      <a:pt x="75881" y="36831"/>
                    </a:lnTo>
                    <a:cubicBezTo>
                      <a:pt x="76768" y="37275"/>
                      <a:pt x="76768" y="38162"/>
                      <a:pt x="76768" y="39050"/>
                    </a:cubicBezTo>
                    <a:cubicBezTo>
                      <a:pt x="76324" y="39493"/>
                      <a:pt x="75881" y="39937"/>
                      <a:pt x="75437" y="399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8" name="Рисунок 8">
                <a:extLst>
                  <a:ext uri="{FF2B5EF4-FFF2-40B4-BE49-F238E27FC236}">
                    <a16:creationId xmlns:a16="http://schemas.microsoft.com/office/drawing/2014/main" id="{EE2A3311-15D4-59C3-3757-51ACA4897CE8}"/>
                  </a:ext>
                </a:extLst>
              </p:cNvPr>
              <p:cNvSpPr/>
              <p:nvPr/>
            </p:nvSpPr>
            <p:spPr>
              <a:xfrm>
                <a:off x="597835" y="6396823"/>
                <a:ext cx="25133" cy="81649"/>
              </a:xfrm>
              <a:custGeom>
                <a:avLst/>
                <a:gdLst>
                  <a:gd name="connsiteX0" fmla="*/ 23685 w 25133"/>
                  <a:gd name="connsiteY0" fmla="*/ 81649 h 81649"/>
                  <a:gd name="connsiteX1" fmla="*/ 23685 w 25133"/>
                  <a:gd name="connsiteY1" fmla="*/ 81649 h 81649"/>
                  <a:gd name="connsiteX2" fmla="*/ 166 w 25133"/>
                  <a:gd name="connsiteY2" fmla="*/ 56356 h 81649"/>
                  <a:gd name="connsiteX3" fmla="*/ 6378 w 25133"/>
                  <a:gd name="connsiteY3" fmla="*/ 1331 h 81649"/>
                  <a:gd name="connsiteX4" fmla="*/ 8153 w 25133"/>
                  <a:gd name="connsiteY4" fmla="*/ 0 h 81649"/>
                  <a:gd name="connsiteX5" fmla="*/ 9485 w 25133"/>
                  <a:gd name="connsiteY5" fmla="*/ 1775 h 81649"/>
                  <a:gd name="connsiteX6" fmla="*/ 3272 w 25133"/>
                  <a:gd name="connsiteY6" fmla="*/ 55912 h 81649"/>
                  <a:gd name="connsiteX7" fmla="*/ 23685 w 25133"/>
                  <a:gd name="connsiteY7" fmla="*/ 78099 h 81649"/>
                  <a:gd name="connsiteX8" fmla="*/ 25016 w 25133"/>
                  <a:gd name="connsiteY8" fmla="*/ 79874 h 81649"/>
                  <a:gd name="connsiteX9" fmla="*/ 23685 w 25133"/>
                  <a:gd name="connsiteY9" fmla="*/ 81649 h 8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33" h="81649">
                    <a:moveTo>
                      <a:pt x="23685" y="81649"/>
                    </a:moveTo>
                    <a:cubicBezTo>
                      <a:pt x="23241" y="81649"/>
                      <a:pt x="23241" y="81649"/>
                      <a:pt x="23685" y="81649"/>
                    </a:cubicBezTo>
                    <a:cubicBezTo>
                      <a:pt x="23241" y="81649"/>
                      <a:pt x="2385" y="78543"/>
                      <a:pt x="166" y="56356"/>
                    </a:cubicBezTo>
                    <a:cubicBezTo>
                      <a:pt x="-1165" y="43487"/>
                      <a:pt x="5935" y="3106"/>
                      <a:pt x="6378" y="1331"/>
                    </a:cubicBezTo>
                    <a:cubicBezTo>
                      <a:pt x="6378" y="444"/>
                      <a:pt x="7266" y="0"/>
                      <a:pt x="8153" y="0"/>
                    </a:cubicBezTo>
                    <a:cubicBezTo>
                      <a:pt x="9041" y="0"/>
                      <a:pt x="9485" y="887"/>
                      <a:pt x="9485" y="1775"/>
                    </a:cubicBezTo>
                    <a:cubicBezTo>
                      <a:pt x="9485" y="2219"/>
                      <a:pt x="2385" y="43487"/>
                      <a:pt x="3272" y="55912"/>
                    </a:cubicBezTo>
                    <a:cubicBezTo>
                      <a:pt x="5047" y="75437"/>
                      <a:pt x="22797" y="78099"/>
                      <a:pt x="23685" y="78099"/>
                    </a:cubicBezTo>
                    <a:cubicBezTo>
                      <a:pt x="24572" y="78099"/>
                      <a:pt x="25460" y="78987"/>
                      <a:pt x="25016" y="79874"/>
                    </a:cubicBezTo>
                    <a:cubicBezTo>
                      <a:pt x="25016" y="81206"/>
                      <a:pt x="24128" y="81649"/>
                      <a:pt x="23685" y="816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E82CD96-1647-525B-BD3A-1FDD746821D3}"/>
              </a:ext>
            </a:extLst>
          </p:cNvPr>
          <p:cNvSpPr/>
          <p:nvPr/>
        </p:nvSpPr>
        <p:spPr>
          <a:xfrm>
            <a:off x="4385500" y="1"/>
            <a:ext cx="373001" cy="411509"/>
          </a:xfrm>
          <a:prstGeom prst="rect">
            <a:avLst/>
          </a:prstGeom>
          <a:solidFill>
            <a:srgbClr val="F5C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9142CF-056A-808B-3EDB-A4F95472FA4E}"/>
              </a:ext>
            </a:extLst>
          </p:cNvPr>
          <p:cNvSpPr txBox="1"/>
          <p:nvPr/>
        </p:nvSpPr>
        <p:spPr>
          <a:xfrm>
            <a:off x="539553" y="1347614"/>
            <a:ext cx="837501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Для ограничения доступа часто недостаточно </a:t>
            </a:r>
            <a:r>
              <a:rPr lang="en-US" dirty="0">
                <a:solidFill>
                  <a:schemeClr val="bg1"/>
                </a:solidFill>
              </a:rPr>
              <a:t>ACL </a:t>
            </a:r>
            <a:r>
              <a:rPr lang="ru-RU" dirty="0">
                <a:solidFill>
                  <a:schemeClr val="bg1"/>
                </a:solidFill>
              </a:rPr>
              <a:t>правил</a:t>
            </a: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Проблема заключается в односторонних правилах – где требуется доступ только с одной стороны – например из локальной сети в интернет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ru-RU" dirty="0">
                <a:solidFill>
                  <a:schemeClr val="bg1"/>
                </a:solidFill>
              </a:rPr>
              <a:t>а из интернета в локальную сеть не требуется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В </a:t>
            </a:r>
            <a:r>
              <a:rPr lang="en-US" dirty="0" err="1">
                <a:solidFill>
                  <a:schemeClr val="bg1"/>
                </a:solidFill>
              </a:rPr>
              <a:t>MikroTik</a:t>
            </a:r>
            <a:r>
              <a:rPr lang="en-US" dirty="0">
                <a:solidFill>
                  <a:schemeClr val="bg1"/>
                </a:solidFill>
              </a:rPr>
              <a:t>  </a:t>
            </a:r>
            <a:r>
              <a:rPr lang="ru-RU" dirty="0">
                <a:solidFill>
                  <a:schemeClr val="bg1"/>
                </a:solidFill>
              </a:rPr>
              <a:t>для решения данной задачи используется подавление </a:t>
            </a:r>
            <a:r>
              <a:rPr lang="en-US" dirty="0">
                <a:solidFill>
                  <a:schemeClr val="bg1"/>
                </a:solidFill>
              </a:rPr>
              <a:t>L3HW </a:t>
            </a:r>
            <a:r>
              <a:rPr lang="ru-RU" dirty="0">
                <a:solidFill>
                  <a:schemeClr val="bg1"/>
                </a:solidFill>
              </a:rPr>
              <a:t>и перенаправление данного трафика на </a:t>
            </a:r>
            <a:r>
              <a:rPr lang="en-US" dirty="0">
                <a:solidFill>
                  <a:schemeClr val="bg1"/>
                </a:solidFill>
              </a:rPr>
              <a:t>CPU</a:t>
            </a:r>
            <a:r>
              <a:rPr lang="ru-RU" dirty="0">
                <a:solidFill>
                  <a:schemeClr val="bg1"/>
                </a:solidFill>
              </a:rPr>
              <a:t> и следовательно в полноценный </a:t>
            </a:r>
            <a:r>
              <a:rPr lang="en-US" dirty="0">
                <a:solidFill>
                  <a:schemeClr val="bg1"/>
                </a:solidFill>
              </a:rPr>
              <a:t>/</a:t>
            </a:r>
            <a:r>
              <a:rPr lang="en-US" dirty="0" err="1">
                <a:solidFill>
                  <a:schemeClr val="bg1"/>
                </a:solidFill>
              </a:rPr>
              <a:t>ip</a:t>
            </a:r>
            <a:r>
              <a:rPr lang="en-US" dirty="0">
                <a:solidFill>
                  <a:schemeClr val="bg1"/>
                </a:solidFill>
              </a:rPr>
              <a:t> firewall </a:t>
            </a:r>
            <a:r>
              <a:rPr lang="ru-RU" dirty="0">
                <a:solidFill>
                  <a:schemeClr val="bg1"/>
                </a:solidFill>
              </a:rPr>
              <a:t>с </a:t>
            </a:r>
            <a:r>
              <a:rPr lang="en-US" dirty="0">
                <a:solidFill>
                  <a:schemeClr val="bg1"/>
                </a:solidFill>
              </a:rPr>
              <a:t>connection tracking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В зависимости от модели оборудования существует возможность отправить </a:t>
            </a:r>
            <a:r>
              <a:rPr lang="en-US" dirty="0">
                <a:solidFill>
                  <a:schemeClr val="bg1"/>
                </a:solidFill>
              </a:rPr>
              <a:t>established/related </a:t>
            </a:r>
            <a:r>
              <a:rPr lang="ru-RU" dirty="0">
                <a:solidFill>
                  <a:schemeClr val="bg1"/>
                </a:solidFill>
              </a:rPr>
              <a:t>трафик в аппаратный </a:t>
            </a:r>
            <a:r>
              <a:rPr lang="en-US" dirty="0">
                <a:solidFill>
                  <a:schemeClr val="bg1"/>
                </a:solidFill>
              </a:rPr>
              <a:t>FastTrack</a:t>
            </a:r>
          </a:p>
        </p:txBody>
      </p:sp>
    </p:spTree>
    <p:extLst>
      <p:ext uri="{BB962C8B-B14F-4D97-AF65-F5344CB8AC3E}">
        <p14:creationId xmlns:p14="http://schemas.microsoft.com/office/powerpoint/2010/main" val="13679158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684656-FBBF-B674-A5C5-BB2E630765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02194D6-FD08-15ED-9277-929FBD39CEEC}"/>
              </a:ext>
            </a:extLst>
          </p:cNvPr>
          <p:cNvSpPr txBox="1"/>
          <p:nvPr/>
        </p:nvSpPr>
        <p:spPr>
          <a:xfrm>
            <a:off x="266135" y="411510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5C92A"/>
                </a:solidFill>
                <a:latin typeface="PT Sans" panose="020B0503020203020204" pitchFamily="34" charset="-52"/>
              </a:rPr>
              <a:t>FastTrack </a:t>
            </a:r>
          </a:p>
          <a:p>
            <a:pPr algn="ctr"/>
            <a:endParaRPr lang="ru-RU" sz="3600" b="1" dirty="0">
              <a:solidFill>
                <a:srgbClr val="F5C92A"/>
              </a:solidFill>
              <a:latin typeface="PT Sans" panose="020B0503020203020204" pitchFamily="34" charset="-52"/>
            </a:endParaRPr>
          </a:p>
        </p:txBody>
      </p: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23854F2A-629F-9DFE-C855-3B2F12D75FFB}"/>
              </a:ext>
            </a:extLst>
          </p:cNvPr>
          <p:cNvGrpSpPr/>
          <p:nvPr/>
        </p:nvGrpSpPr>
        <p:grpSpPr>
          <a:xfrm>
            <a:off x="7545805" y="4505679"/>
            <a:ext cx="1361290" cy="436808"/>
            <a:chOff x="309271" y="4505679"/>
            <a:chExt cx="1361290" cy="436808"/>
          </a:xfrm>
        </p:grpSpPr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8B228807-6534-157C-4B8B-8534053DAA25}"/>
                </a:ext>
              </a:extLst>
            </p:cNvPr>
            <p:cNvGrpSpPr/>
            <p:nvPr/>
          </p:nvGrpSpPr>
          <p:grpSpPr>
            <a:xfrm>
              <a:off x="548138" y="4515754"/>
              <a:ext cx="1122423" cy="416659"/>
              <a:chOff x="911424" y="6309320"/>
              <a:chExt cx="1122423" cy="416659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A049F74A-0B17-D089-62FB-7AD9022F6594}"/>
                  </a:ext>
                </a:extLst>
              </p:cNvPr>
              <p:cNvSpPr txBox="1"/>
              <p:nvPr/>
            </p:nvSpPr>
            <p:spPr>
              <a:xfrm>
                <a:off x="911424" y="6309320"/>
                <a:ext cx="1122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i="0" dirty="0">
                    <a:solidFill>
                      <a:srgbClr val="F5C92A"/>
                    </a:solidFill>
                    <a:effectLst/>
                    <a:latin typeface="Roboto" pitchFamily="2" charset="0"/>
                  </a:rPr>
                  <a:t>LINKMEETUP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401C9560-93A4-9E3F-6678-FEC4C450C581}"/>
                  </a:ext>
                </a:extLst>
              </p:cNvPr>
              <p:cNvSpPr txBox="1"/>
              <p:nvPr/>
            </p:nvSpPr>
            <p:spPr>
              <a:xfrm>
                <a:off x="911424" y="6541313"/>
                <a:ext cx="1114729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" spc="80" dirty="0">
                    <a:solidFill>
                      <a:schemeClr val="bg1"/>
                    </a:solidFill>
                    <a:latin typeface="Roboto" pitchFamily="2" charset="0"/>
                    <a:ea typeface="Roboto" pitchFamily="2" charset="0"/>
                  </a:rPr>
                  <a:t>МИТАП ОТ IT ДЛЯ IT</a:t>
                </a:r>
                <a:endParaRPr lang="en-US" sz="600" spc="80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endParaRPr>
              </a:p>
            </p:txBody>
          </p:sp>
        </p:grpSp>
        <p:grpSp>
          <p:nvGrpSpPr>
            <p:cNvPr id="42" name="Рисунок 8">
              <a:extLst>
                <a:ext uri="{FF2B5EF4-FFF2-40B4-BE49-F238E27FC236}">
                  <a16:creationId xmlns:a16="http://schemas.microsoft.com/office/drawing/2014/main" id="{687B121F-E124-F79E-1F5E-FCD5D672FBAC}"/>
                </a:ext>
              </a:extLst>
            </p:cNvPr>
            <p:cNvGrpSpPr/>
            <p:nvPr/>
          </p:nvGrpSpPr>
          <p:grpSpPr>
            <a:xfrm>
              <a:off x="309271" y="4505679"/>
              <a:ext cx="238959" cy="436808"/>
              <a:chOff x="505258" y="6201131"/>
              <a:chExt cx="247610" cy="452621"/>
            </a:xfrm>
          </p:grpSpPr>
          <p:sp>
            <p:nvSpPr>
              <p:cNvPr id="43" name="Рисунок 8">
                <a:extLst>
                  <a:ext uri="{FF2B5EF4-FFF2-40B4-BE49-F238E27FC236}">
                    <a16:creationId xmlns:a16="http://schemas.microsoft.com/office/drawing/2014/main" id="{CE6BEF4B-4903-E47A-A2DB-240D67C09DA4}"/>
                  </a:ext>
                </a:extLst>
              </p:cNvPr>
              <p:cNvSpPr/>
              <p:nvPr/>
            </p:nvSpPr>
            <p:spPr>
              <a:xfrm>
                <a:off x="529990" y="6204237"/>
                <a:ext cx="167410" cy="191254"/>
              </a:xfrm>
              <a:custGeom>
                <a:avLst/>
                <a:gdLst>
                  <a:gd name="connsiteX0" fmla="*/ 76886 w 167410"/>
                  <a:gd name="connsiteY0" fmla="*/ 191255 h 191254"/>
                  <a:gd name="connsiteX1" fmla="*/ 75555 w 167410"/>
                  <a:gd name="connsiteY1" fmla="*/ 190811 h 191254"/>
                  <a:gd name="connsiteX2" fmla="*/ 1449 w 167410"/>
                  <a:gd name="connsiteY2" fmla="*/ 151762 h 191254"/>
                  <a:gd name="connsiteX3" fmla="*/ 118 w 167410"/>
                  <a:gd name="connsiteY3" fmla="*/ 149099 h 191254"/>
                  <a:gd name="connsiteX4" fmla="*/ 2337 w 167410"/>
                  <a:gd name="connsiteY4" fmla="*/ 147324 h 191254"/>
                  <a:gd name="connsiteX5" fmla="*/ 10768 w 167410"/>
                  <a:gd name="connsiteY5" fmla="*/ 145549 h 191254"/>
                  <a:gd name="connsiteX6" fmla="*/ 23193 w 167410"/>
                  <a:gd name="connsiteY6" fmla="*/ 70556 h 191254"/>
                  <a:gd name="connsiteX7" fmla="*/ 34287 w 167410"/>
                  <a:gd name="connsiteY7" fmla="*/ 2219 h 191254"/>
                  <a:gd name="connsiteX8" fmla="*/ 36949 w 167410"/>
                  <a:gd name="connsiteY8" fmla="*/ 0 h 191254"/>
                  <a:gd name="connsiteX9" fmla="*/ 89311 w 167410"/>
                  <a:gd name="connsiteY9" fmla="*/ 2219 h 191254"/>
                  <a:gd name="connsiteX10" fmla="*/ 90199 w 167410"/>
                  <a:gd name="connsiteY10" fmla="*/ 2219 h 191254"/>
                  <a:gd name="connsiteX11" fmla="*/ 165635 w 167410"/>
                  <a:gd name="connsiteY11" fmla="*/ 28400 h 191254"/>
                  <a:gd name="connsiteX12" fmla="*/ 167410 w 167410"/>
                  <a:gd name="connsiteY12" fmla="*/ 31062 h 191254"/>
                  <a:gd name="connsiteX13" fmla="*/ 164748 w 167410"/>
                  <a:gd name="connsiteY13" fmla="*/ 33281 h 191254"/>
                  <a:gd name="connsiteX14" fmla="*/ 117267 w 167410"/>
                  <a:gd name="connsiteY14" fmla="*/ 33281 h 191254"/>
                  <a:gd name="connsiteX15" fmla="*/ 92861 w 167410"/>
                  <a:gd name="connsiteY15" fmla="*/ 185043 h 191254"/>
                  <a:gd name="connsiteX16" fmla="*/ 91086 w 167410"/>
                  <a:gd name="connsiteY16" fmla="*/ 187261 h 191254"/>
                  <a:gd name="connsiteX17" fmla="*/ 76886 w 167410"/>
                  <a:gd name="connsiteY17" fmla="*/ 191255 h 191254"/>
                  <a:gd name="connsiteX18" fmla="*/ 76886 w 167410"/>
                  <a:gd name="connsiteY18" fmla="*/ 191255 h 191254"/>
                  <a:gd name="connsiteX19" fmla="*/ 10768 w 167410"/>
                  <a:gd name="connsiteY19" fmla="*/ 150874 h 191254"/>
                  <a:gd name="connsiteX20" fmla="*/ 77330 w 167410"/>
                  <a:gd name="connsiteY20" fmla="*/ 185930 h 191254"/>
                  <a:gd name="connsiteX21" fmla="*/ 88424 w 167410"/>
                  <a:gd name="connsiteY21" fmla="*/ 182824 h 191254"/>
                  <a:gd name="connsiteX22" fmla="*/ 112830 w 167410"/>
                  <a:gd name="connsiteY22" fmla="*/ 30619 h 191254"/>
                  <a:gd name="connsiteX23" fmla="*/ 115492 w 167410"/>
                  <a:gd name="connsiteY23" fmla="*/ 28400 h 191254"/>
                  <a:gd name="connsiteX24" fmla="*/ 149661 w 167410"/>
                  <a:gd name="connsiteY24" fmla="*/ 28400 h 191254"/>
                  <a:gd name="connsiteX25" fmla="*/ 88867 w 167410"/>
                  <a:gd name="connsiteY25" fmla="*/ 7100 h 191254"/>
                  <a:gd name="connsiteX26" fmla="*/ 39168 w 167410"/>
                  <a:gd name="connsiteY26" fmla="*/ 5325 h 191254"/>
                  <a:gd name="connsiteX27" fmla="*/ 28518 w 167410"/>
                  <a:gd name="connsiteY27" fmla="*/ 71443 h 191254"/>
                  <a:gd name="connsiteX28" fmla="*/ 15205 w 167410"/>
                  <a:gd name="connsiteY28" fmla="*/ 148655 h 191254"/>
                  <a:gd name="connsiteX29" fmla="*/ 10768 w 167410"/>
                  <a:gd name="connsiteY29" fmla="*/ 150874 h 1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410" h="191254">
                    <a:moveTo>
                      <a:pt x="76886" y="191255"/>
                    </a:moveTo>
                    <a:cubicBezTo>
                      <a:pt x="76442" y="191255"/>
                      <a:pt x="75999" y="191255"/>
                      <a:pt x="75555" y="190811"/>
                    </a:cubicBezTo>
                    <a:lnTo>
                      <a:pt x="1449" y="151762"/>
                    </a:lnTo>
                    <a:cubicBezTo>
                      <a:pt x="562" y="151318"/>
                      <a:pt x="-326" y="149987"/>
                      <a:pt x="118" y="149099"/>
                    </a:cubicBezTo>
                    <a:cubicBezTo>
                      <a:pt x="562" y="147768"/>
                      <a:pt x="1449" y="147324"/>
                      <a:pt x="2337" y="147324"/>
                    </a:cubicBezTo>
                    <a:cubicBezTo>
                      <a:pt x="5443" y="147324"/>
                      <a:pt x="9437" y="146437"/>
                      <a:pt x="10768" y="145549"/>
                    </a:cubicBezTo>
                    <a:cubicBezTo>
                      <a:pt x="12543" y="140668"/>
                      <a:pt x="18312" y="102062"/>
                      <a:pt x="23193" y="70556"/>
                    </a:cubicBezTo>
                    <a:cubicBezTo>
                      <a:pt x="28074" y="39493"/>
                      <a:pt x="32512" y="10650"/>
                      <a:pt x="34287" y="2219"/>
                    </a:cubicBezTo>
                    <a:cubicBezTo>
                      <a:pt x="34730" y="887"/>
                      <a:pt x="35618" y="0"/>
                      <a:pt x="36949" y="0"/>
                    </a:cubicBezTo>
                    <a:lnTo>
                      <a:pt x="89311" y="2219"/>
                    </a:lnTo>
                    <a:cubicBezTo>
                      <a:pt x="89755" y="2219"/>
                      <a:pt x="89755" y="2219"/>
                      <a:pt x="90199" y="2219"/>
                    </a:cubicBezTo>
                    <a:lnTo>
                      <a:pt x="165635" y="28400"/>
                    </a:lnTo>
                    <a:cubicBezTo>
                      <a:pt x="166967" y="28844"/>
                      <a:pt x="167410" y="30175"/>
                      <a:pt x="167410" y="31062"/>
                    </a:cubicBezTo>
                    <a:cubicBezTo>
                      <a:pt x="167410" y="32394"/>
                      <a:pt x="166079" y="33281"/>
                      <a:pt x="164748" y="33281"/>
                    </a:cubicBezTo>
                    <a:lnTo>
                      <a:pt x="117267" y="33281"/>
                    </a:lnTo>
                    <a:lnTo>
                      <a:pt x="92861" y="185043"/>
                    </a:lnTo>
                    <a:cubicBezTo>
                      <a:pt x="92861" y="185930"/>
                      <a:pt x="91974" y="186818"/>
                      <a:pt x="91086" y="187261"/>
                    </a:cubicBezTo>
                    <a:lnTo>
                      <a:pt x="76886" y="191255"/>
                    </a:lnTo>
                    <a:lnTo>
                      <a:pt x="76886" y="191255"/>
                    </a:lnTo>
                    <a:close/>
                    <a:moveTo>
                      <a:pt x="10768" y="150874"/>
                    </a:moveTo>
                    <a:lnTo>
                      <a:pt x="77330" y="185930"/>
                    </a:lnTo>
                    <a:lnTo>
                      <a:pt x="88424" y="182824"/>
                    </a:lnTo>
                    <a:lnTo>
                      <a:pt x="112830" y="30619"/>
                    </a:lnTo>
                    <a:cubicBezTo>
                      <a:pt x="112830" y="29287"/>
                      <a:pt x="114161" y="28400"/>
                      <a:pt x="115492" y="28400"/>
                    </a:cubicBezTo>
                    <a:lnTo>
                      <a:pt x="149661" y="28400"/>
                    </a:lnTo>
                    <a:lnTo>
                      <a:pt x="88867" y="7100"/>
                    </a:lnTo>
                    <a:lnTo>
                      <a:pt x="39168" y="5325"/>
                    </a:lnTo>
                    <a:cubicBezTo>
                      <a:pt x="36949" y="15531"/>
                      <a:pt x="32955" y="43931"/>
                      <a:pt x="28518" y="71443"/>
                    </a:cubicBezTo>
                    <a:cubicBezTo>
                      <a:pt x="18312" y="138005"/>
                      <a:pt x="16537" y="147324"/>
                      <a:pt x="15205" y="148655"/>
                    </a:cubicBezTo>
                    <a:cubicBezTo>
                      <a:pt x="13874" y="149543"/>
                      <a:pt x="12543" y="150430"/>
                      <a:pt x="10768" y="150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4" name="Рисунок 8">
                <a:extLst>
                  <a:ext uri="{FF2B5EF4-FFF2-40B4-BE49-F238E27FC236}">
                    <a16:creationId xmlns:a16="http://schemas.microsoft.com/office/drawing/2014/main" id="{B4E63277-D6CF-BC59-34EA-5B06A6AC402F}"/>
                  </a:ext>
                </a:extLst>
              </p:cNvPr>
              <p:cNvSpPr/>
              <p:nvPr/>
            </p:nvSpPr>
            <p:spPr>
              <a:xfrm>
                <a:off x="614420" y="6474479"/>
                <a:ext cx="138448" cy="106055"/>
              </a:xfrm>
              <a:custGeom>
                <a:avLst/>
                <a:gdLst>
                  <a:gd name="connsiteX0" fmla="*/ 138449 w 138448"/>
                  <a:gd name="connsiteY0" fmla="*/ 78099 h 106055"/>
                  <a:gd name="connsiteX1" fmla="*/ 131793 w 138448"/>
                  <a:gd name="connsiteY1" fmla="*/ 84312 h 106055"/>
                  <a:gd name="connsiteX2" fmla="*/ 104280 w 138448"/>
                  <a:gd name="connsiteY2" fmla="*/ 96737 h 106055"/>
                  <a:gd name="connsiteX3" fmla="*/ 103837 w 138448"/>
                  <a:gd name="connsiteY3" fmla="*/ 96737 h 106055"/>
                  <a:gd name="connsiteX4" fmla="*/ 76324 w 138448"/>
                  <a:gd name="connsiteY4" fmla="*/ 106056 h 106055"/>
                  <a:gd name="connsiteX5" fmla="*/ 28844 w 138448"/>
                  <a:gd name="connsiteY5" fmla="*/ 87862 h 106055"/>
                  <a:gd name="connsiteX6" fmla="*/ 12425 w 138448"/>
                  <a:gd name="connsiteY6" fmla="*/ 67006 h 106055"/>
                  <a:gd name="connsiteX7" fmla="*/ 0 w 138448"/>
                  <a:gd name="connsiteY7" fmla="*/ 41268 h 106055"/>
                  <a:gd name="connsiteX8" fmla="*/ 0 w 138448"/>
                  <a:gd name="connsiteY8" fmla="*/ 444 h 106055"/>
                  <a:gd name="connsiteX9" fmla="*/ 1331 w 138448"/>
                  <a:gd name="connsiteY9" fmla="*/ 0 h 106055"/>
                  <a:gd name="connsiteX10" fmla="*/ 22631 w 138448"/>
                  <a:gd name="connsiteY10" fmla="*/ 59906 h 106055"/>
                  <a:gd name="connsiteX11" fmla="*/ 97624 w 138448"/>
                  <a:gd name="connsiteY11" fmla="*/ 85643 h 106055"/>
                  <a:gd name="connsiteX12" fmla="*/ 131349 w 138448"/>
                  <a:gd name="connsiteY12" fmla="*/ 71443 h 106055"/>
                  <a:gd name="connsiteX13" fmla="*/ 131793 w 138448"/>
                  <a:gd name="connsiteY13" fmla="*/ 71443 h 106055"/>
                  <a:gd name="connsiteX14" fmla="*/ 138449 w 138448"/>
                  <a:gd name="connsiteY14" fmla="*/ 78099 h 10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8448" h="106055">
                    <a:moveTo>
                      <a:pt x="138449" y="78099"/>
                    </a:moveTo>
                    <a:cubicBezTo>
                      <a:pt x="138449" y="81649"/>
                      <a:pt x="135343" y="84312"/>
                      <a:pt x="131793" y="84312"/>
                    </a:cubicBezTo>
                    <a:cubicBezTo>
                      <a:pt x="127355" y="84312"/>
                      <a:pt x="114043" y="90524"/>
                      <a:pt x="104280" y="96737"/>
                    </a:cubicBezTo>
                    <a:cubicBezTo>
                      <a:pt x="104280" y="96737"/>
                      <a:pt x="104280" y="96737"/>
                      <a:pt x="103837" y="96737"/>
                    </a:cubicBezTo>
                    <a:cubicBezTo>
                      <a:pt x="93630" y="102062"/>
                      <a:pt x="84756" y="105168"/>
                      <a:pt x="76324" y="106056"/>
                    </a:cubicBezTo>
                    <a:cubicBezTo>
                      <a:pt x="65674" y="98068"/>
                      <a:pt x="49256" y="91412"/>
                      <a:pt x="28844" y="87862"/>
                    </a:cubicBezTo>
                    <a:cubicBezTo>
                      <a:pt x="21744" y="80762"/>
                      <a:pt x="16419" y="73218"/>
                      <a:pt x="12425" y="67006"/>
                    </a:cubicBezTo>
                    <a:cubicBezTo>
                      <a:pt x="7544" y="59906"/>
                      <a:pt x="3550" y="50587"/>
                      <a:pt x="0" y="41268"/>
                    </a:cubicBezTo>
                    <a:lnTo>
                      <a:pt x="0" y="444"/>
                    </a:lnTo>
                    <a:cubicBezTo>
                      <a:pt x="444" y="444"/>
                      <a:pt x="887" y="0"/>
                      <a:pt x="1331" y="0"/>
                    </a:cubicBezTo>
                    <a:cubicBezTo>
                      <a:pt x="3550" y="9762"/>
                      <a:pt x="11094" y="42600"/>
                      <a:pt x="22631" y="59906"/>
                    </a:cubicBezTo>
                    <a:cubicBezTo>
                      <a:pt x="40825" y="86087"/>
                      <a:pt x="58575" y="106499"/>
                      <a:pt x="97624" y="85643"/>
                    </a:cubicBezTo>
                    <a:cubicBezTo>
                      <a:pt x="102062" y="82981"/>
                      <a:pt x="121143" y="71443"/>
                      <a:pt x="131349" y="71443"/>
                    </a:cubicBezTo>
                    <a:lnTo>
                      <a:pt x="131793" y="71443"/>
                    </a:lnTo>
                    <a:cubicBezTo>
                      <a:pt x="135786" y="71887"/>
                      <a:pt x="138449" y="74550"/>
                      <a:pt x="138449" y="780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5" name="Рисунок 8">
                <a:extLst>
                  <a:ext uri="{FF2B5EF4-FFF2-40B4-BE49-F238E27FC236}">
                    <a16:creationId xmlns:a16="http://schemas.microsoft.com/office/drawing/2014/main" id="{81572DE4-98D7-8B7B-050E-D3D5F1FCFB6D}"/>
                  </a:ext>
                </a:extLst>
              </p:cNvPr>
              <p:cNvSpPr/>
              <p:nvPr/>
            </p:nvSpPr>
            <p:spPr>
              <a:xfrm>
                <a:off x="505258" y="6579647"/>
                <a:ext cx="203235" cy="74105"/>
              </a:xfrm>
              <a:custGeom>
                <a:avLst/>
                <a:gdLst>
                  <a:gd name="connsiteX0" fmla="*/ 203236 w 203235"/>
                  <a:gd name="connsiteY0" fmla="*/ 24850 h 74105"/>
                  <a:gd name="connsiteX1" fmla="*/ 202792 w 203235"/>
                  <a:gd name="connsiteY1" fmla="*/ 23075 h 74105"/>
                  <a:gd name="connsiteX2" fmla="*/ 202348 w 203235"/>
                  <a:gd name="connsiteY2" fmla="*/ 20856 h 74105"/>
                  <a:gd name="connsiteX3" fmla="*/ 199686 w 203235"/>
                  <a:gd name="connsiteY3" fmla="*/ 14644 h 74105"/>
                  <a:gd name="connsiteX4" fmla="*/ 193917 w 203235"/>
                  <a:gd name="connsiteY4" fmla="*/ 7544 h 74105"/>
                  <a:gd name="connsiteX5" fmla="*/ 183711 w 203235"/>
                  <a:gd name="connsiteY5" fmla="*/ 0 h 74105"/>
                  <a:gd name="connsiteX6" fmla="*/ 196580 w 203235"/>
                  <a:gd name="connsiteY6" fmla="*/ 16419 h 74105"/>
                  <a:gd name="connsiteX7" fmla="*/ 198798 w 203235"/>
                  <a:gd name="connsiteY7" fmla="*/ 21744 h 74105"/>
                  <a:gd name="connsiteX8" fmla="*/ 199242 w 203235"/>
                  <a:gd name="connsiteY8" fmla="*/ 23962 h 74105"/>
                  <a:gd name="connsiteX9" fmla="*/ 199242 w 203235"/>
                  <a:gd name="connsiteY9" fmla="*/ 25294 h 74105"/>
                  <a:gd name="connsiteX10" fmla="*/ 199242 w 203235"/>
                  <a:gd name="connsiteY10" fmla="*/ 26625 h 74105"/>
                  <a:gd name="connsiteX11" fmla="*/ 199242 w 203235"/>
                  <a:gd name="connsiteY11" fmla="*/ 27956 h 74105"/>
                  <a:gd name="connsiteX12" fmla="*/ 199242 w 203235"/>
                  <a:gd name="connsiteY12" fmla="*/ 29287 h 74105"/>
                  <a:gd name="connsiteX13" fmla="*/ 198798 w 203235"/>
                  <a:gd name="connsiteY13" fmla="*/ 31062 h 74105"/>
                  <a:gd name="connsiteX14" fmla="*/ 196580 w 203235"/>
                  <a:gd name="connsiteY14" fmla="*/ 36387 h 74105"/>
                  <a:gd name="connsiteX15" fmla="*/ 191698 w 203235"/>
                  <a:gd name="connsiteY15" fmla="*/ 42600 h 74105"/>
                  <a:gd name="connsiteX16" fmla="*/ 173061 w 203235"/>
                  <a:gd name="connsiteY16" fmla="*/ 54581 h 74105"/>
                  <a:gd name="connsiteX17" fmla="*/ 145105 w 203235"/>
                  <a:gd name="connsiteY17" fmla="*/ 63456 h 74105"/>
                  <a:gd name="connsiteX18" fmla="*/ 110493 w 203235"/>
                  <a:gd name="connsiteY18" fmla="*/ 67450 h 74105"/>
                  <a:gd name="connsiteX19" fmla="*/ 101174 w 203235"/>
                  <a:gd name="connsiteY19" fmla="*/ 67450 h 74105"/>
                  <a:gd name="connsiteX20" fmla="*/ 91412 w 203235"/>
                  <a:gd name="connsiteY20" fmla="*/ 67450 h 74105"/>
                  <a:gd name="connsiteX21" fmla="*/ 71443 w 203235"/>
                  <a:gd name="connsiteY21" fmla="*/ 65675 h 74105"/>
                  <a:gd name="connsiteX22" fmla="*/ 51031 w 203235"/>
                  <a:gd name="connsiteY22" fmla="*/ 61681 h 74105"/>
                  <a:gd name="connsiteX23" fmla="*/ 40825 w 203235"/>
                  <a:gd name="connsiteY23" fmla="*/ 58575 h 74105"/>
                  <a:gd name="connsiteX24" fmla="*/ 31062 w 203235"/>
                  <a:gd name="connsiteY24" fmla="*/ 54581 h 74105"/>
                  <a:gd name="connsiteX25" fmla="*/ 13312 w 203235"/>
                  <a:gd name="connsiteY25" fmla="*/ 43487 h 74105"/>
                  <a:gd name="connsiteX26" fmla="*/ 6656 w 203235"/>
                  <a:gd name="connsiteY26" fmla="*/ 35500 h 74105"/>
                  <a:gd name="connsiteX27" fmla="*/ 3994 w 203235"/>
                  <a:gd name="connsiteY27" fmla="*/ 25737 h 74105"/>
                  <a:gd name="connsiteX28" fmla="*/ 3994 w 203235"/>
                  <a:gd name="connsiteY28" fmla="*/ 23075 h 74105"/>
                  <a:gd name="connsiteX29" fmla="*/ 4437 w 203235"/>
                  <a:gd name="connsiteY29" fmla="*/ 20856 h 74105"/>
                  <a:gd name="connsiteX30" fmla="*/ 4437 w 203235"/>
                  <a:gd name="connsiteY30" fmla="*/ 20412 h 74105"/>
                  <a:gd name="connsiteX31" fmla="*/ 4881 w 203235"/>
                  <a:gd name="connsiteY31" fmla="*/ 19081 h 74105"/>
                  <a:gd name="connsiteX32" fmla="*/ 5769 w 203235"/>
                  <a:gd name="connsiteY32" fmla="*/ 16862 h 74105"/>
                  <a:gd name="connsiteX33" fmla="*/ 5769 w 203235"/>
                  <a:gd name="connsiteY33" fmla="*/ 16419 h 74105"/>
                  <a:gd name="connsiteX34" fmla="*/ 18637 w 203235"/>
                  <a:gd name="connsiteY34" fmla="*/ 0 h 74105"/>
                  <a:gd name="connsiteX35" fmla="*/ 10206 w 203235"/>
                  <a:gd name="connsiteY35" fmla="*/ 6212 h 74105"/>
                  <a:gd name="connsiteX36" fmla="*/ 3106 w 203235"/>
                  <a:gd name="connsiteY36" fmla="*/ 15087 h 74105"/>
                  <a:gd name="connsiteX37" fmla="*/ 1775 w 203235"/>
                  <a:gd name="connsiteY37" fmla="*/ 17750 h 74105"/>
                  <a:gd name="connsiteX38" fmla="*/ 1331 w 203235"/>
                  <a:gd name="connsiteY38" fmla="*/ 19081 h 74105"/>
                  <a:gd name="connsiteX39" fmla="*/ 887 w 203235"/>
                  <a:gd name="connsiteY39" fmla="*/ 20412 h 74105"/>
                  <a:gd name="connsiteX40" fmla="*/ 444 w 203235"/>
                  <a:gd name="connsiteY40" fmla="*/ 23519 h 74105"/>
                  <a:gd name="connsiteX41" fmla="*/ 0 w 203235"/>
                  <a:gd name="connsiteY41" fmla="*/ 26625 h 74105"/>
                  <a:gd name="connsiteX42" fmla="*/ 3106 w 203235"/>
                  <a:gd name="connsiteY42" fmla="*/ 38162 h 74105"/>
                  <a:gd name="connsiteX43" fmla="*/ 10206 w 203235"/>
                  <a:gd name="connsiteY43" fmla="*/ 47481 h 74105"/>
                  <a:gd name="connsiteX44" fmla="*/ 19081 w 203235"/>
                  <a:gd name="connsiteY44" fmla="*/ 54581 h 74105"/>
                  <a:gd name="connsiteX45" fmla="*/ 28844 w 203235"/>
                  <a:gd name="connsiteY45" fmla="*/ 59462 h 74105"/>
                  <a:gd name="connsiteX46" fmla="*/ 70112 w 203235"/>
                  <a:gd name="connsiteY46" fmla="*/ 71443 h 74105"/>
                  <a:gd name="connsiteX47" fmla="*/ 90524 w 203235"/>
                  <a:gd name="connsiteY47" fmla="*/ 73662 h 74105"/>
                  <a:gd name="connsiteX48" fmla="*/ 100287 w 203235"/>
                  <a:gd name="connsiteY48" fmla="*/ 74106 h 74105"/>
                  <a:gd name="connsiteX49" fmla="*/ 110049 w 203235"/>
                  <a:gd name="connsiteY49" fmla="*/ 74106 h 74105"/>
                  <a:gd name="connsiteX50" fmla="*/ 145993 w 203235"/>
                  <a:gd name="connsiteY50" fmla="*/ 69668 h 74105"/>
                  <a:gd name="connsiteX51" fmla="*/ 174836 w 203235"/>
                  <a:gd name="connsiteY51" fmla="*/ 59906 h 74105"/>
                  <a:gd name="connsiteX52" fmla="*/ 194361 w 203235"/>
                  <a:gd name="connsiteY52" fmla="*/ 46150 h 74105"/>
                  <a:gd name="connsiteX53" fmla="*/ 199686 w 203235"/>
                  <a:gd name="connsiteY53" fmla="*/ 39050 h 74105"/>
                  <a:gd name="connsiteX54" fmla="*/ 202348 w 203235"/>
                  <a:gd name="connsiteY54" fmla="*/ 32837 h 74105"/>
                  <a:gd name="connsiteX55" fmla="*/ 202792 w 203235"/>
                  <a:gd name="connsiteY55" fmla="*/ 30175 h 74105"/>
                  <a:gd name="connsiteX56" fmla="*/ 202792 w 203235"/>
                  <a:gd name="connsiteY56" fmla="*/ 28400 h 74105"/>
                  <a:gd name="connsiteX57" fmla="*/ 202792 w 203235"/>
                  <a:gd name="connsiteY57" fmla="*/ 27069 h 74105"/>
                  <a:gd name="connsiteX58" fmla="*/ 202792 w 203235"/>
                  <a:gd name="connsiteY58" fmla="*/ 27069 h 74105"/>
                  <a:gd name="connsiteX59" fmla="*/ 203236 w 203235"/>
                  <a:gd name="connsiteY59" fmla="*/ 24850 h 7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3235" h="74105">
                    <a:moveTo>
                      <a:pt x="203236" y="24850"/>
                    </a:moveTo>
                    <a:cubicBezTo>
                      <a:pt x="203236" y="24406"/>
                      <a:pt x="203236" y="23962"/>
                      <a:pt x="202792" y="23075"/>
                    </a:cubicBezTo>
                    <a:cubicBezTo>
                      <a:pt x="202792" y="22187"/>
                      <a:pt x="202348" y="21744"/>
                      <a:pt x="202348" y="20856"/>
                    </a:cubicBezTo>
                    <a:cubicBezTo>
                      <a:pt x="201905" y="19081"/>
                      <a:pt x="201017" y="16862"/>
                      <a:pt x="199686" y="14644"/>
                    </a:cubicBezTo>
                    <a:cubicBezTo>
                      <a:pt x="198355" y="12425"/>
                      <a:pt x="196580" y="10206"/>
                      <a:pt x="193917" y="7544"/>
                    </a:cubicBezTo>
                    <a:cubicBezTo>
                      <a:pt x="191255" y="4881"/>
                      <a:pt x="187705" y="2219"/>
                      <a:pt x="183711" y="0"/>
                    </a:cubicBezTo>
                    <a:cubicBezTo>
                      <a:pt x="190367" y="4881"/>
                      <a:pt x="195248" y="10650"/>
                      <a:pt x="196580" y="16419"/>
                    </a:cubicBezTo>
                    <a:cubicBezTo>
                      <a:pt x="197467" y="18637"/>
                      <a:pt x="198355" y="20412"/>
                      <a:pt x="198798" y="21744"/>
                    </a:cubicBezTo>
                    <a:cubicBezTo>
                      <a:pt x="199242" y="22631"/>
                      <a:pt x="199242" y="23075"/>
                      <a:pt x="199242" y="23962"/>
                    </a:cubicBezTo>
                    <a:cubicBezTo>
                      <a:pt x="199242" y="24406"/>
                      <a:pt x="199242" y="24850"/>
                      <a:pt x="199242" y="25294"/>
                    </a:cubicBezTo>
                    <a:cubicBezTo>
                      <a:pt x="199242" y="25737"/>
                      <a:pt x="199242" y="26181"/>
                      <a:pt x="199242" y="26625"/>
                    </a:cubicBezTo>
                    <a:cubicBezTo>
                      <a:pt x="199242" y="26625"/>
                      <a:pt x="199242" y="27069"/>
                      <a:pt x="199242" y="27956"/>
                    </a:cubicBezTo>
                    <a:cubicBezTo>
                      <a:pt x="199242" y="28400"/>
                      <a:pt x="199242" y="28844"/>
                      <a:pt x="199242" y="29287"/>
                    </a:cubicBezTo>
                    <a:cubicBezTo>
                      <a:pt x="199242" y="29731"/>
                      <a:pt x="199242" y="30619"/>
                      <a:pt x="198798" y="31062"/>
                    </a:cubicBezTo>
                    <a:cubicBezTo>
                      <a:pt x="198355" y="32394"/>
                      <a:pt x="197467" y="34612"/>
                      <a:pt x="196580" y="36387"/>
                    </a:cubicBezTo>
                    <a:cubicBezTo>
                      <a:pt x="195248" y="38162"/>
                      <a:pt x="193917" y="40381"/>
                      <a:pt x="191698" y="42600"/>
                    </a:cubicBezTo>
                    <a:cubicBezTo>
                      <a:pt x="187261" y="47037"/>
                      <a:pt x="181049" y="51031"/>
                      <a:pt x="173061" y="54581"/>
                    </a:cubicBezTo>
                    <a:cubicBezTo>
                      <a:pt x="165074" y="58131"/>
                      <a:pt x="155755" y="61237"/>
                      <a:pt x="145105" y="63456"/>
                    </a:cubicBezTo>
                    <a:cubicBezTo>
                      <a:pt x="134455" y="65675"/>
                      <a:pt x="122918" y="67006"/>
                      <a:pt x="110493" y="67450"/>
                    </a:cubicBezTo>
                    <a:cubicBezTo>
                      <a:pt x="107387" y="67450"/>
                      <a:pt x="104280" y="67450"/>
                      <a:pt x="101174" y="67450"/>
                    </a:cubicBezTo>
                    <a:cubicBezTo>
                      <a:pt x="98068" y="67450"/>
                      <a:pt x="94518" y="67450"/>
                      <a:pt x="91412" y="67450"/>
                    </a:cubicBezTo>
                    <a:cubicBezTo>
                      <a:pt x="84756" y="67006"/>
                      <a:pt x="78099" y="66562"/>
                      <a:pt x="71443" y="65675"/>
                    </a:cubicBezTo>
                    <a:cubicBezTo>
                      <a:pt x="64787" y="64787"/>
                      <a:pt x="58131" y="63456"/>
                      <a:pt x="51031" y="61681"/>
                    </a:cubicBezTo>
                    <a:cubicBezTo>
                      <a:pt x="47481" y="60793"/>
                      <a:pt x="44375" y="59906"/>
                      <a:pt x="40825" y="58575"/>
                    </a:cubicBezTo>
                    <a:cubicBezTo>
                      <a:pt x="37275" y="57687"/>
                      <a:pt x="34168" y="56356"/>
                      <a:pt x="31062" y="54581"/>
                    </a:cubicBezTo>
                    <a:cubicBezTo>
                      <a:pt x="24406" y="51918"/>
                      <a:pt x="18194" y="48368"/>
                      <a:pt x="13312" y="43487"/>
                    </a:cubicBezTo>
                    <a:cubicBezTo>
                      <a:pt x="10650" y="41268"/>
                      <a:pt x="8431" y="38606"/>
                      <a:pt x="6656" y="35500"/>
                    </a:cubicBezTo>
                    <a:cubicBezTo>
                      <a:pt x="4881" y="32394"/>
                      <a:pt x="3994" y="29287"/>
                      <a:pt x="3994" y="25737"/>
                    </a:cubicBezTo>
                    <a:cubicBezTo>
                      <a:pt x="3994" y="24850"/>
                      <a:pt x="3994" y="23962"/>
                      <a:pt x="3994" y="23075"/>
                    </a:cubicBezTo>
                    <a:cubicBezTo>
                      <a:pt x="3994" y="22187"/>
                      <a:pt x="3994" y="21300"/>
                      <a:pt x="4437" y="20856"/>
                    </a:cubicBezTo>
                    <a:lnTo>
                      <a:pt x="4437" y="20412"/>
                    </a:lnTo>
                    <a:lnTo>
                      <a:pt x="4881" y="19081"/>
                    </a:lnTo>
                    <a:cubicBezTo>
                      <a:pt x="5325" y="18194"/>
                      <a:pt x="5769" y="17306"/>
                      <a:pt x="5769" y="16862"/>
                    </a:cubicBezTo>
                    <a:lnTo>
                      <a:pt x="5769" y="16419"/>
                    </a:lnTo>
                    <a:cubicBezTo>
                      <a:pt x="7100" y="10650"/>
                      <a:pt x="11981" y="4881"/>
                      <a:pt x="18637" y="0"/>
                    </a:cubicBezTo>
                    <a:cubicBezTo>
                      <a:pt x="15531" y="1775"/>
                      <a:pt x="12869" y="3994"/>
                      <a:pt x="10206" y="6212"/>
                    </a:cubicBezTo>
                    <a:cubicBezTo>
                      <a:pt x="7544" y="8875"/>
                      <a:pt x="4881" y="11537"/>
                      <a:pt x="3106" y="15087"/>
                    </a:cubicBezTo>
                    <a:cubicBezTo>
                      <a:pt x="2662" y="15975"/>
                      <a:pt x="2219" y="16862"/>
                      <a:pt x="1775" y="17750"/>
                    </a:cubicBezTo>
                    <a:lnTo>
                      <a:pt x="1331" y="19081"/>
                    </a:lnTo>
                    <a:lnTo>
                      <a:pt x="887" y="20412"/>
                    </a:lnTo>
                    <a:cubicBezTo>
                      <a:pt x="444" y="21300"/>
                      <a:pt x="444" y="22187"/>
                      <a:pt x="444" y="23519"/>
                    </a:cubicBezTo>
                    <a:cubicBezTo>
                      <a:pt x="444" y="24406"/>
                      <a:pt x="444" y="25294"/>
                      <a:pt x="0" y="26625"/>
                    </a:cubicBezTo>
                    <a:cubicBezTo>
                      <a:pt x="0" y="30619"/>
                      <a:pt x="887" y="34612"/>
                      <a:pt x="3106" y="38162"/>
                    </a:cubicBezTo>
                    <a:cubicBezTo>
                      <a:pt x="4881" y="41712"/>
                      <a:pt x="7544" y="44818"/>
                      <a:pt x="10206" y="47481"/>
                    </a:cubicBezTo>
                    <a:cubicBezTo>
                      <a:pt x="12869" y="50143"/>
                      <a:pt x="15975" y="52362"/>
                      <a:pt x="19081" y="54581"/>
                    </a:cubicBezTo>
                    <a:cubicBezTo>
                      <a:pt x="22187" y="55912"/>
                      <a:pt x="25294" y="57687"/>
                      <a:pt x="28844" y="59462"/>
                    </a:cubicBezTo>
                    <a:cubicBezTo>
                      <a:pt x="42156" y="65675"/>
                      <a:pt x="56356" y="69225"/>
                      <a:pt x="70112" y="71443"/>
                    </a:cubicBezTo>
                    <a:cubicBezTo>
                      <a:pt x="77212" y="72331"/>
                      <a:pt x="83868" y="73218"/>
                      <a:pt x="90524" y="73662"/>
                    </a:cubicBezTo>
                    <a:cubicBezTo>
                      <a:pt x="94074" y="73662"/>
                      <a:pt x="97180" y="74106"/>
                      <a:pt x="100287" y="74106"/>
                    </a:cubicBezTo>
                    <a:cubicBezTo>
                      <a:pt x="103393" y="74106"/>
                      <a:pt x="106943" y="74106"/>
                      <a:pt x="110049" y="74106"/>
                    </a:cubicBezTo>
                    <a:cubicBezTo>
                      <a:pt x="122918" y="73662"/>
                      <a:pt x="134899" y="71887"/>
                      <a:pt x="145993" y="69668"/>
                    </a:cubicBezTo>
                    <a:cubicBezTo>
                      <a:pt x="157086" y="67006"/>
                      <a:pt x="166849" y="63900"/>
                      <a:pt x="174836" y="59906"/>
                    </a:cubicBezTo>
                    <a:cubicBezTo>
                      <a:pt x="183267" y="55912"/>
                      <a:pt x="189923" y="51475"/>
                      <a:pt x="194361" y="46150"/>
                    </a:cubicBezTo>
                    <a:cubicBezTo>
                      <a:pt x="196580" y="43487"/>
                      <a:pt x="198355" y="41268"/>
                      <a:pt x="199686" y="39050"/>
                    </a:cubicBezTo>
                    <a:cubicBezTo>
                      <a:pt x="201017" y="36831"/>
                      <a:pt x="201905" y="34612"/>
                      <a:pt x="202348" y="32837"/>
                    </a:cubicBezTo>
                    <a:cubicBezTo>
                      <a:pt x="202792" y="31950"/>
                      <a:pt x="202792" y="31062"/>
                      <a:pt x="202792" y="30175"/>
                    </a:cubicBezTo>
                    <a:cubicBezTo>
                      <a:pt x="202792" y="29287"/>
                      <a:pt x="202792" y="28844"/>
                      <a:pt x="202792" y="28400"/>
                    </a:cubicBezTo>
                    <a:cubicBezTo>
                      <a:pt x="202792" y="27512"/>
                      <a:pt x="202792" y="27069"/>
                      <a:pt x="202792" y="27069"/>
                    </a:cubicBezTo>
                    <a:lnTo>
                      <a:pt x="202792" y="27069"/>
                    </a:lnTo>
                    <a:cubicBezTo>
                      <a:pt x="203236" y="26625"/>
                      <a:pt x="203236" y="25737"/>
                      <a:pt x="203236" y="248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6" name="Рисунок 8">
                <a:extLst>
                  <a:ext uri="{FF2B5EF4-FFF2-40B4-BE49-F238E27FC236}">
                    <a16:creationId xmlns:a16="http://schemas.microsoft.com/office/drawing/2014/main" id="{2EFFB232-3F22-1C7A-196F-2A922CD18F73}"/>
                  </a:ext>
                </a:extLst>
              </p:cNvPr>
              <p:cNvSpPr/>
              <p:nvPr/>
            </p:nvSpPr>
            <p:spPr>
              <a:xfrm>
                <a:off x="510139" y="6559678"/>
                <a:ext cx="193917" cy="84660"/>
              </a:xfrm>
              <a:custGeom>
                <a:avLst/>
                <a:gdLst>
                  <a:gd name="connsiteX0" fmla="*/ 193917 w 193917"/>
                  <a:gd name="connsiteY0" fmla="*/ 39493 h 84660"/>
                  <a:gd name="connsiteX1" fmla="*/ 193917 w 193917"/>
                  <a:gd name="connsiteY1" fmla="*/ 37719 h 84660"/>
                  <a:gd name="connsiteX2" fmla="*/ 193473 w 193917"/>
                  <a:gd name="connsiteY2" fmla="*/ 35500 h 84660"/>
                  <a:gd name="connsiteX3" fmla="*/ 193030 w 193917"/>
                  <a:gd name="connsiteY3" fmla="*/ 34169 h 84660"/>
                  <a:gd name="connsiteX4" fmla="*/ 192586 w 193917"/>
                  <a:gd name="connsiteY4" fmla="*/ 32837 h 84660"/>
                  <a:gd name="connsiteX5" fmla="*/ 191698 w 193917"/>
                  <a:gd name="connsiteY5" fmla="*/ 31506 h 84660"/>
                  <a:gd name="connsiteX6" fmla="*/ 190811 w 193917"/>
                  <a:gd name="connsiteY6" fmla="*/ 30175 h 84660"/>
                  <a:gd name="connsiteX7" fmla="*/ 185486 w 193917"/>
                  <a:gd name="connsiteY7" fmla="*/ 23962 h 84660"/>
                  <a:gd name="connsiteX8" fmla="*/ 166405 w 193917"/>
                  <a:gd name="connsiteY8" fmla="*/ 12425 h 84660"/>
                  <a:gd name="connsiteX9" fmla="*/ 138893 w 193917"/>
                  <a:gd name="connsiteY9" fmla="*/ 3994 h 84660"/>
                  <a:gd name="connsiteX10" fmla="*/ 105168 w 193917"/>
                  <a:gd name="connsiteY10" fmla="*/ 0 h 84660"/>
                  <a:gd name="connsiteX11" fmla="*/ 104724 w 193917"/>
                  <a:gd name="connsiteY11" fmla="*/ 0 h 84660"/>
                  <a:gd name="connsiteX12" fmla="*/ 104724 w 193917"/>
                  <a:gd name="connsiteY12" fmla="*/ 444 h 84660"/>
                  <a:gd name="connsiteX13" fmla="*/ 105168 w 193917"/>
                  <a:gd name="connsiteY13" fmla="*/ 444 h 84660"/>
                  <a:gd name="connsiteX14" fmla="*/ 138893 w 193917"/>
                  <a:gd name="connsiteY14" fmla="*/ 4437 h 84660"/>
                  <a:gd name="connsiteX15" fmla="*/ 165961 w 193917"/>
                  <a:gd name="connsiteY15" fmla="*/ 13312 h 84660"/>
                  <a:gd name="connsiteX16" fmla="*/ 184155 w 193917"/>
                  <a:gd name="connsiteY16" fmla="*/ 25294 h 84660"/>
                  <a:gd name="connsiteX17" fmla="*/ 189036 w 193917"/>
                  <a:gd name="connsiteY17" fmla="*/ 31506 h 84660"/>
                  <a:gd name="connsiteX18" fmla="*/ 189923 w 193917"/>
                  <a:gd name="connsiteY18" fmla="*/ 32837 h 84660"/>
                  <a:gd name="connsiteX19" fmla="*/ 190367 w 193917"/>
                  <a:gd name="connsiteY19" fmla="*/ 34169 h 84660"/>
                  <a:gd name="connsiteX20" fmla="*/ 190811 w 193917"/>
                  <a:gd name="connsiteY20" fmla="*/ 35500 h 84660"/>
                  <a:gd name="connsiteX21" fmla="*/ 191255 w 193917"/>
                  <a:gd name="connsiteY21" fmla="*/ 36831 h 84660"/>
                  <a:gd name="connsiteX22" fmla="*/ 191698 w 193917"/>
                  <a:gd name="connsiteY22" fmla="*/ 39050 h 84660"/>
                  <a:gd name="connsiteX23" fmla="*/ 191698 w 193917"/>
                  <a:gd name="connsiteY23" fmla="*/ 40381 h 84660"/>
                  <a:gd name="connsiteX24" fmla="*/ 191698 w 193917"/>
                  <a:gd name="connsiteY24" fmla="*/ 41712 h 84660"/>
                  <a:gd name="connsiteX25" fmla="*/ 191698 w 193917"/>
                  <a:gd name="connsiteY25" fmla="*/ 43043 h 84660"/>
                  <a:gd name="connsiteX26" fmla="*/ 191698 w 193917"/>
                  <a:gd name="connsiteY26" fmla="*/ 44375 h 84660"/>
                  <a:gd name="connsiteX27" fmla="*/ 191255 w 193917"/>
                  <a:gd name="connsiteY27" fmla="*/ 46150 h 84660"/>
                  <a:gd name="connsiteX28" fmla="*/ 190811 w 193917"/>
                  <a:gd name="connsiteY28" fmla="*/ 47481 h 84660"/>
                  <a:gd name="connsiteX29" fmla="*/ 190367 w 193917"/>
                  <a:gd name="connsiteY29" fmla="*/ 48812 h 84660"/>
                  <a:gd name="connsiteX30" fmla="*/ 189923 w 193917"/>
                  <a:gd name="connsiteY30" fmla="*/ 50143 h 84660"/>
                  <a:gd name="connsiteX31" fmla="*/ 189036 w 193917"/>
                  <a:gd name="connsiteY31" fmla="*/ 51475 h 84660"/>
                  <a:gd name="connsiteX32" fmla="*/ 184155 w 193917"/>
                  <a:gd name="connsiteY32" fmla="*/ 57687 h 84660"/>
                  <a:gd name="connsiteX33" fmla="*/ 165961 w 193917"/>
                  <a:gd name="connsiteY33" fmla="*/ 69225 h 84660"/>
                  <a:gd name="connsiteX34" fmla="*/ 138893 w 193917"/>
                  <a:gd name="connsiteY34" fmla="*/ 77212 h 84660"/>
                  <a:gd name="connsiteX35" fmla="*/ 105612 w 193917"/>
                  <a:gd name="connsiteY35" fmla="*/ 81206 h 84660"/>
                  <a:gd name="connsiteX36" fmla="*/ 67893 w 193917"/>
                  <a:gd name="connsiteY36" fmla="*/ 79431 h 84660"/>
                  <a:gd name="connsiteX37" fmla="*/ 29287 w 193917"/>
                  <a:gd name="connsiteY37" fmla="*/ 69225 h 84660"/>
                  <a:gd name="connsiteX38" fmla="*/ 11537 w 193917"/>
                  <a:gd name="connsiteY38" fmla="*/ 58575 h 84660"/>
                  <a:gd name="connsiteX39" fmla="*/ 4881 w 193917"/>
                  <a:gd name="connsiteY39" fmla="*/ 51031 h 84660"/>
                  <a:gd name="connsiteX40" fmla="*/ 2219 w 193917"/>
                  <a:gd name="connsiteY40" fmla="*/ 41712 h 84660"/>
                  <a:gd name="connsiteX41" fmla="*/ 2219 w 193917"/>
                  <a:gd name="connsiteY41" fmla="*/ 39050 h 84660"/>
                  <a:gd name="connsiteX42" fmla="*/ 2662 w 193917"/>
                  <a:gd name="connsiteY42" fmla="*/ 36831 h 84660"/>
                  <a:gd name="connsiteX43" fmla="*/ 4437 w 193917"/>
                  <a:gd name="connsiteY43" fmla="*/ 32394 h 84660"/>
                  <a:gd name="connsiteX44" fmla="*/ 11094 w 193917"/>
                  <a:gd name="connsiteY44" fmla="*/ 24406 h 84660"/>
                  <a:gd name="connsiteX45" fmla="*/ 28400 w 193917"/>
                  <a:gd name="connsiteY45" fmla="*/ 13756 h 84660"/>
                  <a:gd name="connsiteX46" fmla="*/ 67449 w 193917"/>
                  <a:gd name="connsiteY46" fmla="*/ 3106 h 84660"/>
                  <a:gd name="connsiteX47" fmla="*/ 79874 w 193917"/>
                  <a:gd name="connsiteY47" fmla="*/ 1775 h 84660"/>
                  <a:gd name="connsiteX48" fmla="*/ 79874 w 193917"/>
                  <a:gd name="connsiteY48" fmla="*/ 1331 h 84660"/>
                  <a:gd name="connsiteX49" fmla="*/ 67449 w 193917"/>
                  <a:gd name="connsiteY49" fmla="*/ 2662 h 84660"/>
                  <a:gd name="connsiteX50" fmla="*/ 28400 w 193917"/>
                  <a:gd name="connsiteY50" fmla="*/ 12869 h 84660"/>
                  <a:gd name="connsiteX51" fmla="*/ 10206 w 193917"/>
                  <a:gd name="connsiteY51" fmla="*/ 23519 h 84660"/>
                  <a:gd name="connsiteX52" fmla="*/ 3106 w 193917"/>
                  <a:gd name="connsiteY52" fmla="*/ 31506 h 84660"/>
                  <a:gd name="connsiteX53" fmla="*/ 887 w 193917"/>
                  <a:gd name="connsiteY53" fmla="*/ 36387 h 84660"/>
                  <a:gd name="connsiteX54" fmla="*/ 444 w 193917"/>
                  <a:gd name="connsiteY54" fmla="*/ 39050 h 84660"/>
                  <a:gd name="connsiteX55" fmla="*/ 0 w 193917"/>
                  <a:gd name="connsiteY55" fmla="*/ 41712 h 84660"/>
                  <a:gd name="connsiteX56" fmla="*/ 3106 w 193917"/>
                  <a:gd name="connsiteY56" fmla="*/ 52362 h 84660"/>
                  <a:gd name="connsiteX57" fmla="*/ 10206 w 193917"/>
                  <a:gd name="connsiteY57" fmla="*/ 60793 h 84660"/>
                  <a:gd name="connsiteX58" fmla="*/ 27956 w 193917"/>
                  <a:gd name="connsiteY58" fmla="*/ 71887 h 84660"/>
                  <a:gd name="connsiteX59" fmla="*/ 67449 w 193917"/>
                  <a:gd name="connsiteY59" fmla="*/ 82537 h 84660"/>
                  <a:gd name="connsiteX60" fmla="*/ 105612 w 193917"/>
                  <a:gd name="connsiteY60" fmla="*/ 84312 h 84660"/>
                  <a:gd name="connsiteX61" fmla="*/ 139336 w 193917"/>
                  <a:gd name="connsiteY61" fmla="*/ 80318 h 84660"/>
                  <a:gd name="connsiteX62" fmla="*/ 166849 w 193917"/>
                  <a:gd name="connsiteY62" fmla="*/ 71443 h 84660"/>
                  <a:gd name="connsiteX63" fmla="*/ 185486 w 193917"/>
                  <a:gd name="connsiteY63" fmla="*/ 59462 h 84660"/>
                  <a:gd name="connsiteX64" fmla="*/ 190811 w 193917"/>
                  <a:gd name="connsiteY64" fmla="*/ 52806 h 84660"/>
                  <a:gd name="connsiteX65" fmla="*/ 191698 w 193917"/>
                  <a:gd name="connsiteY65" fmla="*/ 51031 h 84660"/>
                  <a:gd name="connsiteX66" fmla="*/ 192586 w 193917"/>
                  <a:gd name="connsiteY66" fmla="*/ 49700 h 84660"/>
                  <a:gd name="connsiteX67" fmla="*/ 193030 w 193917"/>
                  <a:gd name="connsiteY67" fmla="*/ 48368 h 84660"/>
                  <a:gd name="connsiteX68" fmla="*/ 193473 w 193917"/>
                  <a:gd name="connsiteY68" fmla="*/ 47037 h 84660"/>
                  <a:gd name="connsiteX69" fmla="*/ 193917 w 193917"/>
                  <a:gd name="connsiteY69" fmla="*/ 44818 h 84660"/>
                  <a:gd name="connsiteX70" fmla="*/ 193917 w 193917"/>
                  <a:gd name="connsiteY70" fmla="*/ 43043 h 84660"/>
                  <a:gd name="connsiteX71" fmla="*/ 193917 w 193917"/>
                  <a:gd name="connsiteY71" fmla="*/ 41712 h 84660"/>
                  <a:gd name="connsiteX72" fmla="*/ 193917 w 193917"/>
                  <a:gd name="connsiteY72" fmla="*/ 41712 h 84660"/>
                  <a:gd name="connsiteX73" fmla="*/ 193917 w 193917"/>
                  <a:gd name="connsiteY73" fmla="*/ 39493 h 8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93917" h="84660">
                    <a:moveTo>
                      <a:pt x="193917" y="39493"/>
                    </a:moveTo>
                    <a:cubicBezTo>
                      <a:pt x="193917" y="39050"/>
                      <a:pt x="193917" y="38606"/>
                      <a:pt x="193917" y="37719"/>
                    </a:cubicBezTo>
                    <a:cubicBezTo>
                      <a:pt x="193917" y="37275"/>
                      <a:pt x="193473" y="36387"/>
                      <a:pt x="193473" y="35500"/>
                    </a:cubicBezTo>
                    <a:cubicBezTo>
                      <a:pt x="193473" y="35056"/>
                      <a:pt x="193030" y="34612"/>
                      <a:pt x="193030" y="34169"/>
                    </a:cubicBezTo>
                    <a:cubicBezTo>
                      <a:pt x="193030" y="33725"/>
                      <a:pt x="192586" y="33281"/>
                      <a:pt x="192586" y="32837"/>
                    </a:cubicBezTo>
                    <a:cubicBezTo>
                      <a:pt x="192586" y="32394"/>
                      <a:pt x="192142" y="31950"/>
                      <a:pt x="191698" y="31506"/>
                    </a:cubicBezTo>
                    <a:cubicBezTo>
                      <a:pt x="191255" y="31062"/>
                      <a:pt x="191255" y="30619"/>
                      <a:pt x="190811" y="30175"/>
                    </a:cubicBezTo>
                    <a:cubicBezTo>
                      <a:pt x="189480" y="27956"/>
                      <a:pt x="187705" y="25737"/>
                      <a:pt x="185486" y="23962"/>
                    </a:cubicBezTo>
                    <a:cubicBezTo>
                      <a:pt x="181049" y="19525"/>
                      <a:pt x="174392" y="15531"/>
                      <a:pt x="166405" y="12425"/>
                    </a:cubicBezTo>
                    <a:cubicBezTo>
                      <a:pt x="158417" y="8875"/>
                      <a:pt x="149099" y="6212"/>
                      <a:pt x="138893" y="3994"/>
                    </a:cubicBezTo>
                    <a:cubicBezTo>
                      <a:pt x="128686" y="1775"/>
                      <a:pt x="117149" y="444"/>
                      <a:pt x="105168" y="0"/>
                    </a:cubicBezTo>
                    <a:lnTo>
                      <a:pt x="104724" y="0"/>
                    </a:lnTo>
                    <a:lnTo>
                      <a:pt x="104724" y="444"/>
                    </a:lnTo>
                    <a:lnTo>
                      <a:pt x="105168" y="444"/>
                    </a:lnTo>
                    <a:cubicBezTo>
                      <a:pt x="117149" y="887"/>
                      <a:pt x="128686" y="2219"/>
                      <a:pt x="138893" y="4437"/>
                    </a:cubicBezTo>
                    <a:cubicBezTo>
                      <a:pt x="149099" y="6656"/>
                      <a:pt x="158417" y="9762"/>
                      <a:pt x="165961" y="13312"/>
                    </a:cubicBezTo>
                    <a:cubicBezTo>
                      <a:pt x="173505" y="16862"/>
                      <a:pt x="180161" y="20856"/>
                      <a:pt x="184155" y="25294"/>
                    </a:cubicBezTo>
                    <a:cubicBezTo>
                      <a:pt x="186374" y="27512"/>
                      <a:pt x="188148" y="29287"/>
                      <a:pt x="189036" y="31506"/>
                    </a:cubicBezTo>
                    <a:cubicBezTo>
                      <a:pt x="189480" y="31950"/>
                      <a:pt x="189480" y="32394"/>
                      <a:pt x="189923" y="32837"/>
                    </a:cubicBezTo>
                    <a:cubicBezTo>
                      <a:pt x="190367" y="33281"/>
                      <a:pt x="190367" y="33725"/>
                      <a:pt x="190367" y="34169"/>
                    </a:cubicBezTo>
                    <a:cubicBezTo>
                      <a:pt x="190367" y="34612"/>
                      <a:pt x="190811" y="35056"/>
                      <a:pt x="190811" y="35500"/>
                    </a:cubicBezTo>
                    <a:cubicBezTo>
                      <a:pt x="190811" y="35944"/>
                      <a:pt x="191255" y="36387"/>
                      <a:pt x="191255" y="36831"/>
                    </a:cubicBezTo>
                    <a:cubicBezTo>
                      <a:pt x="191698" y="37719"/>
                      <a:pt x="191698" y="38162"/>
                      <a:pt x="191698" y="39050"/>
                    </a:cubicBezTo>
                    <a:cubicBezTo>
                      <a:pt x="191698" y="39493"/>
                      <a:pt x="191698" y="39937"/>
                      <a:pt x="191698" y="40381"/>
                    </a:cubicBezTo>
                    <a:cubicBezTo>
                      <a:pt x="191698" y="40825"/>
                      <a:pt x="191698" y="41268"/>
                      <a:pt x="191698" y="41712"/>
                    </a:cubicBezTo>
                    <a:cubicBezTo>
                      <a:pt x="191698" y="41712"/>
                      <a:pt x="191698" y="42156"/>
                      <a:pt x="191698" y="43043"/>
                    </a:cubicBezTo>
                    <a:cubicBezTo>
                      <a:pt x="191698" y="43487"/>
                      <a:pt x="191698" y="43931"/>
                      <a:pt x="191698" y="44375"/>
                    </a:cubicBezTo>
                    <a:cubicBezTo>
                      <a:pt x="191698" y="44818"/>
                      <a:pt x="191698" y="45706"/>
                      <a:pt x="191255" y="46150"/>
                    </a:cubicBezTo>
                    <a:cubicBezTo>
                      <a:pt x="191255" y="46593"/>
                      <a:pt x="190811" y="47037"/>
                      <a:pt x="190811" y="47481"/>
                    </a:cubicBezTo>
                    <a:cubicBezTo>
                      <a:pt x="190811" y="47925"/>
                      <a:pt x="190367" y="48368"/>
                      <a:pt x="190367" y="48812"/>
                    </a:cubicBezTo>
                    <a:cubicBezTo>
                      <a:pt x="190367" y="49256"/>
                      <a:pt x="189923" y="49700"/>
                      <a:pt x="189923" y="50143"/>
                    </a:cubicBezTo>
                    <a:cubicBezTo>
                      <a:pt x="189480" y="50587"/>
                      <a:pt x="189480" y="51031"/>
                      <a:pt x="189036" y="51475"/>
                    </a:cubicBezTo>
                    <a:cubicBezTo>
                      <a:pt x="187705" y="53250"/>
                      <a:pt x="185930" y="55468"/>
                      <a:pt x="184155" y="57687"/>
                    </a:cubicBezTo>
                    <a:cubicBezTo>
                      <a:pt x="179717" y="61681"/>
                      <a:pt x="173505" y="65675"/>
                      <a:pt x="165961" y="69225"/>
                    </a:cubicBezTo>
                    <a:cubicBezTo>
                      <a:pt x="158417" y="72774"/>
                      <a:pt x="149099" y="75437"/>
                      <a:pt x="138893" y="77212"/>
                    </a:cubicBezTo>
                    <a:cubicBezTo>
                      <a:pt x="128686" y="79431"/>
                      <a:pt x="117593" y="80762"/>
                      <a:pt x="105612" y="81206"/>
                    </a:cubicBezTo>
                    <a:cubicBezTo>
                      <a:pt x="93630" y="81649"/>
                      <a:pt x="81206" y="81206"/>
                      <a:pt x="67893" y="79431"/>
                    </a:cubicBezTo>
                    <a:cubicBezTo>
                      <a:pt x="55025" y="77656"/>
                      <a:pt x="41712" y="74549"/>
                      <a:pt x="29287" y="69225"/>
                    </a:cubicBezTo>
                    <a:cubicBezTo>
                      <a:pt x="23075" y="66562"/>
                      <a:pt x="16862" y="63456"/>
                      <a:pt x="11537" y="58575"/>
                    </a:cubicBezTo>
                    <a:cubicBezTo>
                      <a:pt x="8875" y="56356"/>
                      <a:pt x="6656" y="53693"/>
                      <a:pt x="4881" y="51031"/>
                    </a:cubicBezTo>
                    <a:cubicBezTo>
                      <a:pt x="3106" y="47925"/>
                      <a:pt x="2219" y="44818"/>
                      <a:pt x="2219" y="41712"/>
                    </a:cubicBezTo>
                    <a:cubicBezTo>
                      <a:pt x="2219" y="40825"/>
                      <a:pt x="2219" y="39937"/>
                      <a:pt x="2219" y="39050"/>
                    </a:cubicBezTo>
                    <a:cubicBezTo>
                      <a:pt x="2219" y="38162"/>
                      <a:pt x="2662" y="37275"/>
                      <a:pt x="2662" y="36831"/>
                    </a:cubicBezTo>
                    <a:cubicBezTo>
                      <a:pt x="3106" y="35056"/>
                      <a:pt x="3994" y="33725"/>
                      <a:pt x="4437" y="32394"/>
                    </a:cubicBezTo>
                    <a:cubicBezTo>
                      <a:pt x="6212" y="29287"/>
                      <a:pt x="8431" y="27069"/>
                      <a:pt x="11094" y="24406"/>
                    </a:cubicBezTo>
                    <a:cubicBezTo>
                      <a:pt x="16419" y="19969"/>
                      <a:pt x="22187" y="16419"/>
                      <a:pt x="28400" y="13756"/>
                    </a:cubicBezTo>
                    <a:cubicBezTo>
                      <a:pt x="40825" y="7987"/>
                      <a:pt x="54137" y="5325"/>
                      <a:pt x="67449" y="3106"/>
                    </a:cubicBezTo>
                    <a:cubicBezTo>
                      <a:pt x="71443" y="2662"/>
                      <a:pt x="75881" y="2219"/>
                      <a:pt x="79874" y="1775"/>
                    </a:cubicBezTo>
                    <a:lnTo>
                      <a:pt x="79874" y="1331"/>
                    </a:lnTo>
                    <a:cubicBezTo>
                      <a:pt x="75881" y="1775"/>
                      <a:pt x="71443" y="2219"/>
                      <a:pt x="67449" y="2662"/>
                    </a:cubicBezTo>
                    <a:cubicBezTo>
                      <a:pt x="54581" y="4437"/>
                      <a:pt x="40825" y="7544"/>
                      <a:pt x="28400" y="12869"/>
                    </a:cubicBezTo>
                    <a:cubicBezTo>
                      <a:pt x="22187" y="15531"/>
                      <a:pt x="15975" y="19081"/>
                      <a:pt x="10206" y="23519"/>
                    </a:cubicBezTo>
                    <a:cubicBezTo>
                      <a:pt x="7544" y="25737"/>
                      <a:pt x="4881" y="28400"/>
                      <a:pt x="3106" y="31506"/>
                    </a:cubicBezTo>
                    <a:cubicBezTo>
                      <a:pt x="2219" y="33281"/>
                      <a:pt x="1331" y="34612"/>
                      <a:pt x="887" y="36387"/>
                    </a:cubicBezTo>
                    <a:cubicBezTo>
                      <a:pt x="444" y="37275"/>
                      <a:pt x="444" y="38162"/>
                      <a:pt x="444" y="39050"/>
                    </a:cubicBezTo>
                    <a:cubicBezTo>
                      <a:pt x="444" y="39937"/>
                      <a:pt x="444" y="40825"/>
                      <a:pt x="0" y="41712"/>
                    </a:cubicBezTo>
                    <a:cubicBezTo>
                      <a:pt x="0" y="45262"/>
                      <a:pt x="1331" y="49256"/>
                      <a:pt x="3106" y="52362"/>
                    </a:cubicBezTo>
                    <a:cubicBezTo>
                      <a:pt x="4881" y="55468"/>
                      <a:pt x="7544" y="58131"/>
                      <a:pt x="10206" y="60793"/>
                    </a:cubicBezTo>
                    <a:cubicBezTo>
                      <a:pt x="15531" y="65675"/>
                      <a:pt x="21744" y="69225"/>
                      <a:pt x="27956" y="71887"/>
                    </a:cubicBezTo>
                    <a:cubicBezTo>
                      <a:pt x="40825" y="77656"/>
                      <a:pt x="54137" y="80762"/>
                      <a:pt x="67449" y="82537"/>
                    </a:cubicBezTo>
                    <a:cubicBezTo>
                      <a:pt x="80762" y="84312"/>
                      <a:pt x="93187" y="85199"/>
                      <a:pt x="105612" y="84312"/>
                    </a:cubicBezTo>
                    <a:cubicBezTo>
                      <a:pt x="117593" y="83868"/>
                      <a:pt x="129130" y="82537"/>
                      <a:pt x="139336" y="80318"/>
                    </a:cubicBezTo>
                    <a:cubicBezTo>
                      <a:pt x="149543" y="78099"/>
                      <a:pt x="158861" y="74993"/>
                      <a:pt x="166849" y="71443"/>
                    </a:cubicBezTo>
                    <a:cubicBezTo>
                      <a:pt x="174836" y="67893"/>
                      <a:pt x="181049" y="63900"/>
                      <a:pt x="185486" y="59462"/>
                    </a:cubicBezTo>
                    <a:cubicBezTo>
                      <a:pt x="187705" y="57243"/>
                      <a:pt x="189480" y="55025"/>
                      <a:pt x="190811" y="52806"/>
                    </a:cubicBezTo>
                    <a:cubicBezTo>
                      <a:pt x="191255" y="52362"/>
                      <a:pt x="191255" y="51918"/>
                      <a:pt x="191698" y="51031"/>
                    </a:cubicBezTo>
                    <a:cubicBezTo>
                      <a:pt x="192142" y="50587"/>
                      <a:pt x="192142" y="50143"/>
                      <a:pt x="192586" y="49700"/>
                    </a:cubicBezTo>
                    <a:cubicBezTo>
                      <a:pt x="192586" y="49256"/>
                      <a:pt x="193030" y="48812"/>
                      <a:pt x="193030" y="48368"/>
                    </a:cubicBezTo>
                    <a:cubicBezTo>
                      <a:pt x="193030" y="47925"/>
                      <a:pt x="193473" y="47481"/>
                      <a:pt x="193473" y="47037"/>
                    </a:cubicBezTo>
                    <a:cubicBezTo>
                      <a:pt x="193917" y="46150"/>
                      <a:pt x="193917" y="45262"/>
                      <a:pt x="193917" y="44818"/>
                    </a:cubicBezTo>
                    <a:cubicBezTo>
                      <a:pt x="193917" y="43931"/>
                      <a:pt x="193917" y="43487"/>
                      <a:pt x="193917" y="43043"/>
                    </a:cubicBezTo>
                    <a:cubicBezTo>
                      <a:pt x="193917" y="42156"/>
                      <a:pt x="193917" y="41712"/>
                      <a:pt x="193917" y="41712"/>
                    </a:cubicBezTo>
                    <a:lnTo>
                      <a:pt x="193917" y="41712"/>
                    </a:lnTo>
                    <a:cubicBezTo>
                      <a:pt x="193917" y="40825"/>
                      <a:pt x="193917" y="40381"/>
                      <a:pt x="193917" y="39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7" name="Рисунок 8">
                <a:extLst>
                  <a:ext uri="{FF2B5EF4-FFF2-40B4-BE49-F238E27FC236}">
                    <a16:creationId xmlns:a16="http://schemas.microsoft.com/office/drawing/2014/main" id="{99B50875-50B7-CD0E-469B-FA024CA4742A}"/>
                  </a:ext>
                </a:extLst>
              </p:cNvPr>
              <p:cNvSpPr/>
              <p:nvPr/>
            </p:nvSpPr>
            <p:spPr>
              <a:xfrm>
                <a:off x="585576" y="6474035"/>
                <a:ext cx="31505" cy="107830"/>
              </a:xfrm>
              <a:custGeom>
                <a:avLst/>
                <a:gdLst>
                  <a:gd name="connsiteX0" fmla="*/ 31506 w 31505"/>
                  <a:gd name="connsiteY0" fmla="*/ 0 h 107830"/>
                  <a:gd name="connsiteX1" fmla="*/ 28844 w 31505"/>
                  <a:gd name="connsiteY1" fmla="*/ 887 h 107830"/>
                  <a:gd name="connsiteX2" fmla="*/ 26181 w 31505"/>
                  <a:gd name="connsiteY2" fmla="*/ 1331 h 107830"/>
                  <a:gd name="connsiteX3" fmla="*/ 26181 w 31505"/>
                  <a:gd name="connsiteY3" fmla="*/ 101174 h 107830"/>
                  <a:gd name="connsiteX4" fmla="*/ 15087 w 31505"/>
                  <a:gd name="connsiteY4" fmla="*/ 102949 h 107830"/>
                  <a:gd name="connsiteX5" fmla="*/ 15087 w 31505"/>
                  <a:gd name="connsiteY5" fmla="*/ 102949 h 107830"/>
                  <a:gd name="connsiteX6" fmla="*/ 6212 w 31505"/>
                  <a:gd name="connsiteY6" fmla="*/ 100287 h 107830"/>
                  <a:gd name="connsiteX7" fmla="*/ 5325 w 31505"/>
                  <a:gd name="connsiteY7" fmla="*/ 3550 h 107830"/>
                  <a:gd name="connsiteX8" fmla="*/ 2662 w 31505"/>
                  <a:gd name="connsiteY8" fmla="*/ 3550 h 107830"/>
                  <a:gd name="connsiteX9" fmla="*/ 0 w 31505"/>
                  <a:gd name="connsiteY9" fmla="*/ 3550 h 107830"/>
                  <a:gd name="connsiteX10" fmla="*/ 887 w 31505"/>
                  <a:gd name="connsiteY10" fmla="*/ 100731 h 107830"/>
                  <a:gd name="connsiteX11" fmla="*/ 1331 w 31505"/>
                  <a:gd name="connsiteY11" fmla="*/ 102506 h 107830"/>
                  <a:gd name="connsiteX12" fmla="*/ 15087 w 31505"/>
                  <a:gd name="connsiteY12" fmla="*/ 107831 h 107830"/>
                  <a:gd name="connsiteX13" fmla="*/ 15087 w 31505"/>
                  <a:gd name="connsiteY13" fmla="*/ 107831 h 107830"/>
                  <a:gd name="connsiteX14" fmla="*/ 30175 w 31505"/>
                  <a:gd name="connsiteY14" fmla="*/ 104281 h 107830"/>
                  <a:gd name="connsiteX15" fmla="*/ 31062 w 31505"/>
                  <a:gd name="connsiteY15" fmla="*/ 101618 h 107830"/>
                  <a:gd name="connsiteX16" fmla="*/ 31506 w 31505"/>
                  <a:gd name="connsiteY16" fmla="*/ 0 h 10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505" h="107830">
                    <a:moveTo>
                      <a:pt x="31506" y="0"/>
                    </a:moveTo>
                    <a:cubicBezTo>
                      <a:pt x="30619" y="444"/>
                      <a:pt x="29731" y="444"/>
                      <a:pt x="28844" y="887"/>
                    </a:cubicBezTo>
                    <a:cubicBezTo>
                      <a:pt x="27956" y="1331"/>
                      <a:pt x="27069" y="1331"/>
                      <a:pt x="26181" y="1331"/>
                    </a:cubicBezTo>
                    <a:lnTo>
                      <a:pt x="26181" y="101174"/>
                    </a:lnTo>
                    <a:cubicBezTo>
                      <a:pt x="25737" y="101618"/>
                      <a:pt x="23519" y="102949"/>
                      <a:pt x="15087" y="102949"/>
                    </a:cubicBezTo>
                    <a:lnTo>
                      <a:pt x="15087" y="102949"/>
                    </a:lnTo>
                    <a:cubicBezTo>
                      <a:pt x="8875" y="102949"/>
                      <a:pt x="6212" y="101174"/>
                      <a:pt x="6212" y="100287"/>
                    </a:cubicBezTo>
                    <a:lnTo>
                      <a:pt x="5325" y="3550"/>
                    </a:lnTo>
                    <a:cubicBezTo>
                      <a:pt x="4437" y="3550"/>
                      <a:pt x="3550" y="3550"/>
                      <a:pt x="2662" y="3550"/>
                    </a:cubicBezTo>
                    <a:cubicBezTo>
                      <a:pt x="1775" y="3550"/>
                      <a:pt x="887" y="3550"/>
                      <a:pt x="0" y="3550"/>
                    </a:cubicBezTo>
                    <a:lnTo>
                      <a:pt x="887" y="100731"/>
                    </a:lnTo>
                    <a:cubicBezTo>
                      <a:pt x="887" y="101174"/>
                      <a:pt x="887" y="101618"/>
                      <a:pt x="1331" y="102506"/>
                    </a:cubicBezTo>
                    <a:cubicBezTo>
                      <a:pt x="2219" y="105168"/>
                      <a:pt x="7100" y="107831"/>
                      <a:pt x="15087" y="107831"/>
                    </a:cubicBezTo>
                    <a:lnTo>
                      <a:pt x="15087" y="107831"/>
                    </a:lnTo>
                    <a:cubicBezTo>
                      <a:pt x="23075" y="107831"/>
                      <a:pt x="27956" y="106499"/>
                      <a:pt x="30175" y="104281"/>
                    </a:cubicBezTo>
                    <a:cubicBezTo>
                      <a:pt x="31062" y="102949"/>
                      <a:pt x="31062" y="102062"/>
                      <a:pt x="31062" y="101618"/>
                    </a:cubicBezTo>
                    <a:lnTo>
                      <a:pt x="315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8" name="Рисунок 8">
                <a:extLst>
                  <a:ext uri="{FF2B5EF4-FFF2-40B4-BE49-F238E27FC236}">
                    <a16:creationId xmlns:a16="http://schemas.microsoft.com/office/drawing/2014/main" id="{5AE52D96-0ACB-0969-73BE-3DC0C1302FA0}"/>
                  </a:ext>
                </a:extLst>
              </p:cNvPr>
              <p:cNvSpPr/>
              <p:nvPr/>
            </p:nvSpPr>
            <p:spPr>
              <a:xfrm>
                <a:off x="608651" y="6478029"/>
                <a:ext cx="4437" cy="89636"/>
              </a:xfrm>
              <a:custGeom>
                <a:avLst/>
                <a:gdLst>
                  <a:gd name="connsiteX0" fmla="*/ 0 w 4437"/>
                  <a:gd name="connsiteY0" fmla="*/ 0 h 89636"/>
                  <a:gd name="connsiteX1" fmla="*/ 0 w 4437"/>
                  <a:gd name="connsiteY1" fmla="*/ 89637 h 89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37" h="89636">
                    <a:moveTo>
                      <a:pt x="0" y="0"/>
                    </a:moveTo>
                    <a:lnTo>
                      <a:pt x="0" y="89637"/>
                    </a:lnTo>
                  </a:path>
                </a:pathLst>
              </a:custGeom>
              <a:ln w="195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9" name="Рисунок 8">
                <a:extLst>
                  <a:ext uri="{FF2B5EF4-FFF2-40B4-BE49-F238E27FC236}">
                    <a16:creationId xmlns:a16="http://schemas.microsoft.com/office/drawing/2014/main" id="{15942F11-C933-DE15-1065-B89D1930FC96}"/>
                  </a:ext>
                </a:extLst>
              </p:cNvPr>
              <p:cNvSpPr/>
              <p:nvPr/>
            </p:nvSpPr>
            <p:spPr>
              <a:xfrm>
                <a:off x="605545" y="6437591"/>
                <a:ext cx="51474" cy="46650"/>
              </a:xfrm>
              <a:custGeom>
                <a:avLst/>
                <a:gdLst>
                  <a:gd name="connsiteX0" fmla="*/ 51475 w 51474"/>
                  <a:gd name="connsiteY0" fmla="*/ 5826 h 46650"/>
                  <a:gd name="connsiteX1" fmla="*/ 50587 w 51474"/>
                  <a:gd name="connsiteY1" fmla="*/ 13813 h 46650"/>
                  <a:gd name="connsiteX2" fmla="*/ 32837 w 51474"/>
                  <a:gd name="connsiteY2" fmla="*/ 44875 h 46650"/>
                  <a:gd name="connsiteX3" fmla="*/ 21744 w 51474"/>
                  <a:gd name="connsiteY3" fmla="*/ 46650 h 46650"/>
                  <a:gd name="connsiteX4" fmla="*/ 0 w 51474"/>
                  <a:gd name="connsiteY4" fmla="*/ 39107 h 46650"/>
                  <a:gd name="connsiteX5" fmla="*/ 14644 w 51474"/>
                  <a:gd name="connsiteY5" fmla="*/ 35557 h 46650"/>
                  <a:gd name="connsiteX6" fmla="*/ 29287 w 51474"/>
                  <a:gd name="connsiteY6" fmla="*/ 35557 h 46650"/>
                  <a:gd name="connsiteX7" fmla="*/ 39493 w 51474"/>
                  <a:gd name="connsiteY7" fmla="*/ 18250 h 46650"/>
                  <a:gd name="connsiteX8" fmla="*/ 40825 w 51474"/>
                  <a:gd name="connsiteY8" fmla="*/ 12038 h 46650"/>
                  <a:gd name="connsiteX9" fmla="*/ 41712 w 51474"/>
                  <a:gd name="connsiteY9" fmla="*/ 4494 h 46650"/>
                  <a:gd name="connsiteX10" fmla="*/ 47037 w 51474"/>
                  <a:gd name="connsiteY10" fmla="*/ 57 h 46650"/>
                  <a:gd name="connsiteX11" fmla="*/ 50143 w 51474"/>
                  <a:gd name="connsiteY11" fmla="*/ 1388 h 46650"/>
                  <a:gd name="connsiteX12" fmla="*/ 51475 w 51474"/>
                  <a:gd name="connsiteY12" fmla="*/ 5826 h 4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474" h="46650">
                    <a:moveTo>
                      <a:pt x="51475" y="5826"/>
                    </a:moveTo>
                    <a:lnTo>
                      <a:pt x="50587" y="13813"/>
                    </a:lnTo>
                    <a:cubicBezTo>
                      <a:pt x="47925" y="26682"/>
                      <a:pt x="43931" y="40882"/>
                      <a:pt x="32837" y="44875"/>
                    </a:cubicBezTo>
                    <a:cubicBezTo>
                      <a:pt x="29287" y="46207"/>
                      <a:pt x="25737" y="46650"/>
                      <a:pt x="21744" y="46650"/>
                    </a:cubicBezTo>
                    <a:cubicBezTo>
                      <a:pt x="14200" y="46650"/>
                      <a:pt x="7100" y="43988"/>
                      <a:pt x="0" y="39107"/>
                    </a:cubicBezTo>
                    <a:cubicBezTo>
                      <a:pt x="5325" y="38219"/>
                      <a:pt x="9762" y="37332"/>
                      <a:pt x="14644" y="35557"/>
                    </a:cubicBezTo>
                    <a:cubicBezTo>
                      <a:pt x="19525" y="37332"/>
                      <a:pt x="24850" y="37332"/>
                      <a:pt x="29287" y="35557"/>
                    </a:cubicBezTo>
                    <a:cubicBezTo>
                      <a:pt x="34168" y="33782"/>
                      <a:pt x="37275" y="26682"/>
                      <a:pt x="39493" y="18250"/>
                    </a:cubicBezTo>
                    <a:cubicBezTo>
                      <a:pt x="39937" y="16032"/>
                      <a:pt x="40381" y="14257"/>
                      <a:pt x="40825" y="12038"/>
                    </a:cubicBezTo>
                    <a:lnTo>
                      <a:pt x="41712" y="4494"/>
                    </a:lnTo>
                    <a:cubicBezTo>
                      <a:pt x="42156" y="1832"/>
                      <a:pt x="44375" y="-387"/>
                      <a:pt x="47037" y="57"/>
                    </a:cubicBezTo>
                    <a:cubicBezTo>
                      <a:pt x="48368" y="57"/>
                      <a:pt x="49256" y="944"/>
                      <a:pt x="50143" y="1388"/>
                    </a:cubicBezTo>
                    <a:cubicBezTo>
                      <a:pt x="51031" y="2719"/>
                      <a:pt x="51475" y="4051"/>
                      <a:pt x="51475" y="5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0" name="Рисунок 8">
                <a:extLst>
                  <a:ext uri="{FF2B5EF4-FFF2-40B4-BE49-F238E27FC236}">
                    <a16:creationId xmlns:a16="http://schemas.microsoft.com/office/drawing/2014/main" id="{780C6D9F-CFD1-2BA0-48F8-0F6E6BC1F259}"/>
                  </a:ext>
                </a:extLst>
              </p:cNvPr>
              <p:cNvGrpSpPr/>
              <p:nvPr/>
            </p:nvGrpSpPr>
            <p:grpSpPr>
              <a:xfrm>
                <a:off x="569601" y="6211337"/>
                <a:ext cx="76768" cy="102505"/>
                <a:chOff x="569601" y="6211337"/>
                <a:chExt cx="76768" cy="102505"/>
              </a:xfrm>
              <a:solidFill>
                <a:srgbClr val="F0C63B"/>
              </a:solidFill>
            </p:grpSpPr>
            <p:sp>
              <p:nvSpPr>
                <p:cNvPr id="61" name="Рисунок 8">
                  <a:extLst>
                    <a:ext uri="{FF2B5EF4-FFF2-40B4-BE49-F238E27FC236}">
                      <a16:creationId xmlns:a16="http://schemas.microsoft.com/office/drawing/2014/main" id="{1DCBBF98-0EBD-ABD2-F0C0-458433DEDB4D}"/>
                    </a:ext>
                  </a:extLst>
                </p:cNvPr>
                <p:cNvSpPr/>
                <p:nvPr/>
              </p:nvSpPr>
              <p:spPr>
                <a:xfrm>
                  <a:off x="569601" y="6211337"/>
                  <a:ext cx="30174" cy="81205"/>
                </a:xfrm>
                <a:custGeom>
                  <a:avLst/>
                  <a:gdLst>
                    <a:gd name="connsiteX0" fmla="*/ 1331 w 30174"/>
                    <a:gd name="connsiteY0" fmla="*/ 81206 h 81205"/>
                    <a:gd name="connsiteX1" fmla="*/ 1331 w 30174"/>
                    <a:gd name="connsiteY1" fmla="*/ 81206 h 81205"/>
                    <a:gd name="connsiteX2" fmla="*/ 0 w 30174"/>
                    <a:gd name="connsiteY2" fmla="*/ 79874 h 81205"/>
                    <a:gd name="connsiteX3" fmla="*/ 13312 w 30174"/>
                    <a:gd name="connsiteY3" fmla="*/ 1331 h 81205"/>
                    <a:gd name="connsiteX4" fmla="*/ 14644 w 30174"/>
                    <a:gd name="connsiteY4" fmla="*/ 444 h 81205"/>
                    <a:gd name="connsiteX5" fmla="*/ 28844 w 30174"/>
                    <a:gd name="connsiteY5" fmla="*/ 0 h 81205"/>
                    <a:gd name="connsiteX6" fmla="*/ 30175 w 30174"/>
                    <a:gd name="connsiteY6" fmla="*/ 1331 h 81205"/>
                    <a:gd name="connsiteX7" fmla="*/ 28844 w 30174"/>
                    <a:gd name="connsiteY7" fmla="*/ 2662 h 81205"/>
                    <a:gd name="connsiteX8" fmla="*/ 15975 w 30174"/>
                    <a:gd name="connsiteY8" fmla="*/ 2662 h 81205"/>
                    <a:gd name="connsiteX9" fmla="*/ 2662 w 30174"/>
                    <a:gd name="connsiteY9" fmla="*/ 79874 h 81205"/>
                    <a:gd name="connsiteX10" fmla="*/ 1331 w 30174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74" h="81205">
                      <a:moveTo>
                        <a:pt x="1331" y="81206"/>
                      </a:moveTo>
                      <a:lnTo>
                        <a:pt x="1331" y="81206"/>
                      </a:ln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8844" y="0"/>
                      </a:lnTo>
                      <a:cubicBezTo>
                        <a:pt x="29731" y="0"/>
                        <a:pt x="30175" y="444"/>
                        <a:pt x="30175" y="1331"/>
                      </a:cubicBezTo>
                      <a:cubicBezTo>
                        <a:pt x="30175" y="2219"/>
                        <a:pt x="29731" y="2662"/>
                        <a:pt x="28844" y="2662"/>
                      </a:cubicBezTo>
                      <a:lnTo>
                        <a:pt x="15975" y="2662"/>
                      </a:lnTo>
                      <a:lnTo>
                        <a:pt x="2662" y="79874"/>
                      </a:lnTo>
                      <a:cubicBezTo>
                        <a:pt x="2662" y="80762"/>
                        <a:pt x="2219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2" name="Рисунок 8">
                  <a:extLst>
                    <a:ext uri="{FF2B5EF4-FFF2-40B4-BE49-F238E27FC236}">
                      <a16:creationId xmlns:a16="http://schemas.microsoft.com/office/drawing/2014/main" id="{2A95911F-6D20-A3D3-A5EE-8B5EDF5FE408}"/>
                    </a:ext>
                  </a:extLst>
                </p:cNvPr>
                <p:cNvSpPr/>
                <p:nvPr/>
              </p:nvSpPr>
              <p:spPr>
                <a:xfrm>
                  <a:off x="576258" y="6213999"/>
                  <a:ext cx="29731" cy="81205"/>
                </a:xfrm>
                <a:custGeom>
                  <a:avLst/>
                  <a:gdLst>
                    <a:gd name="connsiteX0" fmla="*/ 1331 w 29731"/>
                    <a:gd name="connsiteY0" fmla="*/ 81206 h 81205"/>
                    <a:gd name="connsiteX1" fmla="*/ 1331 w 29731"/>
                    <a:gd name="connsiteY1" fmla="*/ 81206 h 81205"/>
                    <a:gd name="connsiteX2" fmla="*/ 0 w 29731"/>
                    <a:gd name="connsiteY2" fmla="*/ 79874 h 81205"/>
                    <a:gd name="connsiteX3" fmla="*/ 13756 w 29731"/>
                    <a:gd name="connsiteY3" fmla="*/ 1331 h 81205"/>
                    <a:gd name="connsiteX4" fmla="*/ 15087 w 29731"/>
                    <a:gd name="connsiteY4" fmla="*/ 444 h 81205"/>
                    <a:gd name="connsiteX5" fmla="*/ 28400 w 29731"/>
                    <a:gd name="connsiteY5" fmla="*/ 0 h 81205"/>
                    <a:gd name="connsiteX6" fmla="*/ 29731 w 29731"/>
                    <a:gd name="connsiteY6" fmla="*/ 1331 h 81205"/>
                    <a:gd name="connsiteX7" fmla="*/ 28400 w 29731"/>
                    <a:gd name="connsiteY7" fmla="*/ 2662 h 81205"/>
                    <a:gd name="connsiteX8" fmla="*/ 15975 w 29731"/>
                    <a:gd name="connsiteY8" fmla="*/ 3106 h 81205"/>
                    <a:gd name="connsiteX9" fmla="*/ 2662 w 29731"/>
                    <a:gd name="connsiteY9" fmla="*/ 80318 h 81205"/>
                    <a:gd name="connsiteX10" fmla="*/ 1331 w 29731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205">
                      <a:moveTo>
                        <a:pt x="1331" y="81206"/>
                      </a:moveTo>
                      <a:cubicBezTo>
                        <a:pt x="1331" y="81206"/>
                        <a:pt x="887" y="81206"/>
                        <a:pt x="1331" y="81206"/>
                      </a:cubicBez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975" y="3106"/>
                      </a:lnTo>
                      <a:lnTo>
                        <a:pt x="2662" y="80318"/>
                      </a:lnTo>
                      <a:cubicBezTo>
                        <a:pt x="2219" y="80762"/>
                        <a:pt x="1775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3" name="Рисунок 8">
                  <a:extLst>
                    <a:ext uri="{FF2B5EF4-FFF2-40B4-BE49-F238E27FC236}">
                      <a16:creationId xmlns:a16="http://schemas.microsoft.com/office/drawing/2014/main" id="{F626BB2B-66BC-1304-4B72-EBAD04AD608B}"/>
                    </a:ext>
                  </a:extLst>
                </p:cNvPr>
                <p:cNvSpPr/>
                <p:nvPr/>
              </p:nvSpPr>
              <p:spPr>
                <a:xfrm>
                  <a:off x="583358" y="6216662"/>
                  <a:ext cx="29731" cy="81649"/>
                </a:xfrm>
                <a:custGeom>
                  <a:avLst/>
                  <a:gdLst>
                    <a:gd name="connsiteX0" fmla="*/ 1331 w 29731"/>
                    <a:gd name="connsiteY0" fmla="*/ 81649 h 81649"/>
                    <a:gd name="connsiteX1" fmla="*/ 1331 w 29731"/>
                    <a:gd name="connsiteY1" fmla="*/ 81649 h 81649"/>
                    <a:gd name="connsiteX2" fmla="*/ 0 w 29731"/>
                    <a:gd name="connsiteY2" fmla="*/ 80318 h 81649"/>
                    <a:gd name="connsiteX3" fmla="*/ 13756 w 29731"/>
                    <a:gd name="connsiteY3" fmla="*/ 1331 h 81649"/>
                    <a:gd name="connsiteX4" fmla="*/ 15087 w 29731"/>
                    <a:gd name="connsiteY4" fmla="*/ 444 h 81649"/>
                    <a:gd name="connsiteX5" fmla="*/ 28400 w 29731"/>
                    <a:gd name="connsiteY5" fmla="*/ 0 h 81649"/>
                    <a:gd name="connsiteX6" fmla="*/ 29731 w 29731"/>
                    <a:gd name="connsiteY6" fmla="*/ 1331 h 81649"/>
                    <a:gd name="connsiteX7" fmla="*/ 28400 w 29731"/>
                    <a:gd name="connsiteY7" fmla="*/ 2219 h 81649"/>
                    <a:gd name="connsiteX8" fmla="*/ 15975 w 29731"/>
                    <a:gd name="connsiteY8" fmla="*/ 2662 h 81649"/>
                    <a:gd name="connsiteX9" fmla="*/ 2662 w 29731"/>
                    <a:gd name="connsiteY9" fmla="*/ 80762 h 81649"/>
                    <a:gd name="connsiteX10" fmla="*/ 1331 w 29731"/>
                    <a:gd name="connsiteY10" fmla="*/ 81649 h 81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649">
                      <a:moveTo>
                        <a:pt x="1331" y="81649"/>
                      </a:moveTo>
                      <a:cubicBezTo>
                        <a:pt x="887" y="81649"/>
                        <a:pt x="887" y="81649"/>
                        <a:pt x="1331" y="81649"/>
                      </a:cubicBezTo>
                      <a:cubicBezTo>
                        <a:pt x="444" y="81649"/>
                        <a:pt x="0" y="80762"/>
                        <a:pt x="0" y="80318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1331"/>
                        <a:pt x="29287" y="2219"/>
                        <a:pt x="28400" y="2219"/>
                      </a:cubicBezTo>
                      <a:lnTo>
                        <a:pt x="15975" y="2662"/>
                      </a:lnTo>
                      <a:lnTo>
                        <a:pt x="2662" y="80762"/>
                      </a:lnTo>
                      <a:cubicBezTo>
                        <a:pt x="2219" y="81206"/>
                        <a:pt x="1775" y="81649"/>
                        <a:pt x="1331" y="8164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4" name="Рисунок 8">
                  <a:extLst>
                    <a:ext uri="{FF2B5EF4-FFF2-40B4-BE49-F238E27FC236}">
                      <a16:creationId xmlns:a16="http://schemas.microsoft.com/office/drawing/2014/main" id="{74F3FC23-2E6E-F61A-62C8-3DB083DBCABD}"/>
                    </a:ext>
                  </a:extLst>
                </p:cNvPr>
                <p:cNvSpPr/>
                <p:nvPr/>
              </p:nvSpPr>
              <p:spPr>
                <a:xfrm>
                  <a:off x="590458" y="6218880"/>
                  <a:ext cx="29287" cy="82536"/>
                </a:xfrm>
                <a:custGeom>
                  <a:avLst/>
                  <a:gdLst>
                    <a:gd name="connsiteX0" fmla="*/ 1331 w 29287"/>
                    <a:gd name="connsiteY0" fmla="*/ 82537 h 82536"/>
                    <a:gd name="connsiteX1" fmla="*/ 1331 w 29287"/>
                    <a:gd name="connsiteY1" fmla="*/ 82537 h 82536"/>
                    <a:gd name="connsiteX2" fmla="*/ 0 w 29287"/>
                    <a:gd name="connsiteY2" fmla="*/ 81206 h 82536"/>
                    <a:gd name="connsiteX3" fmla="*/ 13312 w 29287"/>
                    <a:gd name="connsiteY3" fmla="*/ 1331 h 82536"/>
                    <a:gd name="connsiteX4" fmla="*/ 14644 w 29287"/>
                    <a:gd name="connsiteY4" fmla="*/ 444 h 82536"/>
                    <a:gd name="connsiteX5" fmla="*/ 27956 w 29287"/>
                    <a:gd name="connsiteY5" fmla="*/ 0 h 82536"/>
                    <a:gd name="connsiteX6" fmla="*/ 29287 w 29287"/>
                    <a:gd name="connsiteY6" fmla="*/ 1331 h 82536"/>
                    <a:gd name="connsiteX7" fmla="*/ 27956 w 29287"/>
                    <a:gd name="connsiteY7" fmla="*/ 2662 h 82536"/>
                    <a:gd name="connsiteX8" fmla="*/ 15531 w 29287"/>
                    <a:gd name="connsiteY8" fmla="*/ 3106 h 82536"/>
                    <a:gd name="connsiteX9" fmla="*/ 2219 w 29287"/>
                    <a:gd name="connsiteY9" fmla="*/ 81649 h 82536"/>
                    <a:gd name="connsiteX10" fmla="*/ 1331 w 29287"/>
                    <a:gd name="connsiteY10" fmla="*/ 82537 h 8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287" h="82536">
                      <a:moveTo>
                        <a:pt x="1331" y="82537"/>
                      </a:moveTo>
                      <a:cubicBezTo>
                        <a:pt x="1331" y="82537"/>
                        <a:pt x="887" y="82537"/>
                        <a:pt x="1331" y="82537"/>
                      </a:cubicBezTo>
                      <a:cubicBezTo>
                        <a:pt x="444" y="82537"/>
                        <a:pt x="0" y="81649"/>
                        <a:pt x="0" y="81206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7956" y="0"/>
                      </a:lnTo>
                      <a:cubicBezTo>
                        <a:pt x="28844" y="0"/>
                        <a:pt x="29287" y="444"/>
                        <a:pt x="29287" y="1331"/>
                      </a:cubicBezTo>
                      <a:cubicBezTo>
                        <a:pt x="29287" y="2219"/>
                        <a:pt x="28844" y="2662"/>
                        <a:pt x="27956" y="2662"/>
                      </a:cubicBezTo>
                      <a:lnTo>
                        <a:pt x="15531" y="3106"/>
                      </a:lnTo>
                      <a:lnTo>
                        <a:pt x="2219" y="81649"/>
                      </a:lnTo>
                      <a:cubicBezTo>
                        <a:pt x="2219" y="82093"/>
                        <a:pt x="1775" y="82537"/>
                        <a:pt x="1331" y="82537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5" name="Рисунок 8">
                  <a:extLst>
                    <a:ext uri="{FF2B5EF4-FFF2-40B4-BE49-F238E27FC236}">
                      <a16:creationId xmlns:a16="http://schemas.microsoft.com/office/drawing/2014/main" id="{63498AAD-82BB-BBE6-72AB-6B1129E03FEC}"/>
                    </a:ext>
                  </a:extLst>
                </p:cNvPr>
                <p:cNvSpPr/>
                <p:nvPr/>
              </p:nvSpPr>
              <p:spPr>
                <a:xfrm>
                  <a:off x="597558" y="6221543"/>
                  <a:ext cx="29731" cy="82980"/>
                </a:xfrm>
                <a:custGeom>
                  <a:avLst/>
                  <a:gdLst>
                    <a:gd name="connsiteX0" fmla="*/ 1331 w 29731"/>
                    <a:gd name="connsiteY0" fmla="*/ 82981 h 82980"/>
                    <a:gd name="connsiteX1" fmla="*/ 1331 w 29731"/>
                    <a:gd name="connsiteY1" fmla="*/ 82981 h 82980"/>
                    <a:gd name="connsiteX2" fmla="*/ 0 w 29731"/>
                    <a:gd name="connsiteY2" fmla="*/ 81649 h 82980"/>
                    <a:gd name="connsiteX3" fmla="*/ 12869 w 29731"/>
                    <a:gd name="connsiteY3" fmla="*/ 1331 h 82980"/>
                    <a:gd name="connsiteX4" fmla="*/ 14200 w 29731"/>
                    <a:gd name="connsiteY4" fmla="*/ 444 h 82980"/>
                    <a:gd name="connsiteX5" fmla="*/ 28400 w 29731"/>
                    <a:gd name="connsiteY5" fmla="*/ 0 h 82980"/>
                    <a:gd name="connsiteX6" fmla="*/ 29731 w 29731"/>
                    <a:gd name="connsiteY6" fmla="*/ 1331 h 82980"/>
                    <a:gd name="connsiteX7" fmla="*/ 28400 w 29731"/>
                    <a:gd name="connsiteY7" fmla="*/ 2662 h 82980"/>
                    <a:gd name="connsiteX8" fmla="*/ 15531 w 29731"/>
                    <a:gd name="connsiteY8" fmla="*/ 3106 h 82980"/>
                    <a:gd name="connsiteX9" fmla="*/ 2662 w 29731"/>
                    <a:gd name="connsiteY9" fmla="*/ 82537 h 82980"/>
                    <a:gd name="connsiteX10" fmla="*/ 1331 w 29731"/>
                    <a:gd name="connsiteY10" fmla="*/ 82981 h 82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2980">
                      <a:moveTo>
                        <a:pt x="1331" y="82981"/>
                      </a:moveTo>
                      <a:cubicBezTo>
                        <a:pt x="1331" y="82981"/>
                        <a:pt x="887" y="82981"/>
                        <a:pt x="1331" y="82981"/>
                      </a:cubicBezTo>
                      <a:cubicBezTo>
                        <a:pt x="444" y="82981"/>
                        <a:pt x="0" y="82093"/>
                        <a:pt x="0" y="81649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8400" y="0"/>
                      </a:lnTo>
                      <a:cubicBezTo>
                        <a:pt x="28844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531" y="3106"/>
                      </a:lnTo>
                      <a:lnTo>
                        <a:pt x="2662" y="82537"/>
                      </a:lnTo>
                      <a:cubicBezTo>
                        <a:pt x="2219" y="82537"/>
                        <a:pt x="1775" y="82981"/>
                        <a:pt x="1331" y="82981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6" name="Рисунок 8">
                  <a:extLst>
                    <a:ext uri="{FF2B5EF4-FFF2-40B4-BE49-F238E27FC236}">
                      <a16:creationId xmlns:a16="http://schemas.microsoft.com/office/drawing/2014/main" id="{6451F8F9-464A-E6D5-7D57-CC9EDD227EF1}"/>
                    </a:ext>
                  </a:extLst>
                </p:cNvPr>
                <p:cNvSpPr/>
                <p:nvPr/>
              </p:nvSpPr>
              <p:spPr>
                <a:xfrm>
                  <a:off x="604214" y="6223762"/>
                  <a:ext cx="28843" cy="83868"/>
                </a:xfrm>
                <a:custGeom>
                  <a:avLst/>
                  <a:gdLst>
                    <a:gd name="connsiteX0" fmla="*/ 1331 w 28843"/>
                    <a:gd name="connsiteY0" fmla="*/ 83868 h 83868"/>
                    <a:gd name="connsiteX1" fmla="*/ 1331 w 28843"/>
                    <a:gd name="connsiteY1" fmla="*/ 83868 h 83868"/>
                    <a:gd name="connsiteX2" fmla="*/ 0 w 28843"/>
                    <a:gd name="connsiteY2" fmla="*/ 82537 h 83868"/>
                    <a:gd name="connsiteX3" fmla="*/ 12869 w 28843"/>
                    <a:gd name="connsiteY3" fmla="*/ 1331 h 83868"/>
                    <a:gd name="connsiteX4" fmla="*/ 14200 w 28843"/>
                    <a:gd name="connsiteY4" fmla="*/ 444 h 83868"/>
                    <a:gd name="connsiteX5" fmla="*/ 27512 w 28843"/>
                    <a:gd name="connsiteY5" fmla="*/ 0 h 83868"/>
                    <a:gd name="connsiteX6" fmla="*/ 28844 w 28843"/>
                    <a:gd name="connsiteY6" fmla="*/ 1331 h 83868"/>
                    <a:gd name="connsiteX7" fmla="*/ 27512 w 28843"/>
                    <a:gd name="connsiteY7" fmla="*/ 2662 h 83868"/>
                    <a:gd name="connsiteX8" fmla="*/ 15087 w 28843"/>
                    <a:gd name="connsiteY8" fmla="*/ 3106 h 83868"/>
                    <a:gd name="connsiteX9" fmla="*/ 2219 w 28843"/>
                    <a:gd name="connsiteY9" fmla="*/ 83424 h 83868"/>
                    <a:gd name="connsiteX10" fmla="*/ 1331 w 28843"/>
                    <a:gd name="connsiteY10" fmla="*/ 83868 h 83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843" h="83868">
                      <a:moveTo>
                        <a:pt x="1331" y="83868"/>
                      </a:moveTo>
                      <a:lnTo>
                        <a:pt x="1331" y="83868"/>
                      </a:lnTo>
                      <a:cubicBezTo>
                        <a:pt x="444" y="83868"/>
                        <a:pt x="0" y="82981"/>
                        <a:pt x="0" y="82537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512" y="0"/>
                      </a:lnTo>
                      <a:cubicBezTo>
                        <a:pt x="28400" y="0"/>
                        <a:pt x="28844" y="444"/>
                        <a:pt x="28844" y="1331"/>
                      </a:cubicBezTo>
                      <a:cubicBezTo>
                        <a:pt x="28844" y="2219"/>
                        <a:pt x="28400" y="2662"/>
                        <a:pt x="27512" y="2662"/>
                      </a:cubicBezTo>
                      <a:lnTo>
                        <a:pt x="15087" y="3106"/>
                      </a:lnTo>
                      <a:lnTo>
                        <a:pt x="2219" y="83424"/>
                      </a:lnTo>
                      <a:cubicBezTo>
                        <a:pt x="2662" y="83424"/>
                        <a:pt x="1775" y="83868"/>
                        <a:pt x="1331" y="83868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7" name="Рисунок 8">
                  <a:extLst>
                    <a:ext uri="{FF2B5EF4-FFF2-40B4-BE49-F238E27FC236}">
                      <a16:creationId xmlns:a16="http://schemas.microsoft.com/office/drawing/2014/main" id="{FFCC6D5F-6FAC-2707-A4DD-B44DA7DEEEAF}"/>
                    </a:ext>
                  </a:extLst>
                </p:cNvPr>
                <p:cNvSpPr/>
                <p:nvPr/>
              </p:nvSpPr>
              <p:spPr>
                <a:xfrm>
                  <a:off x="611314" y="6225980"/>
                  <a:ext cx="28399" cy="84755"/>
                </a:xfrm>
                <a:custGeom>
                  <a:avLst/>
                  <a:gdLst>
                    <a:gd name="connsiteX0" fmla="*/ 1331 w 28399"/>
                    <a:gd name="connsiteY0" fmla="*/ 84756 h 84755"/>
                    <a:gd name="connsiteX1" fmla="*/ 1331 w 28399"/>
                    <a:gd name="connsiteY1" fmla="*/ 84756 h 84755"/>
                    <a:gd name="connsiteX2" fmla="*/ 0 w 28399"/>
                    <a:gd name="connsiteY2" fmla="*/ 83424 h 84755"/>
                    <a:gd name="connsiteX3" fmla="*/ 12869 w 28399"/>
                    <a:gd name="connsiteY3" fmla="*/ 1331 h 84755"/>
                    <a:gd name="connsiteX4" fmla="*/ 14200 w 28399"/>
                    <a:gd name="connsiteY4" fmla="*/ 444 h 84755"/>
                    <a:gd name="connsiteX5" fmla="*/ 27069 w 28399"/>
                    <a:gd name="connsiteY5" fmla="*/ 0 h 84755"/>
                    <a:gd name="connsiteX6" fmla="*/ 28400 w 28399"/>
                    <a:gd name="connsiteY6" fmla="*/ 1331 h 84755"/>
                    <a:gd name="connsiteX7" fmla="*/ 27069 w 28399"/>
                    <a:gd name="connsiteY7" fmla="*/ 2662 h 84755"/>
                    <a:gd name="connsiteX8" fmla="*/ 15087 w 28399"/>
                    <a:gd name="connsiteY8" fmla="*/ 3106 h 84755"/>
                    <a:gd name="connsiteX9" fmla="*/ 2662 w 28399"/>
                    <a:gd name="connsiteY9" fmla="*/ 84312 h 84755"/>
                    <a:gd name="connsiteX10" fmla="*/ 1331 w 28399"/>
                    <a:gd name="connsiteY10" fmla="*/ 84756 h 84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4755">
                      <a:moveTo>
                        <a:pt x="1331" y="84756"/>
                      </a:moveTo>
                      <a:lnTo>
                        <a:pt x="1331" y="84756"/>
                      </a:lnTo>
                      <a:cubicBezTo>
                        <a:pt x="444" y="84756"/>
                        <a:pt x="0" y="83868"/>
                        <a:pt x="0" y="83424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087" y="3106"/>
                      </a:lnTo>
                      <a:lnTo>
                        <a:pt x="2662" y="84312"/>
                      </a:lnTo>
                      <a:cubicBezTo>
                        <a:pt x="2662" y="84312"/>
                        <a:pt x="1775" y="84756"/>
                        <a:pt x="1331" y="8475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8" name="Рисунок 8">
                  <a:extLst>
                    <a:ext uri="{FF2B5EF4-FFF2-40B4-BE49-F238E27FC236}">
                      <a16:creationId xmlns:a16="http://schemas.microsoft.com/office/drawing/2014/main" id="{6D9C58A6-0B41-B855-8325-6530D319ACD2}"/>
                    </a:ext>
                  </a:extLst>
                </p:cNvPr>
                <p:cNvSpPr/>
                <p:nvPr/>
              </p:nvSpPr>
              <p:spPr>
                <a:xfrm>
                  <a:off x="617970" y="6228643"/>
                  <a:ext cx="28399" cy="85199"/>
                </a:xfrm>
                <a:custGeom>
                  <a:avLst/>
                  <a:gdLst>
                    <a:gd name="connsiteX0" fmla="*/ 1331 w 28399"/>
                    <a:gd name="connsiteY0" fmla="*/ 85199 h 85199"/>
                    <a:gd name="connsiteX1" fmla="*/ 1331 w 28399"/>
                    <a:gd name="connsiteY1" fmla="*/ 85199 h 85199"/>
                    <a:gd name="connsiteX2" fmla="*/ 0 w 28399"/>
                    <a:gd name="connsiteY2" fmla="*/ 83868 h 85199"/>
                    <a:gd name="connsiteX3" fmla="*/ 12869 w 28399"/>
                    <a:gd name="connsiteY3" fmla="*/ 887 h 85199"/>
                    <a:gd name="connsiteX4" fmla="*/ 14200 w 28399"/>
                    <a:gd name="connsiteY4" fmla="*/ 0 h 85199"/>
                    <a:gd name="connsiteX5" fmla="*/ 27069 w 28399"/>
                    <a:gd name="connsiteY5" fmla="*/ 0 h 85199"/>
                    <a:gd name="connsiteX6" fmla="*/ 28400 w 28399"/>
                    <a:gd name="connsiteY6" fmla="*/ 1331 h 85199"/>
                    <a:gd name="connsiteX7" fmla="*/ 27069 w 28399"/>
                    <a:gd name="connsiteY7" fmla="*/ 2662 h 85199"/>
                    <a:gd name="connsiteX8" fmla="*/ 15531 w 28399"/>
                    <a:gd name="connsiteY8" fmla="*/ 2662 h 85199"/>
                    <a:gd name="connsiteX9" fmla="*/ 2662 w 28399"/>
                    <a:gd name="connsiteY9" fmla="*/ 84312 h 85199"/>
                    <a:gd name="connsiteX10" fmla="*/ 1331 w 28399"/>
                    <a:gd name="connsiteY10" fmla="*/ 85199 h 85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5199">
                      <a:moveTo>
                        <a:pt x="1331" y="85199"/>
                      </a:moveTo>
                      <a:lnTo>
                        <a:pt x="1331" y="85199"/>
                      </a:lnTo>
                      <a:cubicBezTo>
                        <a:pt x="444" y="85199"/>
                        <a:pt x="0" y="84312"/>
                        <a:pt x="0" y="83868"/>
                      </a:cubicBezTo>
                      <a:lnTo>
                        <a:pt x="12869" y="887"/>
                      </a:lnTo>
                      <a:cubicBezTo>
                        <a:pt x="12869" y="444"/>
                        <a:pt x="13312" y="0"/>
                        <a:pt x="14200" y="0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531" y="2662"/>
                      </a:lnTo>
                      <a:lnTo>
                        <a:pt x="2662" y="84312"/>
                      </a:lnTo>
                      <a:cubicBezTo>
                        <a:pt x="2662" y="84756"/>
                        <a:pt x="1775" y="85199"/>
                        <a:pt x="1331" y="8519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1" name="Рисунок 8">
                <a:extLst>
                  <a:ext uri="{FF2B5EF4-FFF2-40B4-BE49-F238E27FC236}">
                    <a16:creationId xmlns:a16="http://schemas.microsoft.com/office/drawing/2014/main" id="{80AF5B83-2D7F-E083-DC24-B3106BB809D3}"/>
                  </a:ext>
                </a:extLst>
              </p:cNvPr>
              <p:cNvSpPr/>
              <p:nvPr/>
            </p:nvSpPr>
            <p:spPr>
              <a:xfrm>
                <a:off x="521677" y="6231749"/>
                <a:ext cx="175463" cy="248498"/>
              </a:xfrm>
              <a:custGeom>
                <a:avLst/>
                <a:gdLst>
                  <a:gd name="connsiteX0" fmla="*/ 71443 w 175463"/>
                  <a:gd name="connsiteY0" fmla="*/ 248498 h 248498"/>
                  <a:gd name="connsiteX1" fmla="*/ 0 w 175463"/>
                  <a:gd name="connsiteY1" fmla="*/ 179718 h 248498"/>
                  <a:gd name="connsiteX2" fmla="*/ 0 w 175463"/>
                  <a:gd name="connsiteY2" fmla="*/ 179274 h 248498"/>
                  <a:gd name="connsiteX3" fmla="*/ 444 w 175463"/>
                  <a:gd name="connsiteY3" fmla="*/ 173505 h 248498"/>
                  <a:gd name="connsiteX4" fmla="*/ 8431 w 175463"/>
                  <a:gd name="connsiteY4" fmla="*/ 122030 h 248498"/>
                  <a:gd name="connsiteX5" fmla="*/ 9762 w 175463"/>
                  <a:gd name="connsiteY5" fmla="*/ 120255 h 248498"/>
                  <a:gd name="connsiteX6" fmla="*/ 11981 w 175463"/>
                  <a:gd name="connsiteY6" fmla="*/ 120255 h 248498"/>
                  <a:gd name="connsiteX7" fmla="*/ 85199 w 175463"/>
                  <a:gd name="connsiteY7" fmla="*/ 157974 h 248498"/>
                  <a:gd name="connsiteX8" fmla="*/ 96293 w 175463"/>
                  <a:gd name="connsiteY8" fmla="*/ 154868 h 248498"/>
                  <a:gd name="connsiteX9" fmla="*/ 120699 w 175463"/>
                  <a:gd name="connsiteY9" fmla="*/ 2219 h 248498"/>
                  <a:gd name="connsiteX10" fmla="*/ 123362 w 175463"/>
                  <a:gd name="connsiteY10" fmla="*/ 0 h 248498"/>
                  <a:gd name="connsiteX11" fmla="*/ 173061 w 175463"/>
                  <a:gd name="connsiteY11" fmla="*/ 887 h 248498"/>
                  <a:gd name="connsiteX12" fmla="*/ 174836 w 175463"/>
                  <a:gd name="connsiteY12" fmla="*/ 1775 h 248498"/>
                  <a:gd name="connsiteX13" fmla="*/ 175280 w 175463"/>
                  <a:gd name="connsiteY13" fmla="*/ 3994 h 248498"/>
                  <a:gd name="connsiteX14" fmla="*/ 145549 w 175463"/>
                  <a:gd name="connsiteY14" fmla="*/ 173949 h 248498"/>
                  <a:gd name="connsiteX15" fmla="*/ 144218 w 175463"/>
                  <a:gd name="connsiteY15" fmla="*/ 182380 h 248498"/>
                  <a:gd name="connsiteX16" fmla="*/ 71443 w 175463"/>
                  <a:gd name="connsiteY16" fmla="*/ 248498 h 248498"/>
                  <a:gd name="connsiteX17" fmla="*/ 5325 w 175463"/>
                  <a:gd name="connsiteY17" fmla="*/ 180161 h 248498"/>
                  <a:gd name="connsiteX18" fmla="*/ 71887 w 175463"/>
                  <a:gd name="connsiteY18" fmla="*/ 244061 h 248498"/>
                  <a:gd name="connsiteX19" fmla="*/ 139336 w 175463"/>
                  <a:gd name="connsiteY19" fmla="*/ 181936 h 248498"/>
                  <a:gd name="connsiteX20" fmla="*/ 140668 w 175463"/>
                  <a:gd name="connsiteY20" fmla="*/ 173505 h 248498"/>
                  <a:gd name="connsiteX21" fmla="*/ 169955 w 175463"/>
                  <a:gd name="connsiteY21" fmla="*/ 6656 h 248498"/>
                  <a:gd name="connsiteX22" fmla="*/ 125580 w 175463"/>
                  <a:gd name="connsiteY22" fmla="*/ 5769 h 248498"/>
                  <a:gd name="connsiteX23" fmla="*/ 101618 w 175463"/>
                  <a:gd name="connsiteY23" fmla="*/ 157530 h 248498"/>
                  <a:gd name="connsiteX24" fmla="*/ 100287 w 175463"/>
                  <a:gd name="connsiteY24" fmla="*/ 159305 h 248498"/>
                  <a:gd name="connsiteX25" fmla="*/ 85643 w 175463"/>
                  <a:gd name="connsiteY25" fmla="*/ 163743 h 248498"/>
                  <a:gd name="connsiteX26" fmla="*/ 13312 w 175463"/>
                  <a:gd name="connsiteY26" fmla="*/ 126912 h 248498"/>
                  <a:gd name="connsiteX27" fmla="*/ 5769 w 175463"/>
                  <a:gd name="connsiteY27" fmla="*/ 173949 h 248498"/>
                  <a:gd name="connsiteX28" fmla="*/ 5769 w 175463"/>
                  <a:gd name="connsiteY28" fmla="*/ 173949 h 248498"/>
                  <a:gd name="connsiteX29" fmla="*/ 5325 w 175463"/>
                  <a:gd name="connsiteY29" fmla="*/ 180161 h 248498"/>
                  <a:gd name="connsiteX30" fmla="*/ 85199 w 175463"/>
                  <a:gd name="connsiteY30" fmla="*/ 158861 h 248498"/>
                  <a:gd name="connsiteX31" fmla="*/ 85199 w 175463"/>
                  <a:gd name="connsiteY31" fmla="*/ 158861 h 248498"/>
                  <a:gd name="connsiteX32" fmla="*/ 85199 w 175463"/>
                  <a:gd name="connsiteY32" fmla="*/ 158861 h 24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5463" h="248498">
                    <a:moveTo>
                      <a:pt x="71443" y="248498"/>
                    </a:moveTo>
                    <a:cubicBezTo>
                      <a:pt x="32393" y="248498"/>
                      <a:pt x="1775" y="218767"/>
                      <a:pt x="0" y="179718"/>
                    </a:cubicBezTo>
                    <a:cubicBezTo>
                      <a:pt x="0" y="179718"/>
                      <a:pt x="0" y="179718"/>
                      <a:pt x="0" y="179274"/>
                    </a:cubicBezTo>
                    <a:lnTo>
                      <a:pt x="444" y="173505"/>
                    </a:lnTo>
                    <a:cubicBezTo>
                      <a:pt x="444" y="159305"/>
                      <a:pt x="7987" y="123362"/>
                      <a:pt x="8431" y="122030"/>
                    </a:cubicBezTo>
                    <a:cubicBezTo>
                      <a:pt x="8431" y="121143"/>
                      <a:pt x="9319" y="120699"/>
                      <a:pt x="9762" y="120255"/>
                    </a:cubicBezTo>
                    <a:cubicBezTo>
                      <a:pt x="10650" y="119812"/>
                      <a:pt x="11537" y="119812"/>
                      <a:pt x="11981" y="120255"/>
                    </a:cubicBezTo>
                    <a:cubicBezTo>
                      <a:pt x="37718" y="134455"/>
                      <a:pt x="80318" y="157086"/>
                      <a:pt x="85199" y="157974"/>
                    </a:cubicBezTo>
                    <a:cubicBezTo>
                      <a:pt x="88306" y="157974"/>
                      <a:pt x="93630" y="155755"/>
                      <a:pt x="96293" y="154868"/>
                    </a:cubicBezTo>
                    <a:lnTo>
                      <a:pt x="120699" y="2219"/>
                    </a:lnTo>
                    <a:cubicBezTo>
                      <a:pt x="120699" y="887"/>
                      <a:pt x="122030" y="0"/>
                      <a:pt x="123362" y="0"/>
                    </a:cubicBezTo>
                    <a:lnTo>
                      <a:pt x="173061" y="887"/>
                    </a:lnTo>
                    <a:cubicBezTo>
                      <a:pt x="173949" y="887"/>
                      <a:pt x="174392" y="1331"/>
                      <a:pt x="174836" y="1775"/>
                    </a:cubicBezTo>
                    <a:cubicBezTo>
                      <a:pt x="175280" y="2219"/>
                      <a:pt x="175724" y="3106"/>
                      <a:pt x="175280" y="3994"/>
                    </a:cubicBezTo>
                    <a:lnTo>
                      <a:pt x="145549" y="173949"/>
                    </a:lnTo>
                    <a:lnTo>
                      <a:pt x="144218" y="182380"/>
                    </a:lnTo>
                    <a:cubicBezTo>
                      <a:pt x="136674" y="224536"/>
                      <a:pt x="110049" y="248498"/>
                      <a:pt x="71443" y="248498"/>
                    </a:cubicBezTo>
                    <a:close/>
                    <a:moveTo>
                      <a:pt x="5325" y="180161"/>
                    </a:moveTo>
                    <a:cubicBezTo>
                      <a:pt x="7100" y="216549"/>
                      <a:pt x="35500" y="244061"/>
                      <a:pt x="71887" y="244061"/>
                    </a:cubicBezTo>
                    <a:cubicBezTo>
                      <a:pt x="108274" y="244061"/>
                      <a:pt x="132236" y="221874"/>
                      <a:pt x="139336" y="181936"/>
                    </a:cubicBezTo>
                    <a:lnTo>
                      <a:pt x="140668" y="173505"/>
                    </a:lnTo>
                    <a:lnTo>
                      <a:pt x="169955" y="6656"/>
                    </a:lnTo>
                    <a:lnTo>
                      <a:pt x="125580" y="5769"/>
                    </a:lnTo>
                    <a:lnTo>
                      <a:pt x="101618" y="157530"/>
                    </a:lnTo>
                    <a:cubicBezTo>
                      <a:pt x="101618" y="158418"/>
                      <a:pt x="100730" y="159305"/>
                      <a:pt x="100287" y="159305"/>
                    </a:cubicBezTo>
                    <a:cubicBezTo>
                      <a:pt x="99399" y="159749"/>
                      <a:pt x="90968" y="163743"/>
                      <a:pt x="85643" y="163743"/>
                    </a:cubicBezTo>
                    <a:cubicBezTo>
                      <a:pt x="82093" y="163743"/>
                      <a:pt x="39937" y="141555"/>
                      <a:pt x="13312" y="126912"/>
                    </a:cubicBezTo>
                    <a:cubicBezTo>
                      <a:pt x="10650" y="136674"/>
                      <a:pt x="5769" y="163299"/>
                      <a:pt x="5769" y="173949"/>
                    </a:cubicBezTo>
                    <a:lnTo>
                      <a:pt x="5769" y="173949"/>
                    </a:lnTo>
                    <a:lnTo>
                      <a:pt x="5325" y="180161"/>
                    </a:lnTo>
                    <a:close/>
                    <a:moveTo>
                      <a:pt x="85199" y="158861"/>
                    </a:moveTo>
                    <a:lnTo>
                      <a:pt x="85199" y="158861"/>
                    </a:lnTo>
                    <a:lnTo>
                      <a:pt x="85199" y="158861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2" name="Рисунок 8">
                <a:extLst>
                  <a:ext uri="{FF2B5EF4-FFF2-40B4-BE49-F238E27FC236}">
                    <a16:creationId xmlns:a16="http://schemas.microsoft.com/office/drawing/2014/main" id="{E7317086-A694-BC3C-1AA4-B08F278DE84C}"/>
                  </a:ext>
                </a:extLst>
              </p:cNvPr>
              <p:cNvSpPr/>
              <p:nvPr/>
            </p:nvSpPr>
            <p:spPr>
              <a:xfrm>
                <a:off x="647701" y="6338526"/>
                <a:ext cx="20856" cy="115984"/>
              </a:xfrm>
              <a:custGeom>
                <a:avLst/>
                <a:gdLst>
                  <a:gd name="connsiteX0" fmla="*/ 0 w 20856"/>
                  <a:gd name="connsiteY0" fmla="*/ 110659 h 115984"/>
                  <a:gd name="connsiteX1" fmla="*/ 2219 w 20856"/>
                  <a:gd name="connsiteY1" fmla="*/ 84922 h 115984"/>
                  <a:gd name="connsiteX2" fmla="*/ 4881 w 20856"/>
                  <a:gd name="connsiteY2" fmla="*/ 59185 h 115984"/>
                  <a:gd name="connsiteX3" fmla="*/ 7544 w 20856"/>
                  <a:gd name="connsiteY3" fmla="*/ 33447 h 115984"/>
                  <a:gd name="connsiteX4" fmla="*/ 8875 w 20856"/>
                  <a:gd name="connsiteY4" fmla="*/ 20579 h 115984"/>
                  <a:gd name="connsiteX5" fmla="*/ 9762 w 20856"/>
                  <a:gd name="connsiteY5" fmla="*/ 13923 h 115984"/>
                  <a:gd name="connsiteX6" fmla="*/ 10650 w 20856"/>
                  <a:gd name="connsiteY6" fmla="*/ 7710 h 115984"/>
                  <a:gd name="connsiteX7" fmla="*/ 13312 w 20856"/>
                  <a:gd name="connsiteY7" fmla="*/ 12591 h 115984"/>
                  <a:gd name="connsiteX8" fmla="*/ 9762 w 20856"/>
                  <a:gd name="connsiteY8" fmla="*/ 9929 h 115984"/>
                  <a:gd name="connsiteX9" fmla="*/ 6212 w 20856"/>
                  <a:gd name="connsiteY9" fmla="*/ 7266 h 115984"/>
                  <a:gd name="connsiteX10" fmla="*/ 5769 w 20856"/>
                  <a:gd name="connsiteY10" fmla="*/ 1498 h 115984"/>
                  <a:gd name="connsiteX11" fmla="*/ 10206 w 20856"/>
                  <a:gd name="connsiteY11" fmla="*/ 166 h 115984"/>
                  <a:gd name="connsiteX12" fmla="*/ 14200 w 20856"/>
                  <a:gd name="connsiteY12" fmla="*/ 1941 h 115984"/>
                  <a:gd name="connsiteX13" fmla="*/ 18194 w 20856"/>
                  <a:gd name="connsiteY13" fmla="*/ 3716 h 115984"/>
                  <a:gd name="connsiteX14" fmla="*/ 20856 w 20856"/>
                  <a:gd name="connsiteY14" fmla="*/ 8154 h 115984"/>
                  <a:gd name="connsiteX15" fmla="*/ 20856 w 20856"/>
                  <a:gd name="connsiteY15" fmla="*/ 9041 h 115984"/>
                  <a:gd name="connsiteX16" fmla="*/ 20412 w 20856"/>
                  <a:gd name="connsiteY16" fmla="*/ 15698 h 115984"/>
                  <a:gd name="connsiteX17" fmla="*/ 19081 w 20856"/>
                  <a:gd name="connsiteY17" fmla="*/ 22354 h 115984"/>
                  <a:gd name="connsiteX18" fmla="*/ 17750 w 20856"/>
                  <a:gd name="connsiteY18" fmla="*/ 35222 h 115984"/>
                  <a:gd name="connsiteX19" fmla="*/ 14644 w 20856"/>
                  <a:gd name="connsiteY19" fmla="*/ 60960 h 115984"/>
                  <a:gd name="connsiteX20" fmla="*/ 11537 w 20856"/>
                  <a:gd name="connsiteY20" fmla="*/ 86697 h 115984"/>
                  <a:gd name="connsiteX21" fmla="*/ 7987 w 20856"/>
                  <a:gd name="connsiteY21" fmla="*/ 112434 h 115984"/>
                  <a:gd name="connsiteX22" fmla="*/ 3550 w 20856"/>
                  <a:gd name="connsiteY22" fmla="*/ 115984 h 115984"/>
                  <a:gd name="connsiteX23" fmla="*/ 0 w 20856"/>
                  <a:gd name="connsiteY23" fmla="*/ 110659 h 1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856" h="115984">
                    <a:moveTo>
                      <a:pt x="0" y="110659"/>
                    </a:moveTo>
                    <a:cubicBezTo>
                      <a:pt x="887" y="102228"/>
                      <a:pt x="1331" y="93353"/>
                      <a:pt x="2219" y="84922"/>
                    </a:cubicBezTo>
                    <a:lnTo>
                      <a:pt x="4881" y="59185"/>
                    </a:lnTo>
                    <a:cubicBezTo>
                      <a:pt x="5769" y="50754"/>
                      <a:pt x="6656" y="41879"/>
                      <a:pt x="7544" y="33447"/>
                    </a:cubicBezTo>
                    <a:lnTo>
                      <a:pt x="8875" y="20579"/>
                    </a:lnTo>
                    <a:lnTo>
                      <a:pt x="9762" y="13923"/>
                    </a:lnTo>
                    <a:cubicBezTo>
                      <a:pt x="10206" y="11704"/>
                      <a:pt x="10206" y="9485"/>
                      <a:pt x="10650" y="7710"/>
                    </a:cubicBezTo>
                    <a:lnTo>
                      <a:pt x="13312" y="12591"/>
                    </a:lnTo>
                    <a:cubicBezTo>
                      <a:pt x="11981" y="11704"/>
                      <a:pt x="10650" y="10816"/>
                      <a:pt x="9762" y="9929"/>
                    </a:cubicBezTo>
                    <a:cubicBezTo>
                      <a:pt x="8431" y="9041"/>
                      <a:pt x="7544" y="8154"/>
                      <a:pt x="6212" y="7266"/>
                    </a:cubicBezTo>
                    <a:cubicBezTo>
                      <a:pt x="4437" y="5935"/>
                      <a:pt x="4437" y="3273"/>
                      <a:pt x="5769" y="1498"/>
                    </a:cubicBezTo>
                    <a:cubicBezTo>
                      <a:pt x="7100" y="166"/>
                      <a:pt x="8875" y="-277"/>
                      <a:pt x="10206" y="166"/>
                    </a:cubicBezTo>
                    <a:cubicBezTo>
                      <a:pt x="11537" y="610"/>
                      <a:pt x="12869" y="1054"/>
                      <a:pt x="14200" y="1941"/>
                    </a:cubicBezTo>
                    <a:cubicBezTo>
                      <a:pt x="15531" y="2385"/>
                      <a:pt x="16862" y="3273"/>
                      <a:pt x="18194" y="3716"/>
                    </a:cubicBezTo>
                    <a:cubicBezTo>
                      <a:pt x="19969" y="4604"/>
                      <a:pt x="20856" y="6379"/>
                      <a:pt x="20856" y="8154"/>
                    </a:cubicBezTo>
                    <a:lnTo>
                      <a:pt x="20856" y="9041"/>
                    </a:lnTo>
                    <a:cubicBezTo>
                      <a:pt x="20856" y="11260"/>
                      <a:pt x="20412" y="13479"/>
                      <a:pt x="20412" y="15698"/>
                    </a:cubicBezTo>
                    <a:lnTo>
                      <a:pt x="19081" y="22354"/>
                    </a:lnTo>
                    <a:lnTo>
                      <a:pt x="17750" y="35222"/>
                    </a:lnTo>
                    <a:cubicBezTo>
                      <a:pt x="16862" y="43654"/>
                      <a:pt x="15975" y="52529"/>
                      <a:pt x="14644" y="60960"/>
                    </a:cubicBezTo>
                    <a:lnTo>
                      <a:pt x="11537" y="86697"/>
                    </a:lnTo>
                    <a:cubicBezTo>
                      <a:pt x="10206" y="95128"/>
                      <a:pt x="9319" y="104003"/>
                      <a:pt x="7987" y="112434"/>
                    </a:cubicBezTo>
                    <a:cubicBezTo>
                      <a:pt x="7544" y="114653"/>
                      <a:pt x="5769" y="115984"/>
                      <a:pt x="3550" y="115984"/>
                    </a:cubicBezTo>
                    <a:cubicBezTo>
                      <a:pt x="1331" y="114653"/>
                      <a:pt x="0" y="112878"/>
                      <a:pt x="0" y="110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3" name="Рисунок 8">
                <a:extLst>
                  <a:ext uri="{FF2B5EF4-FFF2-40B4-BE49-F238E27FC236}">
                    <a16:creationId xmlns:a16="http://schemas.microsoft.com/office/drawing/2014/main" id="{5C75F7A7-F2F4-5ED0-202E-A40F3EC56E1C}"/>
                  </a:ext>
                </a:extLst>
              </p:cNvPr>
              <p:cNvSpPr/>
              <p:nvPr/>
            </p:nvSpPr>
            <p:spPr>
              <a:xfrm>
                <a:off x="645175" y="6328821"/>
                <a:ext cx="20139" cy="28508"/>
              </a:xfrm>
              <a:custGeom>
                <a:avLst/>
                <a:gdLst>
                  <a:gd name="connsiteX0" fmla="*/ 8739 w 20139"/>
                  <a:gd name="connsiteY0" fmla="*/ 28509 h 28508"/>
                  <a:gd name="connsiteX1" fmla="*/ 7407 w 20139"/>
                  <a:gd name="connsiteY1" fmla="*/ 28509 h 28508"/>
                  <a:gd name="connsiteX2" fmla="*/ 307 w 20139"/>
                  <a:gd name="connsiteY2" fmla="*/ 12534 h 28508"/>
                  <a:gd name="connsiteX3" fmla="*/ 4745 w 20139"/>
                  <a:gd name="connsiteY3" fmla="*/ 3215 h 28508"/>
                  <a:gd name="connsiteX4" fmla="*/ 12732 w 20139"/>
                  <a:gd name="connsiteY4" fmla="*/ 109 h 28508"/>
                  <a:gd name="connsiteX5" fmla="*/ 19832 w 20139"/>
                  <a:gd name="connsiteY5" fmla="*/ 16084 h 28508"/>
                  <a:gd name="connsiteX6" fmla="*/ 19832 w 20139"/>
                  <a:gd name="connsiteY6" fmla="*/ 16084 h 28508"/>
                  <a:gd name="connsiteX7" fmla="*/ 15395 w 20139"/>
                  <a:gd name="connsiteY7" fmla="*/ 25403 h 28508"/>
                  <a:gd name="connsiteX8" fmla="*/ 8739 w 20139"/>
                  <a:gd name="connsiteY8" fmla="*/ 28509 h 28508"/>
                  <a:gd name="connsiteX9" fmla="*/ 11401 w 20139"/>
                  <a:gd name="connsiteY9" fmla="*/ 3215 h 28508"/>
                  <a:gd name="connsiteX10" fmla="*/ 7407 w 20139"/>
                  <a:gd name="connsiteY10" fmla="*/ 5434 h 28508"/>
                  <a:gd name="connsiteX11" fmla="*/ 3857 w 20139"/>
                  <a:gd name="connsiteY11" fmla="*/ 12978 h 28508"/>
                  <a:gd name="connsiteX12" fmla="*/ 8295 w 20139"/>
                  <a:gd name="connsiteY12" fmla="*/ 24959 h 28508"/>
                  <a:gd name="connsiteX13" fmla="*/ 13176 w 20139"/>
                  <a:gd name="connsiteY13" fmla="*/ 22740 h 28508"/>
                  <a:gd name="connsiteX14" fmla="*/ 16726 w 20139"/>
                  <a:gd name="connsiteY14" fmla="*/ 15196 h 28508"/>
                  <a:gd name="connsiteX15" fmla="*/ 12289 w 20139"/>
                  <a:gd name="connsiteY15" fmla="*/ 3215 h 28508"/>
                  <a:gd name="connsiteX16" fmla="*/ 11401 w 20139"/>
                  <a:gd name="connsiteY16" fmla="*/ 3215 h 28508"/>
                  <a:gd name="connsiteX17" fmla="*/ 18057 w 20139"/>
                  <a:gd name="connsiteY17" fmla="*/ 15640 h 28508"/>
                  <a:gd name="connsiteX18" fmla="*/ 18057 w 20139"/>
                  <a:gd name="connsiteY18" fmla="*/ 15640 h 28508"/>
                  <a:gd name="connsiteX19" fmla="*/ 18057 w 20139"/>
                  <a:gd name="connsiteY19" fmla="*/ 15640 h 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139" h="28508">
                    <a:moveTo>
                      <a:pt x="8739" y="28509"/>
                    </a:moveTo>
                    <a:cubicBezTo>
                      <a:pt x="8295" y="28509"/>
                      <a:pt x="7851" y="28509"/>
                      <a:pt x="7407" y="28509"/>
                    </a:cubicBezTo>
                    <a:cubicBezTo>
                      <a:pt x="2082" y="27621"/>
                      <a:pt x="-1024" y="20521"/>
                      <a:pt x="307" y="12534"/>
                    </a:cubicBezTo>
                    <a:cubicBezTo>
                      <a:pt x="751" y="8984"/>
                      <a:pt x="2526" y="5434"/>
                      <a:pt x="4745" y="3215"/>
                    </a:cubicBezTo>
                    <a:cubicBezTo>
                      <a:pt x="6964" y="553"/>
                      <a:pt x="10070" y="-335"/>
                      <a:pt x="12732" y="109"/>
                    </a:cubicBezTo>
                    <a:cubicBezTo>
                      <a:pt x="18057" y="996"/>
                      <a:pt x="21164" y="8096"/>
                      <a:pt x="19832" y="16084"/>
                    </a:cubicBezTo>
                    <a:lnTo>
                      <a:pt x="19832" y="16084"/>
                    </a:lnTo>
                    <a:cubicBezTo>
                      <a:pt x="19389" y="19634"/>
                      <a:pt x="17614" y="23184"/>
                      <a:pt x="15395" y="25403"/>
                    </a:cubicBezTo>
                    <a:cubicBezTo>
                      <a:pt x="13620" y="27178"/>
                      <a:pt x="11401" y="28509"/>
                      <a:pt x="8739" y="28509"/>
                    </a:cubicBezTo>
                    <a:close/>
                    <a:moveTo>
                      <a:pt x="11401" y="3215"/>
                    </a:moveTo>
                    <a:cubicBezTo>
                      <a:pt x="10070" y="3215"/>
                      <a:pt x="8739" y="4103"/>
                      <a:pt x="7407" y="5434"/>
                    </a:cubicBezTo>
                    <a:cubicBezTo>
                      <a:pt x="5632" y="7209"/>
                      <a:pt x="4301" y="9871"/>
                      <a:pt x="3857" y="12978"/>
                    </a:cubicBezTo>
                    <a:cubicBezTo>
                      <a:pt x="2970" y="18746"/>
                      <a:pt x="4745" y="24515"/>
                      <a:pt x="8295" y="24959"/>
                    </a:cubicBezTo>
                    <a:cubicBezTo>
                      <a:pt x="10070" y="25403"/>
                      <a:pt x="11401" y="24515"/>
                      <a:pt x="13176" y="22740"/>
                    </a:cubicBezTo>
                    <a:cubicBezTo>
                      <a:pt x="14951" y="20965"/>
                      <a:pt x="16282" y="18303"/>
                      <a:pt x="16726" y="15196"/>
                    </a:cubicBezTo>
                    <a:cubicBezTo>
                      <a:pt x="17614" y="9428"/>
                      <a:pt x="15839" y="3659"/>
                      <a:pt x="12289" y="3215"/>
                    </a:cubicBezTo>
                    <a:cubicBezTo>
                      <a:pt x="11845" y="3215"/>
                      <a:pt x="11845" y="3215"/>
                      <a:pt x="11401" y="3215"/>
                    </a:cubicBezTo>
                    <a:close/>
                    <a:moveTo>
                      <a:pt x="18057" y="15640"/>
                    </a:moveTo>
                    <a:lnTo>
                      <a:pt x="18057" y="15640"/>
                    </a:lnTo>
                    <a:lnTo>
                      <a:pt x="18057" y="156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4" name="Рисунок 8">
                <a:extLst>
                  <a:ext uri="{FF2B5EF4-FFF2-40B4-BE49-F238E27FC236}">
                    <a16:creationId xmlns:a16="http://schemas.microsoft.com/office/drawing/2014/main" id="{089EB8F5-D3D4-4A13-4DFA-8CF97F4F7A13}"/>
                  </a:ext>
                </a:extLst>
              </p:cNvPr>
              <p:cNvSpPr/>
              <p:nvPr/>
            </p:nvSpPr>
            <p:spPr>
              <a:xfrm>
                <a:off x="628620" y="6201453"/>
                <a:ext cx="65230" cy="33401"/>
              </a:xfrm>
              <a:custGeom>
                <a:avLst/>
                <a:gdLst>
                  <a:gd name="connsiteX0" fmla="*/ 62125 w 65230"/>
                  <a:gd name="connsiteY0" fmla="*/ 33402 h 33401"/>
                  <a:gd name="connsiteX1" fmla="*/ 62125 w 65230"/>
                  <a:gd name="connsiteY1" fmla="*/ 33402 h 33401"/>
                  <a:gd name="connsiteX2" fmla="*/ 887 w 65230"/>
                  <a:gd name="connsiteY2" fmla="*/ 11658 h 33401"/>
                  <a:gd name="connsiteX3" fmla="*/ 0 w 65230"/>
                  <a:gd name="connsiteY3" fmla="*/ 10327 h 33401"/>
                  <a:gd name="connsiteX4" fmla="*/ 1331 w 65230"/>
                  <a:gd name="connsiteY4" fmla="*/ 1008 h 33401"/>
                  <a:gd name="connsiteX5" fmla="*/ 2662 w 65230"/>
                  <a:gd name="connsiteY5" fmla="*/ 121 h 33401"/>
                  <a:gd name="connsiteX6" fmla="*/ 16419 w 65230"/>
                  <a:gd name="connsiteY6" fmla="*/ 1452 h 33401"/>
                  <a:gd name="connsiteX7" fmla="*/ 16862 w 65230"/>
                  <a:gd name="connsiteY7" fmla="*/ 1452 h 33401"/>
                  <a:gd name="connsiteX8" fmla="*/ 64343 w 65230"/>
                  <a:gd name="connsiteY8" fmla="*/ 18315 h 33401"/>
                  <a:gd name="connsiteX9" fmla="*/ 65231 w 65230"/>
                  <a:gd name="connsiteY9" fmla="*/ 19646 h 33401"/>
                  <a:gd name="connsiteX10" fmla="*/ 63012 w 65230"/>
                  <a:gd name="connsiteY10" fmla="*/ 32514 h 33401"/>
                  <a:gd name="connsiteX11" fmla="*/ 62125 w 65230"/>
                  <a:gd name="connsiteY11" fmla="*/ 33402 h 33401"/>
                  <a:gd name="connsiteX12" fmla="*/ 62125 w 65230"/>
                  <a:gd name="connsiteY12" fmla="*/ 33402 h 33401"/>
                  <a:gd name="connsiteX13" fmla="*/ 2662 w 65230"/>
                  <a:gd name="connsiteY13" fmla="*/ 9440 h 33401"/>
                  <a:gd name="connsiteX14" fmla="*/ 60793 w 65230"/>
                  <a:gd name="connsiteY14" fmla="*/ 30296 h 33401"/>
                  <a:gd name="connsiteX15" fmla="*/ 62568 w 65230"/>
                  <a:gd name="connsiteY15" fmla="*/ 20090 h 33401"/>
                  <a:gd name="connsiteX16" fmla="*/ 15975 w 65230"/>
                  <a:gd name="connsiteY16" fmla="*/ 3671 h 33401"/>
                  <a:gd name="connsiteX17" fmla="*/ 3550 w 65230"/>
                  <a:gd name="connsiteY17" fmla="*/ 2340 h 33401"/>
                  <a:gd name="connsiteX18" fmla="*/ 2662 w 65230"/>
                  <a:gd name="connsiteY18" fmla="*/ 9440 h 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230" h="33401">
                    <a:moveTo>
                      <a:pt x="62125" y="33402"/>
                    </a:moveTo>
                    <a:cubicBezTo>
                      <a:pt x="61681" y="33402"/>
                      <a:pt x="61681" y="33402"/>
                      <a:pt x="62125" y="33402"/>
                    </a:cubicBezTo>
                    <a:lnTo>
                      <a:pt x="887" y="11658"/>
                    </a:lnTo>
                    <a:cubicBezTo>
                      <a:pt x="444" y="11658"/>
                      <a:pt x="0" y="10771"/>
                      <a:pt x="0" y="10327"/>
                    </a:cubicBezTo>
                    <a:lnTo>
                      <a:pt x="1331" y="1008"/>
                    </a:lnTo>
                    <a:cubicBezTo>
                      <a:pt x="1331" y="565"/>
                      <a:pt x="2219" y="-323"/>
                      <a:pt x="2662" y="121"/>
                    </a:cubicBezTo>
                    <a:lnTo>
                      <a:pt x="16419" y="1452"/>
                    </a:lnTo>
                    <a:cubicBezTo>
                      <a:pt x="16419" y="1452"/>
                      <a:pt x="16419" y="1452"/>
                      <a:pt x="16862" y="1452"/>
                    </a:cubicBezTo>
                    <a:lnTo>
                      <a:pt x="64343" y="18315"/>
                    </a:lnTo>
                    <a:cubicBezTo>
                      <a:pt x="64787" y="18315"/>
                      <a:pt x="65231" y="19202"/>
                      <a:pt x="65231" y="19646"/>
                    </a:cubicBezTo>
                    <a:lnTo>
                      <a:pt x="63012" y="32514"/>
                    </a:lnTo>
                    <a:cubicBezTo>
                      <a:pt x="63012" y="32958"/>
                      <a:pt x="62568" y="33402"/>
                      <a:pt x="62125" y="33402"/>
                    </a:cubicBezTo>
                    <a:cubicBezTo>
                      <a:pt x="62568" y="33402"/>
                      <a:pt x="62125" y="33402"/>
                      <a:pt x="62125" y="33402"/>
                    </a:cubicBezTo>
                    <a:close/>
                    <a:moveTo>
                      <a:pt x="2662" y="9440"/>
                    </a:moveTo>
                    <a:lnTo>
                      <a:pt x="60793" y="30296"/>
                    </a:lnTo>
                    <a:lnTo>
                      <a:pt x="62568" y="20090"/>
                    </a:lnTo>
                    <a:lnTo>
                      <a:pt x="15975" y="3671"/>
                    </a:lnTo>
                    <a:lnTo>
                      <a:pt x="3550" y="2340"/>
                    </a:lnTo>
                    <a:lnTo>
                      <a:pt x="2662" y="94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5" name="Рисунок 8">
                <a:extLst>
                  <a:ext uri="{FF2B5EF4-FFF2-40B4-BE49-F238E27FC236}">
                    <a16:creationId xmlns:a16="http://schemas.microsoft.com/office/drawing/2014/main" id="{4CE7BAD2-659A-7A19-A698-FDEA7B1C6EE0}"/>
                  </a:ext>
                </a:extLst>
              </p:cNvPr>
              <p:cNvSpPr/>
              <p:nvPr/>
            </p:nvSpPr>
            <p:spPr>
              <a:xfrm>
                <a:off x="628176" y="6201131"/>
                <a:ext cx="50261" cy="28843"/>
              </a:xfrm>
              <a:custGeom>
                <a:avLst/>
                <a:gdLst>
                  <a:gd name="connsiteX0" fmla="*/ 46593 w 50261"/>
                  <a:gd name="connsiteY0" fmla="*/ 28844 h 28843"/>
                  <a:gd name="connsiteX1" fmla="*/ 46593 w 50261"/>
                  <a:gd name="connsiteY1" fmla="*/ 28844 h 28843"/>
                  <a:gd name="connsiteX2" fmla="*/ 1331 w 50261"/>
                  <a:gd name="connsiteY2" fmla="*/ 11981 h 28843"/>
                  <a:gd name="connsiteX3" fmla="*/ 0 w 50261"/>
                  <a:gd name="connsiteY3" fmla="*/ 9762 h 28843"/>
                  <a:gd name="connsiteX4" fmla="*/ 1331 w 50261"/>
                  <a:gd name="connsiteY4" fmla="*/ 1331 h 28843"/>
                  <a:gd name="connsiteX5" fmla="*/ 2219 w 50261"/>
                  <a:gd name="connsiteY5" fmla="*/ 0 h 28843"/>
                  <a:gd name="connsiteX6" fmla="*/ 3994 w 50261"/>
                  <a:gd name="connsiteY6" fmla="*/ 0 h 28843"/>
                  <a:gd name="connsiteX7" fmla="*/ 48812 w 50261"/>
                  <a:gd name="connsiteY7" fmla="*/ 16419 h 28843"/>
                  <a:gd name="connsiteX8" fmla="*/ 50143 w 50261"/>
                  <a:gd name="connsiteY8" fmla="*/ 18637 h 28843"/>
                  <a:gd name="connsiteX9" fmla="*/ 48368 w 50261"/>
                  <a:gd name="connsiteY9" fmla="*/ 27069 h 28843"/>
                  <a:gd name="connsiteX10" fmla="*/ 47481 w 50261"/>
                  <a:gd name="connsiteY10" fmla="*/ 28400 h 28843"/>
                  <a:gd name="connsiteX11" fmla="*/ 46593 w 50261"/>
                  <a:gd name="connsiteY11" fmla="*/ 28844 h 28843"/>
                  <a:gd name="connsiteX12" fmla="*/ 3994 w 50261"/>
                  <a:gd name="connsiteY12" fmla="*/ 9319 h 28843"/>
                  <a:gd name="connsiteX13" fmla="*/ 45262 w 50261"/>
                  <a:gd name="connsiteY13" fmla="*/ 24406 h 28843"/>
                  <a:gd name="connsiteX14" fmla="*/ 46150 w 50261"/>
                  <a:gd name="connsiteY14" fmla="*/ 19969 h 28843"/>
                  <a:gd name="connsiteX15" fmla="*/ 4881 w 50261"/>
                  <a:gd name="connsiteY15" fmla="*/ 4437 h 28843"/>
                  <a:gd name="connsiteX16" fmla="*/ 3994 w 50261"/>
                  <a:gd name="connsiteY16" fmla="*/ 9319 h 28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61" h="28843">
                    <a:moveTo>
                      <a:pt x="46593" y="28844"/>
                    </a:moveTo>
                    <a:lnTo>
                      <a:pt x="46593" y="28844"/>
                    </a:lnTo>
                    <a:lnTo>
                      <a:pt x="1331" y="11981"/>
                    </a:lnTo>
                    <a:cubicBezTo>
                      <a:pt x="444" y="11537"/>
                      <a:pt x="0" y="10650"/>
                      <a:pt x="0" y="9762"/>
                    </a:cubicBezTo>
                    <a:lnTo>
                      <a:pt x="1331" y="1331"/>
                    </a:lnTo>
                    <a:cubicBezTo>
                      <a:pt x="1331" y="887"/>
                      <a:pt x="1775" y="444"/>
                      <a:pt x="2219" y="0"/>
                    </a:cubicBezTo>
                    <a:cubicBezTo>
                      <a:pt x="3106" y="0"/>
                      <a:pt x="3550" y="0"/>
                      <a:pt x="3994" y="0"/>
                    </a:cubicBezTo>
                    <a:lnTo>
                      <a:pt x="48812" y="16419"/>
                    </a:lnTo>
                    <a:cubicBezTo>
                      <a:pt x="49700" y="16862"/>
                      <a:pt x="50587" y="17750"/>
                      <a:pt x="50143" y="18637"/>
                    </a:cubicBezTo>
                    <a:lnTo>
                      <a:pt x="48368" y="27069"/>
                    </a:lnTo>
                    <a:cubicBezTo>
                      <a:pt x="48368" y="27512"/>
                      <a:pt x="47925" y="27956"/>
                      <a:pt x="47481" y="28400"/>
                    </a:cubicBezTo>
                    <a:cubicBezTo>
                      <a:pt x="47481" y="28400"/>
                      <a:pt x="47037" y="28844"/>
                      <a:pt x="46593" y="28844"/>
                    </a:cubicBezTo>
                    <a:close/>
                    <a:moveTo>
                      <a:pt x="3994" y="9319"/>
                    </a:moveTo>
                    <a:lnTo>
                      <a:pt x="45262" y="24406"/>
                    </a:lnTo>
                    <a:lnTo>
                      <a:pt x="46150" y="19969"/>
                    </a:lnTo>
                    <a:lnTo>
                      <a:pt x="4881" y="4437"/>
                    </a:lnTo>
                    <a:lnTo>
                      <a:pt x="3994" y="9319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6" name="Рисунок 8">
                <a:extLst>
                  <a:ext uri="{FF2B5EF4-FFF2-40B4-BE49-F238E27FC236}">
                    <a16:creationId xmlns:a16="http://schemas.microsoft.com/office/drawing/2014/main" id="{96A65737-A32F-2027-5F23-44009FAC9A61}"/>
                  </a:ext>
                </a:extLst>
              </p:cNvPr>
              <p:cNvGrpSpPr/>
              <p:nvPr/>
            </p:nvGrpSpPr>
            <p:grpSpPr>
              <a:xfrm>
                <a:off x="675483" y="6217819"/>
                <a:ext cx="18098" cy="5055"/>
                <a:chOff x="675483" y="6217819"/>
                <a:chExt cx="18098" cy="5055"/>
              </a:xfrm>
              <a:solidFill>
                <a:srgbClr val="FFFFFF"/>
              </a:solidFill>
            </p:grpSpPr>
            <p:sp>
              <p:nvSpPr>
                <p:cNvPr id="59" name="Рисунок 8">
                  <a:extLst>
                    <a:ext uri="{FF2B5EF4-FFF2-40B4-BE49-F238E27FC236}">
                      <a16:creationId xmlns:a16="http://schemas.microsoft.com/office/drawing/2014/main" id="{56F6E7B1-98DD-A632-87BA-7EEC4A6681E5}"/>
                    </a:ext>
                  </a:extLst>
                </p:cNvPr>
                <p:cNvSpPr/>
                <p:nvPr/>
              </p:nvSpPr>
              <p:spPr>
                <a:xfrm>
                  <a:off x="676544" y="6218880"/>
                  <a:ext cx="15531" cy="2662"/>
                </a:xfrm>
                <a:custGeom>
                  <a:avLst/>
                  <a:gdLst>
                    <a:gd name="connsiteX0" fmla="*/ 0 w 15531"/>
                    <a:gd name="connsiteY0" fmla="*/ 0 h 2662"/>
                    <a:gd name="connsiteX1" fmla="*/ 15531 w 15531"/>
                    <a:gd name="connsiteY1" fmla="*/ 2662 h 2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31" h="2662">
                      <a:moveTo>
                        <a:pt x="0" y="0"/>
                      </a:moveTo>
                      <a:lnTo>
                        <a:pt x="15531" y="2662"/>
                      </a:lnTo>
                    </a:path>
                  </a:pathLst>
                </a:custGeom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0" name="Рисунок 8">
                  <a:extLst>
                    <a:ext uri="{FF2B5EF4-FFF2-40B4-BE49-F238E27FC236}">
                      <a16:creationId xmlns:a16="http://schemas.microsoft.com/office/drawing/2014/main" id="{C1142982-4146-46D8-90E4-14EC0FD43CE1}"/>
                    </a:ext>
                  </a:extLst>
                </p:cNvPr>
                <p:cNvSpPr/>
                <p:nvPr/>
              </p:nvSpPr>
              <p:spPr>
                <a:xfrm>
                  <a:off x="675483" y="6217819"/>
                  <a:ext cx="18098" cy="5055"/>
                </a:xfrm>
                <a:custGeom>
                  <a:avLst/>
                  <a:gdLst>
                    <a:gd name="connsiteX0" fmla="*/ 16593 w 18098"/>
                    <a:gd name="connsiteY0" fmla="*/ 5055 h 5055"/>
                    <a:gd name="connsiteX1" fmla="*/ 16593 w 18098"/>
                    <a:gd name="connsiteY1" fmla="*/ 5055 h 5055"/>
                    <a:gd name="connsiteX2" fmla="*/ 1062 w 18098"/>
                    <a:gd name="connsiteY2" fmla="*/ 2393 h 5055"/>
                    <a:gd name="connsiteX3" fmla="*/ 174 w 18098"/>
                    <a:gd name="connsiteY3" fmla="*/ 1062 h 5055"/>
                    <a:gd name="connsiteX4" fmla="*/ 1505 w 18098"/>
                    <a:gd name="connsiteY4" fmla="*/ 174 h 5055"/>
                    <a:gd name="connsiteX5" fmla="*/ 17036 w 18098"/>
                    <a:gd name="connsiteY5" fmla="*/ 2837 h 5055"/>
                    <a:gd name="connsiteX6" fmla="*/ 17924 w 18098"/>
                    <a:gd name="connsiteY6" fmla="*/ 4168 h 5055"/>
                    <a:gd name="connsiteX7" fmla="*/ 16593 w 18098"/>
                    <a:gd name="connsiteY7" fmla="*/ 5055 h 5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98" h="5055">
                      <a:moveTo>
                        <a:pt x="16593" y="5055"/>
                      </a:moveTo>
                      <a:lnTo>
                        <a:pt x="16593" y="5055"/>
                      </a:lnTo>
                      <a:lnTo>
                        <a:pt x="1062" y="2393"/>
                      </a:lnTo>
                      <a:cubicBezTo>
                        <a:pt x="174" y="2393"/>
                        <a:pt x="-270" y="1505"/>
                        <a:pt x="174" y="1062"/>
                      </a:cubicBezTo>
                      <a:cubicBezTo>
                        <a:pt x="174" y="174"/>
                        <a:pt x="1062" y="-270"/>
                        <a:pt x="1505" y="174"/>
                      </a:cubicBezTo>
                      <a:lnTo>
                        <a:pt x="17036" y="2837"/>
                      </a:lnTo>
                      <a:cubicBezTo>
                        <a:pt x="17924" y="2837"/>
                        <a:pt x="18368" y="3724"/>
                        <a:pt x="17924" y="4168"/>
                      </a:cubicBezTo>
                      <a:cubicBezTo>
                        <a:pt x="17480" y="4612"/>
                        <a:pt x="17036" y="5055"/>
                        <a:pt x="16593" y="5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7" name="Рисунок 8">
                <a:extLst>
                  <a:ext uri="{FF2B5EF4-FFF2-40B4-BE49-F238E27FC236}">
                    <a16:creationId xmlns:a16="http://schemas.microsoft.com/office/drawing/2014/main" id="{1D5F9EF2-7BB7-BDEE-4FE8-8E336771CF0D}"/>
                  </a:ext>
                </a:extLst>
              </p:cNvPr>
              <p:cNvSpPr/>
              <p:nvPr/>
            </p:nvSpPr>
            <p:spPr>
              <a:xfrm>
                <a:off x="542089" y="6348898"/>
                <a:ext cx="76768" cy="39937"/>
              </a:xfrm>
              <a:custGeom>
                <a:avLst/>
                <a:gdLst>
                  <a:gd name="connsiteX0" fmla="*/ 75437 w 76768"/>
                  <a:gd name="connsiteY0" fmla="*/ 39937 h 39937"/>
                  <a:gd name="connsiteX1" fmla="*/ 74549 w 76768"/>
                  <a:gd name="connsiteY1" fmla="*/ 39937 h 39937"/>
                  <a:gd name="connsiteX2" fmla="*/ 887 w 76768"/>
                  <a:gd name="connsiteY2" fmla="*/ 3106 h 39937"/>
                  <a:gd name="connsiteX3" fmla="*/ 0 w 76768"/>
                  <a:gd name="connsiteY3" fmla="*/ 887 h 39937"/>
                  <a:gd name="connsiteX4" fmla="*/ 2219 w 76768"/>
                  <a:gd name="connsiteY4" fmla="*/ 0 h 39937"/>
                  <a:gd name="connsiteX5" fmla="*/ 75881 w 76768"/>
                  <a:gd name="connsiteY5" fmla="*/ 36831 h 39937"/>
                  <a:gd name="connsiteX6" fmla="*/ 76768 w 76768"/>
                  <a:gd name="connsiteY6" fmla="*/ 39050 h 39937"/>
                  <a:gd name="connsiteX7" fmla="*/ 75437 w 76768"/>
                  <a:gd name="connsiteY7" fmla="*/ 39937 h 3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768" h="39937">
                    <a:moveTo>
                      <a:pt x="75437" y="39937"/>
                    </a:moveTo>
                    <a:cubicBezTo>
                      <a:pt x="74993" y="39937"/>
                      <a:pt x="74993" y="39937"/>
                      <a:pt x="74549" y="39937"/>
                    </a:cubicBezTo>
                    <a:lnTo>
                      <a:pt x="887" y="3106"/>
                    </a:lnTo>
                    <a:cubicBezTo>
                      <a:pt x="0" y="2662"/>
                      <a:pt x="0" y="1775"/>
                      <a:pt x="0" y="887"/>
                    </a:cubicBezTo>
                    <a:cubicBezTo>
                      <a:pt x="444" y="0"/>
                      <a:pt x="1331" y="0"/>
                      <a:pt x="2219" y="0"/>
                    </a:cubicBezTo>
                    <a:lnTo>
                      <a:pt x="75881" y="36831"/>
                    </a:lnTo>
                    <a:cubicBezTo>
                      <a:pt x="76768" y="37275"/>
                      <a:pt x="76768" y="38162"/>
                      <a:pt x="76768" y="39050"/>
                    </a:cubicBezTo>
                    <a:cubicBezTo>
                      <a:pt x="76324" y="39493"/>
                      <a:pt x="75881" y="39937"/>
                      <a:pt x="75437" y="399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8" name="Рисунок 8">
                <a:extLst>
                  <a:ext uri="{FF2B5EF4-FFF2-40B4-BE49-F238E27FC236}">
                    <a16:creationId xmlns:a16="http://schemas.microsoft.com/office/drawing/2014/main" id="{D96549FB-BFE0-5C39-1052-446457746E9C}"/>
                  </a:ext>
                </a:extLst>
              </p:cNvPr>
              <p:cNvSpPr/>
              <p:nvPr/>
            </p:nvSpPr>
            <p:spPr>
              <a:xfrm>
                <a:off x="597835" y="6396823"/>
                <a:ext cx="25133" cy="81649"/>
              </a:xfrm>
              <a:custGeom>
                <a:avLst/>
                <a:gdLst>
                  <a:gd name="connsiteX0" fmla="*/ 23685 w 25133"/>
                  <a:gd name="connsiteY0" fmla="*/ 81649 h 81649"/>
                  <a:gd name="connsiteX1" fmla="*/ 23685 w 25133"/>
                  <a:gd name="connsiteY1" fmla="*/ 81649 h 81649"/>
                  <a:gd name="connsiteX2" fmla="*/ 166 w 25133"/>
                  <a:gd name="connsiteY2" fmla="*/ 56356 h 81649"/>
                  <a:gd name="connsiteX3" fmla="*/ 6378 w 25133"/>
                  <a:gd name="connsiteY3" fmla="*/ 1331 h 81649"/>
                  <a:gd name="connsiteX4" fmla="*/ 8153 w 25133"/>
                  <a:gd name="connsiteY4" fmla="*/ 0 h 81649"/>
                  <a:gd name="connsiteX5" fmla="*/ 9485 w 25133"/>
                  <a:gd name="connsiteY5" fmla="*/ 1775 h 81649"/>
                  <a:gd name="connsiteX6" fmla="*/ 3272 w 25133"/>
                  <a:gd name="connsiteY6" fmla="*/ 55912 h 81649"/>
                  <a:gd name="connsiteX7" fmla="*/ 23685 w 25133"/>
                  <a:gd name="connsiteY7" fmla="*/ 78099 h 81649"/>
                  <a:gd name="connsiteX8" fmla="*/ 25016 w 25133"/>
                  <a:gd name="connsiteY8" fmla="*/ 79874 h 81649"/>
                  <a:gd name="connsiteX9" fmla="*/ 23685 w 25133"/>
                  <a:gd name="connsiteY9" fmla="*/ 81649 h 8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33" h="81649">
                    <a:moveTo>
                      <a:pt x="23685" y="81649"/>
                    </a:moveTo>
                    <a:cubicBezTo>
                      <a:pt x="23241" y="81649"/>
                      <a:pt x="23241" y="81649"/>
                      <a:pt x="23685" y="81649"/>
                    </a:cubicBezTo>
                    <a:cubicBezTo>
                      <a:pt x="23241" y="81649"/>
                      <a:pt x="2385" y="78543"/>
                      <a:pt x="166" y="56356"/>
                    </a:cubicBezTo>
                    <a:cubicBezTo>
                      <a:pt x="-1165" y="43487"/>
                      <a:pt x="5935" y="3106"/>
                      <a:pt x="6378" y="1331"/>
                    </a:cubicBezTo>
                    <a:cubicBezTo>
                      <a:pt x="6378" y="444"/>
                      <a:pt x="7266" y="0"/>
                      <a:pt x="8153" y="0"/>
                    </a:cubicBezTo>
                    <a:cubicBezTo>
                      <a:pt x="9041" y="0"/>
                      <a:pt x="9485" y="887"/>
                      <a:pt x="9485" y="1775"/>
                    </a:cubicBezTo>
                    <a:cubicBezTo>
                      <a:pt x="9485" y="2219"/>
                      <a:pt x="2385" y="43487"/>
                      <a:pt x="3272" y="55912"/>
                    </a:cubicBezTo>
                    <a:cubicBezTo>
                      <a:pt x="5047" y="75437"/>
                      <a:pt x="22797" y="78099"/>
                      <a:pt x="23685" y="78099"/>
                    </a:cubicBezTo>
                    <a:cubicBezTo>
                      <a:pt x="24572" y="78099"/>
                      <a:pt x="25460" y="78987"/>
                      <a:pt x="25016" y="79874"/>
                    </a:cubicBezTo>
                    <a:cubicBezTo>
                      <a:pt x="25016" y="81206"/>
                      <a:pt x="24128" y="81649"/>
                      <a:pt x="23685" y="816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DCA5D9F-2E0B-7DD7-693D-244E1343A5C5}"/>
              </a:ext>
            </a:extLst>
          </p:cNvPr>
          <p:cNvSpPr/>
          <p:nvPr/>
        </p:nvSpPr>
        <p:spPr>
          <a:xfrm>
            <a:off x="4385500" y="1"/>
            <a:ext cx="373001" cy="411509"/>
          </a:xfrm>
          <a:prstGeom prst="rect">
            <a:avLst/>
          </a:prstGeom>
          <a:solidFill>
            <a:srgbClr val="F5C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D847BE-E1A4-7FCE-A15F-F0FE8B04736F}"/>
              </a:ext>
            </a:extLst>
          </p:cNvPr>
          <p:cNvSpPr txBox="1"/>
          <p:nvPr/>
        </p:nvSpPr>
        <p:spPr>
          <a:xfrm>
            <a:off x="539553" y="1161201"/>
            <a:ext cx="8375016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FastTrack – </a:t>
            </a: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действие в </a:t>
            </a: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firewall</a:t>
            </a: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, которое позволяет пройти таблицы </a:t>
            </a: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/</a:t>
            </a:r>
            <a:r>
              <a:rPr lang="en-US" dirty="0" err="1">
                <a:solidFill>
                  <a:schemeClr val="bg1"/>
                </a:solidFill>
                <a:latin typeface="PT Sans" panose="020B0503020203020204" pitchFamily="34" charset="0"/>
              </a:rPr>
              <a:t>ip</a:t>
            </a: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 firewall</a:t>
            </a: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 более быстрым путем и тем самым увеличить производительность роутера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Поддерживает только </a:t>
            </a: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UDP </a:t>
            </a: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и </a:t>
            </a: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TCP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FastTrack IPv4 </a:t>
            </a: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поддерживает </a:t>
            </a: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NAT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7.18 – ipv6 FastTrack</a:t>
            </a:r>
            <a:endParaRPr lang="ru-RU" dirty="0">
              <a:solidFill>
                <a:schemeClr val="bg1"/>
              </a:solidFill>
              <a:latin typeface="PT Sans" panose="020B0503020203020204" pitchFamily="34" charset="0"/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Некоторые устройства поддерживают возможность использования  </a:t>
            </a: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ipv4 FastTrack </a:t>
            </a: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через аппаратные возможности чипа коммутатора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Таким образом возможно приблизить производительность полноценного </a:t>
            </a: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state full firewall </a:t>
            </a: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к скорости интерфейсов</a:t>
            </a:r>
            <a:endParaRPr lang="en-US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3017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FEAFD4-D1A6-98F9-27E2-F4FD442E93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A595400-F7FB-CBE2-BDEE-0F202FD77B0B}"/>
              </a:ext>
            </a:extLst>
          </p:cNvPr>
          <p:cNvSpPr txBox="1"/>
          <p:nvPr/>
        </p:nvSpPr>
        <p:spPr>
          <a:xfrm>
            <a:off x="266135" y="411510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5C92A"/>
                </a:solidFill>
                <a:latin typeface="PT Sans" panose="020B0503020203020204" pitchFamily="34" charset="-52"/>
              </a:rPr>
              <a:t>FastTrack </a:t>
            </a:r>
            <a:r>
              <a:rPr lang="ru-RU" sz="3600" b="1" dirty="0">
                <a:solidFill>
                  <a:srgbClr val="F5C92A"/>
                </a:solidFill>
                <a:latin typeface="PT Sans" panose="020B0503020203020204" pitchFamily="34" charset="-52"/>
              </a:rPr>
              <a:t>пропускает</a:t>
            </a:r>
            <a:r>
              <a:rPr lang="en-US" sz="3600" b="1" dirty="0">
                <a:solidFill>
                  <a:srgbClr val="F5C92A"/>
                </a:solidFill>
                <a:latin typeface="PT Sans" panose="020B0503020203020204" pitchFamily="34" charset="-52"/>
              </a:rPr>
              <a:t> </a:t>
            </a:r>
          </a:p>
          <a:p>
            <a:pPr algn="ctr"/>
            <a:endParaRPr lang="ru-RU" sz="3600" b="1" dirty="0">
              <a:solidFill>
                <a:srgbClr val="F5C92A"/>
              </a:solidFill>
              <a:latin typeface="PT Sans" panose="020B0503020203020204" pitchFamily="34" charset="-52"/>
            </a:endParaRPr>
          </a:p>
        </p:txBody>
      </p: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EFE90BF5-E26B-91F2-C0EA-D9A6A3BC83A7}"/>
              </a:ext>
            </a:extLst>
          </p:cNvPr>
          <p:cNvGrpSpPr/>
          <p:nvPr/>
        </p:nvGrpSpPr>
        <p:grpSpPr>
          <a:xfrm>
            <a:off x="7545805" y="4505679"/>
            <a:ext cx="1361290" cy="436808"/>
            <a:chOff x="309271" y="4505679"/>
            <a:chExt cx="1361290" cy="436808"/>
          </a:xfrm>
        </p:grpSpPr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6C4A8371-FA3F-F893-CC73-EA9555378CE2}"/>
                </a:ext>
              </a:extLst>
            </p:cNvPr>
            <p:cNvGrpSpPr/>
            <p:nvPr/>
          </p:nvGrpSpPr>
          <p:grpSpPr>
            <a:xfrm>
              <a:off x="548138" y="4515754"/>
              <a:ext cx="1122423" cy="416659"/>
              <a:chOff x="911424" y="6309320"/>
              <a:chExt cx="1122423" cy="416659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EAD974FD-B472-A0BF-F6AD-09865B4D54E7}"/>
                  </a:ext>
                </a:extLst>
              </p:cNvPr>
              <p:cNvSpPr txBox="1"/>
              <p:nvPr/>
            </p:nvSpPr>
            <p:spPr>
              <a:xfrm>
                <a:off x="911424" y="6309320"/>
                <a:ext cx="1122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i="0" dirty="0">
                    <a:solidFill>
                      <a:srgbClr val="F5C92A"/>
                    </a:solidFill>
                    <a:effectLst/>
                    <a:latin typeface="Roboto" pitchFamily="2" charset="0"/>
                  </a:rPr>
                  <a:t>LINKMEETUP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5AAA2509-CA8B-95A6-BC18-D09B8F27112E}"/>
                  </a:ext>
                </a:extLst>
              </p:cNvPr>
              <p:cNvSpPr txBox="1"/>
              <p:nvPr/>
            </p:nvSpPr>
            <p:spPr>
              <a:xfrm>
                <a:off x="911424" y="6541313"/>
                <a:ext cx="1114729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" spc="80" dirty="0">
                    <a:solidFill>
                      <a:schemeClr val="bg1"/>
                    </a:solidFill>
                    <a:latin typeface="Roboto" pitchFamily="2" charset="0"/>
                    <a:ea typeface="Roboto" pitchFamily="2" charset="0"/>
                  </a:rPr>
                  <a:t>МИТАП ОТ IT ДЛЯ IT</a:t>
                </a:r>
                <a:endParaRPr lang="en-US" sz="600" spc="80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endParaRPr>
              </a:p>
            </p:txBody>
          </p:sp>
        </p:grpSp>
        <p:grpSp>
          <p:nvGrpSpPr>
            <p:cNvPr id="42" name="Рисунок 8">
              <a:extLst>
                <a:ext uri="{FF2B5EF4-FFF2-40B4-BE49-F238E27FC236}">
                  <a16:creationId xmlns:a16="http://schemas.microsoft.com/office/drawing/2014/main" id="{F1C27915-133B-7EE2-68E2-5725F20404CD}"/>
                </a:ext>
              </a:extLst>
            </p:cNvPr>
            <p:cNvGrpSpPr/>
            <p:nvPr/>
          </p:nvGrpSpPr>
          <p:grpSpPr>
            <a:xfrm>
              <a:off x="309271" y="4505679"/>
              <a:ext cx="238959" cy="436808"/>
              <a:chOff x="505258" y="6201131"/>
              <a:chExt cx="247610" cy="452621"/>
            </a:xfrm>
          </p:grpSpPr>
          <p:sp>
            <p:nvSpPr>
              <p:cNvPr id="43" name="Рисунок 8">
                <a:extLst>
                  <a:ext uri="{FF2B5EF4-FFF2-40B4-BE49-F238E27FC236}">
                    <a16:creationId xmlns:a16="http://schemas.microsoft.com/office/drawing/2014/main" id="{91F6CE3C-1EB5-52BB-D5FA-3516B2B1E3FF}"/>
                  </a:ext>
                </a:extLst>
              </p:cNvPr>
              <p:cNvSpPr/>
              <p:nvPr/>
            </p:nvSpPr>
            <p:spPr>
              <a:xfrm>
                <a:off x="529990" y="6204237"/>
                <a:ext cx="167410" cy="191254"/>
              </a:xfrm>
              <a:custGeom>
                <a:avLst/>
                <a:gdLst>
                  <a:gd name="connsiteX0" fmla="*/ 76886 w 167410"/>
                  <a:gd name="connsiteY0" fmla="*/ 191255 h 191254"/>
                  <a:gd name="connsiteX1" fmla="*/ 75555 w 167410"/>
                  <a:gd name="connsiteY1" fmla="*/ 190811 h 191254"/>
                  <a:gd name="connsiteX2" fmla="*/ 1449 w 167410"/>
                  <a:gd name="connsiteY2" fmla="*/ 151762 h 191254"/>
                  <a:gd name="connsiteX3" fmla="*/ 118 w 167410"/>
                  <a:gd name="connsiteY3" fmla="*/ 149099 h 191254"/>
                  <a:gd name="connsiteX4" fmla="*/ 2337 w 167410"/>
                  <a:gd name="connsiteY4" fmla="*/ 147324 h 191254"/>
                  <a:gd name="connsiteX5" fmla="*/ 10768 w 167410"/>
                  <a:gd name="connsiteY5" fmla="*/ 145549 h 191254"/>
                  <a:gd name="connsiteX6" fmla="*/ 23193 w 167410"/>
                  <a:gd name="connsiteY6" fmla="*/ 70556 h 191254"/>
                  <a:gd name="connsiteX7" fmla="*/ 34287 w 167410"/>
                  <a:gd name="connsiteY7" fmla="*/ 2219 h 191254"/>
                  <a:gd name="connsiteX8" fmla="*/ 36949 w 167410"/>
                  <a:gd name="connsiteY8" fmla="*/ 0 h 191254"/>
                  <a:gd name="connsiteX9" fmla="*/ 89311 w 167410"/>
                  <a:gd name="connsiteY9" fmla="*/ 2219 h 191254"/>
                  <a:gd name="connsiteX10" fmla="*/ 90199 w 167410"/>
                  <a:gd name="connsiteY10" fmla="*/ 2219 h 191254"/>
                  <a:gd name="connsiteX11" fmla="*/ 165635 w 167410"/>
                  <a:gd name="connsiteY11" fmla="*/ 28400 h 191254"/>
                  <a:gd name="connsiteX12" fmla="*/ 167410 w 167410"/>
                  <a:gd name="connsiteY12" fmla="*/ 31062 h 191254"/>
                  <a:gd name="connsiteX13" fmla="*/ 164748 w 167410"/>
                  <a:gd name="connsiteY13" fmla="*/ 33281 h 191254"/>
                  <a:gd name="connsiteX14" fmla="*/ 117267 w 167410"/>
                  <a:gd name="connsiteY14" fmla="*/ 33281 h 191254"/>
                  <a:gd name="connsiteX15" fmla="*/ 92861 w 167410"/>
                  <a:gd name="connsiteY15" fmla="*/ 185043 h 191254"/>
                  <a:gd name="connsiteX16" fmla="*/ 91086 w 167410"/>
                  <a:gd name="connsiteY16" fmla="*/ 187261 h 191254"/>
                  <a:gd name="connsiteX17" fmla="*/ 76886 w 167410"/>
                  <a:gd name="connsiteY17" fmla="*/ 191255 h 191254"/>
                  <a:gd name="connsiteX18" fmla="*/ 76886 w 167410"/>
                  <a:gd name="connsiteY18" fmla="*/ 191255 h 191254"/>
                  <a:gd name="connsiteX19" fmla="*/ 10768 w 167410"/>
                  <a:gd name="connsiteY19" fmla="*/ 150874 h 191254"/>
                  <a:gd name="connsiteX20" fmla="*/ 77330 w 167410"/>
                  <a:gd name="connsiteY20" fmla="*/ 185930 h 191254"/>
                  <a:gd name="connsiteX21" fmla="*/ 88424 w 167410"/>
                  <a:gd name="connsiteY21" fmla="*/ 182824 h 191254"/>
                  <a:gd name="connsiteX22" fmla="*/ 112830 w 167410"/>
                  <a:gd name="connsiteY22" fmla="*/ 30619 h 191254"/>
                  <a:gd name="connsiteX23" fmla="*/ 115492 w 167410"/>
                  <a:gd name="connsiteY23" fmla="*/ 28400 h 191254"/>
                  <a:gd name="connsiteX24" fmla="*/ 149661 w 167410"/>
                  <a:gd name="connsiteY24" fmla="*/ 28400 h 191254"/>
                  <a:gd name="connsiteX25" fmla="*/ 88867 w 167410"/>
                  <a:gd name="connsiteY25" fmla="*/ 7100 h 191254"/>
                  <a:gd name="connsiteX26" fmla="*/ 39168 w 167410"/>
                  <a:gd name="connsiteY26" fmla="*/ 5325 h 191254"/>
                  <a:gd name="connsiteX27" fmla="*/ 28518 w 167410"/>
                  <a:gd name="connsiteY27" fmla="*/ 71443 h 191254"/>
                  <a:gd name="connsiteX28" fmla="*/ 15205 w 167410"/>
                  <a:gd name="connsiteY28" fmla="*/ 148655 h 191254"/>
                  <a:gd name="connsiteX29" fmla="*/ 10768 w 167410"/>
                  <a:gd name="connsiteY29" fmla="*/ 150874 h 1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410" h="191254">
                    <a:moveTo>
                      <a:pt x="76886" y="191255"/>
                    </a:moveTo>
                    <a:cubicBezTo>
                      <a:pt x="76442" y="191255"/>
                      <a:pt x="75999" y="191255"/>
                      <a:pt x="75555" y="190811"/>
                    </a:cubicBezTo>
                    <a:lnTo>
                      <a:pt x="1449" y="151762"/>
                    </a:lnTo>
                    <a:cubicBezTo>
                      <a:pt x="562" y="151318"/>
                      <a:pt x="-326" y="149987"/>
                      <a:pt x="118" y="149099"/>
                    </a:cubicBezTo>
                    <a:cubicBezTo>
                      <a:pt x="562" y="147768"/>
                      <a:pt x="1449" y="147324"/>
                      <a:pt x="2337" y="147324"/>
                    </a:cubicBezTo>
                    <a:cubicBezTo>
                      <a:pt x="5443" y="147324"/>
                      <a:pt x="9437" y="146437"/>
                      <a:pt x="10768" y="145549"/>
                    </a:cubicBezTo>
                    <a:cubicBezTo>
                      <a:pt x="12543" y="140668"/>
                      <a:pt x="18312" y="102062"/>
                      <a:pt x="23193" y="70556"/>
                    </a:cubicBezTo>
                    <a:cubicBezTo>
                      <a:pt x="28074" y="39493"/>
                      <a:pt x="32512" y="10650"/>
                      <a:pt x="34287" y="2219"/>
                    </a:cubicBezTo>
                    <a:cubicBezTo>
                      <a:pt x="34730" y="887"/>
                      <a:pt x="35618" y="0"/>
                      <a:pt x="36949" y="0"/>
                    </a:cubicBezTo>
                    <a:lnTo>
                      <a:pt x="89311" y="2219"/>
                    </a:lnTo>
                    <a:cubicBezTo>
                      <a:pt x="89755" y="2219"/>
                      <a:pt x="89755" y="2219"/>
                      <a:pt x="90199" y="2219"/>
                    </a:cubicBezTo>
                    <a:lnTo>
                      <a:pt x="165635" y="28400"/>
                    </a:lnTo>
                    <a:cubicBezTo>
                      <a:pt x="166967" y="28844"/>
                      <a:pt x="167410" y="30175"/>
                      <a:pt x="167410" y="31062"/>
                    </a:cubicBezTo>
                    <a:cubicBezTo>
                      <a:pt x="167410" y="32394"/>
                      <a:pt x="166079" y="33281"/>
                      <a:pt x="164748" y="33281"/>
                    </a:cubicBezTo>
                    <a:lnTo>
                      <a:pt x="117267" y="33281"/>
                    </a:lnTo>
                    <a:lnTo>
                      <a:pt x="92861" y="185043"/>
                    </a:lnTo>
                    <a:cubicBezTo>
                      <a:pt x="92861" y="185930"/>
                      <a:pt x="91974" y="186818"/>
                      <a:pt x="91086" y="187261"/>
                    </a:cubicBezTo>
                    <a:lnTo>
                      <a:pt x="76886" y="191255"/>
                    </a:lnTo>
                    <a:lnTo>
                      <a:pt x="76886" y="191255"/>
                    </a:lnTo>
                    <a:close/>
                    <a:moveTo>
                      <a:pt x="10768" y="150874"/>
                    </a:moveTo>
                    <a:lnTo>
                      <a:pt x="77330" y="185930"/>
                    </a:lnTo>
                    <a:lnTo>
                      <a:pt x="88424" y="182824"/>
                    </a:lnTo>
                    <a:lnTo>
                      <a:pt x="112830" y="30619"/>
                    </a:lnTo>
                    <a:cubicBezTo>
                      <a:pt x="112830" y="29287"/>
                      <a:pt x="114161" y="28400"/>
                      <a:pt x="115492" y="28400"/>
                    </a:cubicBezTo>
                    <a:lnTo>
                      <a:pt x="149661" y="28400"/>
                    </a:lnTo>
                    <a:lnTo>
                      <a:pt x="88867" y="7100"/>
                    </a:lnTo>
                    <a:lnTo>
                      <a:pt x="39168" y="5325"/>
                    </a:lnTo>
                    <a:cubicBezTo>
                      <a:pt x="36949" y="15531"/>
                      <a:pt x="32955" y="43931"/>
                      <a:pt x="28518" y="71443"/>
                    </a:cubicBezTo>
                    <a:cubicBezTo>
                      <a:pt x="18312" y="138005"/>
                      <a:pt x="16537" y="147324"/>
                      <a:pt x="15205" y="148655"/>
                    </a:cubicBezTo>
                    <a:cubicBezTo>
                      <a:pt x="13874" y="149543"/>
                      <a:pt x="12543" y="150430"/>
                      <a:pt x="10768" y="150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4" name="Рисунок 8">
                <a:extLst>
                  <a:ext uri="{FF2B5EF4-FFF2-40B4-BE49-F238E27FC236}">
                    <a16:creationId xmlns:a16="http://schemas.microsoft.com/office/drawing/2014/main" id="{E714BC11-254C-7454-D1AE-A234EBAB50F7}"/>
                  </a:ext>
                </a:extLst>
              </p:cNvPr>
              <p:cNvSpPr/>
              <p:nvPr/>
            </p:nvSpPr>
            <p:spPr>
              <a:xfrm>
                <a:off x="614420" y="6474479"/>
                <a:ext cx="138448" cy="106055"/>
              </a:xfrm>
              <a:custGeom>
                <a:avLst/>
                <a:gdLst>
                  <a:gd name="connsiteX0" fmla="*/ 138449 w 138448"/>
                  <a:gd name="connsiteY0" fmla="*/ 78099 h 106055"/>
                  <a:gd name="connsiteX1" fmla="*/ 131793 w 138448"/>
                  <a:gd name="connsiteY1" fmla="*/ 84312 h 106055"/>
                  <a:gd name="connsiteX2" fmla="*/ 104280 w 138448"/>
                  <a:gd name="connsiteY2" fmla="*/ 96737 h 106055"/>
                  <a:gd name="connsiteX3" fmla="*/ 103837 w 138448"/>
                  <a:gd name="connsiteY3" fmla="*/ 96737 h 106055"/>
                  <a:gd name="connsiteX4" fmla="*/ 76324 w 138448"/>
                  <a:gd name="connsiteY4" fmla="*/ 106056 h 106055"/>
                  <a:gd name="connsiteX5" fmla="*/ 28844 w 138448"/>
                  <a:gd name="connsiteY5" fmla="*/ 87862 h 106055"/>
                  <a:gd name="connsiteX6" fmla="*/ 12425 w 138448"/>
                  <a:gd name="connsiteY6" fmla="*/ 67006 h 106055"/>
                  <a:gd name="connsiteX7" fmla="*/ 0 w 138448"/>
                  <a:gd name="connsiteY7" fmla="*/ 41268 h 106055"/>
                  <a:gd name="connsiteX8" fmla="*/ 0 w 138448"/>
                  <a:gd name="connsiteY8" fmla="*/ 444 h 106055"/>
                  <a:gd name="connsiteX9" fmla="*/ 1331 w 138448"/>
                  <a:gd name="connsiteY9" fmla="*/ 0 h 106055"/>
                  <a:gd name="connsiteX10" fmla="*/ 22631 w 138448"/>
                  <a:gd name="connsiteY10" fmla="*/ 59906 h 106055"/>
                  <a:gd name="connsiteX11" fmla="*/ 97624 w 138448"/>
                  <a:gd name="connsiteY11" fmla="*/ 85643 h 106055"/>
                  <a:gd name="connsiteX12" fmla="*/ 131349 w 138448"/>
                  <a:gd name="connsiteY12" fmla="*/ 71443 h 106055"/>
                  <a:gd name="connsiteX13" fmla="*/ 131793 w 138448"/>
                  <a:gd name="connsiteY13" fmla="*/ 71443 h 106055"/>
                  <a:gd name="connsiteX14" fmla="*/ 138449 w 138448"/>
                  <a:gd name="connsiteY14" fmla="*/ 78099 h 10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8448" h="106055">
                    <a:moveTo>
                      <a:pt x="138449" y="78099"/>
                    </a:moveTo>
                    <a:cubicBezTo>
                      <a:pt x="138449" y="81649"/>
                      <a:pt x="135343" y="84312"/>
                      <a:pt x="131793" y="84312"/>
                    </a:cubicBezTo>
                    <a:cubicBezTo>
                      <a:pt x="127355" y="84312"/>
                      <a:pt x="114043" y="90524"/>
                      <a:pt x="104280" y="96737"/>
                    </a:cubicBezTo>
                    <a:cubicBezTo>
                      <a:pt x="104280" y="96737"/>
                      <a:pt x="104280" y="96737"/>
                      <a:pt x="103837" y="96737"/>
                    </a:cubicBezTo>
                    <a:cubicBezTo>
                      <a:pt x="93630" y="102062"/>
                      <a:pt x="84756" y="105168"/>
                      <a:pt x="76324" y="106056"/>
                    </a:cubicBezTo>
                    <a:cubicBezTo>
                      <a:pt x="65674" y="98068"/>
                      <a:pt x="49256" y="91412"/>
                      <a:pt x="28844" y="87862"/>
                    </a:cubicBezTo>
                    <a:cubicBezTo>
                      <a:pt x="21744" y="80762"/>
                      <a:pt x="16419" y="73218"/>
                      <a:pt x="12425" y="67006"/>
                    </a:cubicBezTo>
                    <a:cubicBezTo>
                      <a:pt x="7544" y="59906"/>
                      <a:pt x="3550" y="50587"/>
                      <a:pt x="0" y="41268"/>
                    </a:cubicBezTo>
                    <a:lnTo>
                      <a:pt x="0" y="444"/>
                    </a:lnTo>
                    <a:cubicBezTo>
                      <a:pt x="444" y="444"/>
                      <a:pt x="887" y="0"/>
                      <a:pt x="1331" y="0"/>
                    </a:cubicBezTo>
                    <a:cubicBezTo>
                      <a:pt x="3550" y="9762"/>
                      <a:pt x="11094" y="42600"/>
                      <a:pt x="22631" y="59906"/>
                    </a:cubicBezTo>
                    <a:cubicBezTo>
                      <a:pt x="40825" y="86087"/>
                      <a:pt x="58575" y="106499"/>
                      <a:pt x="97624" y="85643"/>
                    </a:cubicBezTo>
                    <a:cubicBezTo>
                      <a:pt x="102062" y="82981"/>
                      <a:pt x="121143" y="71443"/>
                      <a:pt x="131349" y="71443"/>
                    </a:cubicBezTo>
                    <a:lnTo>
                      <a:pt x="131793" y="71443"/>
                    </a:lnTo>
                    <a:cubicBezTo>
                      <a:pt x="135786" y="71887"/>
                      <a:pt x="138449" y="74550"/>
                      <a:pt x="138449" y="780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5" name="Рисунок 8">
                <a:extLst>
                  <a:ext uri="{FF2B5EF4-FFF2-40B4-BE49-F238E27FC236}">
                    <a16:creationId xmlns:a16="http://schemas.microsoft.com/office/drawing/2014/main" id="{06E31FAA-3F88-0E1E-0F56-9767866AB763}"/>
                  </a:ext>
                </a:extLst>
              </p:cNvPr>
              <p:cNvSpPr/>
              <p:nvPr/>
            </p:nvSpPr>
            <p:spPr>
              <a:xfrm>
                <a:off x="505258" y="6579647"/>
                <a:ext cx="203235" cy="74105"/>
              </a:xfrm>
              <a:custGeom>
                <a:avLst/>
                <a:gdLst>
                  <a:gd name="connsiteX0" fmla="*/ 203236 w 203235"/>
                  <a:gd name="connsiteY0" fmla="*/ 24850 h 74105"/>
                  <a:gd name="connsiteX1" fmla="*/ 202792 w 203235"/>
                  <a:gd name="connsiteY1" fmla="*/ 23075 h 74105"/>
                  <a:gd name="connsiteX2" fmla="*/ 202348 w 203235"/>
                  <a:gd name="connsiteY2" fmla="*/ 20856 h 74105"/>
                  <a:gd name="connsiteX3" fmla="*/ 199686 w 203235"/>
                  <a:gd name="connsiteY3" fmla="*/ 14644 h 74105"/>
                  <a:gd name="connsiteX4" fmla="*/ 193917 w 203235"/>
                  <a:gd name="connsiteY4" fmla="*/ 7544 h 74105"/>
                  <a:gd name="connsiteX5" fmla="*/ 183711 w 203235"/>
                  <a:gd name="connsiteY5" fmla="*/ 0 h 74105"/>
                  <a:gd name="connsiteX6" fmla="*/ 196580 w 203235"/>
                  <a:gd name="connsiteY6" fmla="*/ 16419 h 74105"/>
                  <a:gd name="connsiteX7" fmla="*/ 198798 w 203235"/>
                  <a:gd name="connsiteY7" fmla="*/ 21744 h 74105"/>
                  <a:gd name="connsiteX8" fmla="*/ 199242 w 203235"/>
                  <a:gd name="connsiteY8" fmla="*/ 23962 h 74105"/>
                  <a:gd name="connsiteX9" fmla="*/ 199242 w 203235"/>
                  <a:gd name="connsiteY9" fmla="*/ 25294 h 74105"/>
                  <a:gd name="connsiteX10" fmla="*/ 199242 w 203235"/>
                  <a:gd name="connsiteY10" fmla="*/ 26625 h 74105"/>
                  <a:gd name="connsiteX11" fmla="*/ 199242 w 203235"/>
                  <a:gd name="connsiteY11" fmla="*/ 27956 h 74105"/>
                  <a:gd name="connsiteX12" fmla="*/ 199242 w 203235"/>
                  <a:gd name="connsiteY12" fmla="*/ 29287 h 74105"/>
                  <a:gd name="connsiteX13" fmla="*/ 198798 w 203235"/>
                  <a:gd name="connsiteY13" fmla="*/ 31062 h 74105"/>
                  <a:gd name="connsiteX14" fmla="*/ 196580 w 203235"/>
                  <a:gd name="connsiteY14" fmla="*/ 36387 h 74105"/>
                  <a:gd name="connsiteX15" fmla="*/ 191698 w 203235"/>
                  <a:gd name="connsiteY15" fmla="*/ 42600 h 74105"/>
                  <a:gd name="connsiteX16" fmla="*/ 173061 w 203235"/>
                  <a:gd name="connsiteY16" fmla="*/ 54581 h 74105"/>
                  <a:gd name="connsiteX17" fmla="*/ 145105 w 203235"/>
                  <a:gd name="connsiteY17" fmla="*/ 63456 h 74105"/>
                  <a:gd name="connsiteX18" fmla="*/ 110493 w 203235"/>
                  <a:gd name="connsiteY18" fmla="*/ 67450 h 74105"/>
                  <a:gd name="connsiteX19" fmla="*/ 101174 w 203235"/>
                  <a:gd name="connsiteY19" fmla="*/ 67450 h 74105"/>
                  <a:gd name="connsiteX20" fmla="*/ 91412 w 203235"/>
                  <a:gd name="connsiteY20" fmla="*/ 67450 h 74105"/>
                  <a:gd name="connsiteX21" fmla="*/ 71443 w 203235"/>
                  <a:gd name="connsiteY21" fmla="*/ 65675 h 74105"/>
                  <a:gd name="connsiteX22" fmla="*/ 51031 w 203235"/>
                  <a:gd name="connsiteY22" fmla="*/ 61681 h 74105"/>
                  <a:gd name="connsiteX23" fmla="*/ 40825 w 203235"/>
                  <a:gd name="connsiteY23" fmla="*/ 58575 h 74105"/>
                  <a:gd name="connsiteX24" fmla="*/ 31062 w 203235"/>
                  <a:gd name="connsiteY24" fmla="*/ 54581 h 74105"/>
                  <a:gd name="connsiteX25" fmla="*/ 13312 w 203235"/>
                  <a:gd name="connsiteY25" fmla="*/ 43487 h 74105"/>
                  <a:gd name="connsiteX26" fmla="*/ 6656 w 203235"/>
                  <a:gd name="connsiteY26" fmla="*/ 35500 h 74105"/>
                  <a:gd name="connsiteX27" fmla="*/ 3994 w 203235"/>
                  <a:gd name="connsiteY27" fmla="*/ 25737 h 74105"/>
                  <a:gd name="connsiteX28" fmla="*/ 3994 w 203235"/>
                  <a:gd name="connsiteY28" fmla="*/ 23075 h 74105"/>
                  <a:gd name="connsiteX29" fmla="*/ 4437 w 203235"/>
                  <a:gd name="connsiteY29" fmla="*/ 20856 h 74105"/>
                  <a:gd name="connsiteX30" fmla="*/ 4437 w 203235"/>
                  <a:gd name="connsiteY30" fmla="*/ 20412 h 74105"/>
                  <a:gd name="connsiteX31" fmla="*/ 4881 w 203235"/>
                  <a:gd name="connsiteY31" fmla="*/ 19081 h 74105"/>
                  <a:gd name="connsiteX32" fmla="*/ 5769 w 203235"/>
                  <a:gd name="connsiteY32" fmla="*/ 16862 h 74105"/>
                  <a:gd name="connsiteX33" fmla="*/ 5769 w 203235"/>
                  <a:gd name="connsiteY33" fmla="*/ 16419 h 74105"/>
                  <a:gd name="connsiteX34" fmla="*/ 18637 w 203235"/>
                  <a:gd name="connsiteY34" fmla="*/ 0 h 74105"/>
                  <a:gd name="connsiteX35" fmla="*/ 10206 w 203235"/>
                  <a:gd name="connsiteY35" fmla="*/ 6212 h 74105"/>
                  <a:gd name="connsiteX36" fmla="*/ 3106 w 203235"/>
                  <a:gd name="connsiteY36" fmla="*/ 15087 h 74105"/>
                  <a:gd name="connsiteX37" fmla="*/ 1775 w 203235"/>
                  <a:gd name="connsiteY37" fmla="*/ 17750 h 74105"/>
                  <a:gd name="connsiteX38" fmla="*/ 1331 w 203235"/>
                  <a:gd name="connsiteY38" fmla="*/ 19081 h 74105"/>
                  <a:gd name="connsiteX39" fmla="*/ 887 w 203235"/>
                  <a:gd name="connsiteY39" fmla="*/ 20412 h 74105"/>
                  <a:gd name="connsiteX40" fmla="*/ 444 w 203235"/>
                  <a:gd name="connsiteY40" fmla="*/ 23519 h 74105"/>
                  <a:gd name="connsiteX41" fmla="*/ 0 w 203235"/>
                  <a:gd name="connsiteY41" fmla="*/ 26625 h 74105"/>
                  <a:gd name="connsiteX42" fmla="*/ 3106 w 203235"/>
                  <a:gd name="connsiteY42" fmla="*/ 38162 h 74105"/>
                  <a:gd name="connsiteX43" fmla="*/ 10206 w 203235"/>
                  <a:gd name="connsiteY43" fmla="*/ 47481 h 74105"/>
                  <a:gd name="connsiteX44" fmla="*/ 19081 w 203235"/>
                  <a:gd name="connsiteY44" fmla="*/ 54581 h 74105"/>
                  <a:gd name="connsiteX45" fmla="*/ 28844 w 203235"/>
                  <a:gd name="connsiteY45" fmla="*/ 59462 h 74105"/>
                  <a:gd name="connsiteX46" fmla="*/ 70112 w 203235"/>
                  <a:gd name="connsiteY46" fmla="*/ 71443 h 74105"/>
                  <a:gd name="connsiteX47" fmla="*/ 90524 w 203235"/>
                  <a:gd name="connsiteY47" fmla="*/ 73662 h 74105"/>
                  <a:gd name="connsiteX48" fmla="*/ 100287 w 203235"/>
                  <a:gd name="connsiteY48" fmla="*/ 74106 h 74105"/>
                  <a:gd name="connsiteX49" fmla="*/ 110049 w 203235"/>
                  <a:gd name="connsiteY49" fmla="*/ 74106 h 74105"/>
                  <a:gd name="connsiteX50" fmla="*/ 145993 w 203235"/>
                  <a:gd name="connsiteY50" fmla="*/ 69668 h 74105"/>
                  <a:gd name="connsiteX51" fmla="*/ 174836 w 203235"/>
                  <a:gd name="connsiteY51" fmla="*/ 59906 h 74105"/>
                  <a:gd name="connsiteX52" fmla="*/ 194361 w 203235"/>
                  <a:gd name="connsiteY52" fmla="*/ 46150 h 74105"/>
                  <a:gd name="connsiteX53" fmla="*/ 199686 w 203235"/>
                  <a:gd name="connsiteY53" fmla="*/ 39050 h 74105"/>
                  <a:gd name="connsiteX54" fmla="*/ 202348 w 203235"/>
                  <a:gd name="connsiteY54" fmla="*/ 32837 h 74105"/>
                  <a:gd name="connsiteX55" fmla="*/ 202792 w 203235"/>
                  <a:gd name="connsiteY55" fmla="*/ 30175 h 74105"/>
                  <a:gd name="connsiteX56" fmla="*/ 202792 w 203235"/>
                  <a:gd name="connsiteY56" fmla="*/ 28400 h 74105"/>
                  <a:gd name="connsiteX57" fmla="*/ 202792 w 203235"/>
                  <a:gd name="connsiteY57" fmla="*/ 27069 h 74105"/>
                  <a:gd name="connsiteX58" fmla="*/ 202792 w 203235"/>
                  <a:gd name="connsiteY58" fmla="*/ 27069 h 74105"/>
                  <a:gd name="connsiteX59" fmla="*/ 203236 w 203235"/>
                  <a:gd name="connsiteY59" fmla="*/ 24850 h 7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3235" h="74105">
                    <a:moveTo>
                      <a:pt x="203236" y="24850"/>
                    </a:moveTo>
                    <a:cubicBezTo>
                      <a:pt x="203236" y="24406"/>
                      <a:pt x="203236" y="23962"/>
                      <a:pt x="202792" y="23075"/>
                    </a:cubicBezTo>
                    <a:cubicBezTo>
                      <a:pt x="202792" y="22187"/>
                      <a:pt x="202348" y="21744"/>
                      <a:pt x="202348" y="20856"/>
                    </a:cubicBezTo>
                    <a:cubicBezTo>
                      <a:pt x="201905" y="19081"/>
                      <a:pt x="201017" y="16862"/>
                      <a:pt x="199686" y="14644"/>
                    </a:cubicBezTo>
                    <a:cubicBezTo>
                      <a:pt x="198355" y="12425"/>
                      <a:pt x="196580" y="10206"/>
                      <a:pt x="193917" y="7544"/>
                    </a:cubicBezTo>
                    <a:cubicBezTo>
                      <a:pt x="191255" y="4881"/>
                      <a:pt x="187705" y="2219"/>
                      <a:pt x="183711" y="0"/>
                    </a:cubicBezTo>
                    <a:cubicBezTo>
                      <a:pt x="190367" y="4881"/>
                      <a:pt x="195248" y="10650"/>
                      <a:pt x="196580" y="16419"/>
                    </a:cubicBezTo>
                    <a:cubicBezTo>
                      <a:pt x="197467" y="18637"/>
                      <a:pt x="198355" y="20412"/>
                      <a:pt x="198798" y="21744"/>
                    </a:cubicBezTo>
                    <a:cubicBezTo>
                      <a:pt x="199242" y="22631"/>
                      <a:pt x="199242" y="23075"/>
                      <a:pt x="199242" y="23962"/>
                    </a:cubicBezTo>
                    <a:cubicBezTo>
                      <a:pt x="199242" y="24406"/>
                      <a:pt x="199242" y="24850"/>
                      <a:pt x="199242" y="25294"/>
                    </a:cubicBezTo>
                    <a:cubicBezTo>
                      <a:pt x="199242" y="25737"/>
                      <a:pt x="199242" y="26181"/>
                      <a:pt x="199242" y="26625"/>
                    </a:cubicBezTo>
                    <a:cubicBezTo>
                      <a:pt x="199242" y="26625"/>
                      <a:pt x="199242" y="27069"/>
                      <a:pt x="199242" y="27956"/>
                    </a:cubicBezTo>
                    <a:cubicBezTo>
                      <a:pt x="199242" y="28400"/>
                      <a:pt x="199242" y="28844"/>
                      <a:pt x="199242" y="29287"/>
                    </a:cubicBezTo>
                    <a:cubicBezTo>
                      <a:pt x="199242" y="29731"/>
                      <a:pt x="199242" y="30619"/>
                      <a:pt x="198798" y="31062"/>
                    </a:cubicBezTo>
                    <a:cubicBezTo>
                      <a:pt x="198355" y="32394"/>
                      <a:pt x="197467" y="34612"/>
                      <a:pt x="196580" y="36387"/>
                    </a:cubicBezTo>
                    <a:cubicBezTo>
                      <a:pt x="195248" y="38162"/>
                      <a:pt x="193917" y="40381"/>
                      <a:pt x="191698" y="42600"/>
                    </a:cubicBezTo>
                    <a:cubicBezTo>
                      <a:pt x="187261" y="47037"/>
                      <a:pt x="181049" y="51031"/>
                      <a:pt x="173061" y="54581"/>
                    </a:cubicBezTo>
                    <a:cubicBezTo>
                      <a:pt x="165074" y="58131"/>
                      <a:pt x="155755" y="61237"/>
                      <a:pt x="145105" y="63456"/>
                    </a:cubicBezTo>
                    <a:cubicBezTo>
                      <a:pt x="134455" y="65675"/>
                      <a:pt x="122918" y="67006"/>
                      <a:pt x="110493" y="67450"/>
                    </a:cubicBezTo>
                    <a:cubicBezTo>
                      <a:pt x="107387" y="67450"/>
                      <a:pt x="104280" y="67450"/>
                      <a:pt x="101174" y="67450"/>
                    </a:cubicBezTo>
                    <a:cubicBezTo>
                      <a:pt x="98068" y="67450"/>
                      <a:pt x="94518" y="67450"/>
                      <a:pt x="91412" y="67450"/>
                    </a:cubicBezTo>
                    <a:cubicBezTo>
                      <a:pt x="84756" y="67006"/>
                      <a:pt x="78099" y="66562"/>
                      <a:pt x="71443" y="65675"/>
                    </a:cubicBezTo>
                    <a:cubicBezTo>
                      <a:pt x="64787" y="64787"/>
                      <a:pt x="58131" y="63456"/>
                      <a:pt x="51031" y="61681"/>
                    </a:cubicBezTo>
                    <a:cubicBezTo>
                      <a:pt x="47481" y="60793"/>
                      <a:pt x="44375" y="59906"/>
                      <a:pt x="40825" y="58575"/>
                    </a:cubicBezTo>
                    <a:cubicBezTo>
                      <a:pt x="37275" y="57687"/>
                      <a:pt x="34168" y="56356"/>
                      <a:pt x="31062" y="54581"/>
                    </a:cubicBezTo>
                    <a:cubicBezTo>
                      <a:pt x="24406" y="51918"/>
                      <a:pt x="18194" y="48368"/>
                      <a:pt x="13312" y="43487"/>
                    </a:cubicBezTo>
                    <a:cubicBezTo>
                      <a:pt x="10650" y="41268"/>
                      <a:pt x="8431" y="38606"/>
                      <a:pt x="6656" y="35500"/>
                    </a:cubicBezTo>
                    <a:cubicBezTo>
                      <a:pt x="4881" y="32394"/>
                      <a:pt x="3994" y="29287"/>
                      <a:pt x="3994" y="25737"/>
                    </a:cubicBezTo>
                    <a:cubicBezTo>
                      <a:pt x="3994" y="24850"/>
                      <a:pt x="3994" y="23962"/>
                      <a:pt x="3994" y="23075"/>
                    </a:cubicBezTo>
                    <a:cubicBezTo>
                      <a:pt x="3994" y="22187"/>
                      <a:pt x="3994" y="21300"/>
                      <a:pt x="4437" y="20856"/>
                    </a:cubicBezTo>
                    <a:lnTo>
                      <a:pt x="4437" y="20412"/>
                    </a:lnTo>
                    <a:lnTo>
                      <a:pt x="4881" y="19081"/>
                    </a:lnTo>
                    <a:cubicBezTo>
                      <a:pt x="5325" y="18194"/>
                      <a:pt x="5769" y="17306"/>
                      <a:pt x="5769" y="16862"/>
                    </a:cubicBezTo>
                    <a:lnTo>
                      <a:pt x="5769" y="16419"/>
                    </a:lnTo>
                    <a:cubicBezTo>
                      <a:pt x="7100" y="10650"/>
                      <a:pt x="11981" y="4881"/>
                      <a:pt x="18637" y="0"/>
                    </a:cubicBezTo>
                    <a:cubicBezTo>
                      <a:pt x="15531" y="1775"/>
                      <a:pt x="12869" y="3994"/>
                      <a:pt x="10206" y="6212"/>
                    </a:cubicBezTo>
                    <a:cubicBezTo>
                      <a:pt x="7544" y="8875"/>
                      <a:pt x="4881" y="11537"/>
                      <a:pt x="3106" y="15087"/>
                    </a:cubicBezTo>
                    <a:cubicBezTo>
                      <a:pt x="2662" y="15975"/>
                      <a:pt x="2219" y="16862"/>
                      <a:pt x="1775" y="17750"/>
                    </a:cubicBezTo>
                    <a:lnTo>
                      <a:pt x="1331" y="19081"/>
                    </a:lnTo>
                    <a:lnTo>
                      <a:pt x="887" y="20412"/>
                    </a:lnTo>
                    <a:cubicBezTo>
                      <a:pt x="444" y="21300"/>
                      <a:pt x="444" y="22187"/>
                      <a:pt x="444" y="23519"/>
                    </a:cubicBezTo>
                    <a:cubicBezTo>
                      <a:pt x="444" y="24406"/>
                      <a:pt x="444" y="25294"/>
                      <a:pt x="0" y="26625"/>
                    </a:cubicBezTo>
                    <a:cubicBezTo>
                      <a:pt x="0" y="30619"/>
                      <a:pt x="887" y="34612"/>
                      <a:pt x="3106" y="38162"/>
                    </a:cubicBezTo>
                    <a:cubicBezTo>
                      <a:pt x="4881" y="41712"/>
                      <a:pt x="7544" y="44818"/>
                      <a:pt x="10206" y="47481"/>
                    </a:cubicBezTo>
                    <a:cubicBezTo>
                      <a:pt x="12869" y="50143"/>
                      <a:pt x="15975" y="52362"/>
                      <a:pt x="19081" y="54581"/>
                    </a:cubicBezTo>
                    <a:cubicBezTo>
                      <a:pt x="22187" y="55912"/>
                      <a:pt x="25294" y="57687"/>
                      <a:pt x="28844" y="59462"/>
                    </a:cubicBezTo>
                    <a:cubicBezTo>
                      <a:pt x="42156" y="65675"/>
                      <a:pt x="56356" y="69225"/>
                      <a:pt x="70112" y="71443"/>
                    </a:cubicBezTo>
                    <a:cubicBezTo>
                      <a:pt x="77212" y="72331"/>
                      <a:pt x="83868" y="73218"/>
                      <a:pt x="90524" y="73662"/>
                    </a:cubicBezTo>
                    <a:cubicBezTo>
                      <a:pt x="94074" y="73662"/>
                      <a:pt x="97180" y="74106"/>
                      <a:pt x="100287" y="74106"/>
                    </a:cubicBezTo>
                    <a:cubicBezTo>
                      <a:pt x="103393" y="74106"/>
                      <a:pt x="106943" y="74106"/>
                      <a:pt x="110049" y="74106"/>
                    </a:cubicBezTo>
                    <a:cubicBezTo>
                      <a:pt x="122918" y="73662"/>
                      <a:pt x="134899" y="71887"/>
                      <a:pt x="145993" y="69668"/>
                    </a:cubicBezTo>
                    <a:cubicBezTo>
                      <a:pt x="157086" y="67006"/>
                      <a:pt x="166849" y="63900"/>
                      <a:pt x="174836" y="59906"/>
                    </a:cubicBezTo>
                    <a:cubicBezTo>
                      <a:pt x="183267" y="55912"/>
                      <a:pt x="189923" y="51475"/>
                      <a:pt x="194361" y="46150"/>
                    </a:cubicBezTo>
                    <a:cubicBezTo>
                      <a:pt x="196580" y="43487"/>
                      <a:pt x="198355" y="41268"/>
                      <a:pt x="199686" y="39050"/>
                    </a:cubicBezTo>
                    <a:cubicBezTo>
                      <a:pt x="201017" y="36831"/>
                      <a:pt x="201905" y="34612"/>
                      <a:pt x="202348" y="32837"/>
                    </a:cubicBezTo>
                    <a:cubicBezTo>
                      <a:pt x="202792" y="31950"/>
                      <a:pt x="202792" y="31062"/>
                      <a:pt x="202792" y="30175"/>
                    </a:cubicBezTo>
                    <a:cubicBezTo>
                      <a:pt x="202792" y="29287"/>
                      <a:pt x="202792" y="28844"/>
                      <a:pt x="202792" y="28400"/>
                    </a:cubicBezTo>
                    <a:cubicBezTo>
                      <a:pt x="202792" y="27512"/>
                      <a:pt x="202792" y="27069"/>
                      <a:pt x="202792" y="27069"/>
                    </a:cubicBezTo>
                    <a:lnTo>
                      <a:pt x="202792" y="27069"/>
                    </a:lnTo>
                    <a:cubicBezTo>
                      <a:pt x="203236" y="26625"/>
                      <a:pt x="203236" y="25737"/>
                      <a:pt x="203236" y="248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6" name="Рисунок 8">
                <a:extLst>
                  <a:ext uri="{FF2B5EF4-FFF2-40B4-BE49-F238E27FC236}">
                    <a16:creationId xmlns:a16="http://schemas.microsoft.com/office/drawing/2014/main" id="{E2F5A95F-FA60-9C68-CA97-86AF6BAE8F1D}"/>
                  </a:ext>
                </a:extLst>
              </p:cNvPr>
              <p:cNvSpPr/>
              <p:nvPr/>
            </p:nvSpPr>
            <p:spPr>
              <a:xfrm>
                <a:off x="510139" y="6559678"/>
                <a:ext cx="193917" cy="84660"/>
              </a:xfrm>
              <a:custGeom>
                <a:avLst/>
                <a:gdLst>
                  <a:gd name="connsiteX0" fmla="*/ 193917 w 193917"/>
                  <a:gd name="connsiteY0" fmla="*/ 39493 h 84660"/>
                  <a:gd name="connsiteX1" fmla="*/ 193917 w 193917"/>
                  <a:gd name="connsiteY1" fmla="*/ 37719 h 84660"/>
                  <a:gd name="connsiteX2" fmla="*/ 193473 w 193917"/>
                  <a:gd name="connsiteY2" fmla="*/ 35500 h 84660"/>
                  <a:gd name="connsiteX3" fmla="*/ 193030 w 193917"/>
                  <a:gd name="connsiteY3" fmla="*/ 34169 h 84660"/>
                  <a:gd name="connsiteX4" fmla="*/ 192586 w 193917"/>
                  <a:gd name="connsiteY4" fmla="*/ 32837 h 84660"/>
                  <a:gd name="connsiteX5" fmla="*/ 191698 w 193917"/>
                  <a:gd name="connsiteY5" fmla="*/ 31506 h 84660"/>
                  <a:gd name="connsiteX6" fmla="*/ 190811 w 193917"/>
                  <a:gd name="connsiteY6" fmla="*/ 30175 h 84660"/>
                  <a:gd name="connsiteX7" fmla="*/ 185486 w 193917"/>
                  <a:gd name="connsiteY7" fmla="*/ 23962 h 84660"/>
                  <a:gd name="connsiteX8" fmla="*/ 166405 w 193917"/>
                  <a:gd name="connsiteY8" fmla="*/ 12425 h 84660"/>
                  <a:gd name="connsiteX9" fmla="*/ 138893 w 193917"/>
                  <a:gd name="connsiteY9" fmla="*/ 3994 h 84660"/>
                  <a:gd name="connsiteX10" fmla="*/ 105168 w 193917"/>
                  <a:gd name="connsiteY10" fmla="*/ 0 h 84660"/>
                  <a:gd name="connsiteX11" fmla="*/ 104724 w 193917"/>
                  <a:gd name="connsiteY11" fmla="*/ 0 h 84660"/>
                  <a:gd name="connsiteX12" fmla="*/ 104724 w 193917"/>
                  <a:gd name="connsiteY12" fmla="*/ 444 h 84660"/>
                  <a:gd name="connsiteX13" fmla="*/ 105168 w 193917"/>
                  <a:gd name="connsiteY13" fmla="*/ 444 h 84660"/>
                  <a:gd name="connsiteX14" fmla="*/ 138893 w 193917"/>
                  <a:gd name="connsiteY14" fmla="*/ 4437 h 84660"/>
                  <a:gd name="connsiteX15" fmla="*/ 165961 w 193917"/>
                  <a:gd name="connsiteY15" fmla="*/ 13312 h 84660"/>
                  <a:gd name="connsiteX16" fmla="*/ 184155 w 193917"/>
                  <a:gd name="connsiteY16" fmla="*/ 25294 h 84660"/>
                  <a:gd name="connsiteX17" fmla="*/ 189036 w 193917"/>
                  <a:gd name="connsiteY17" fmla="*/ 31506 h 84660"/>
                  <a:gd name="connsiteX18" fmla="*/ 189923 w 193917"/>
                  <a:gd name="connsiteY18" fmla="*/ 32837 h 84660"/>
                  <a:gd name="connsiteX19" fmla="*/ 190367 w 193917"/>
                  <a:gd name="connsiteY19" fmla="*/ 34169 h 84660"/>
                  <a:gd name="connsiteX20" fmla="*/ 190811 w 193917"/>
                  <a:gd name="connsiteY20" fmla="*/ 35500 h 84660"/>
                  <a:gd name="connsiteX21" fmla="*/ 191255 w 193917"/>
                  <a:gd name="connsiteY21" fmla="*/ 36831 h 84660"/>
                  <a:gd name="connsiteX22" fmla="*/ 191698 w 193917"/>
                  <a:gd name="connsiteY22" fmla="*/ 39050 h 84660"/>
                  <a:gd name="connsiteX23" fmla="*/ 191698 w 193917"/>
                  <a:gd name="connsiteY23" fmla="*/ 40381 h 84660"/>
                  <a:gd name="connsiteX24" fmla="*/ 191698 w 193917"/>
                  <a:gd name="connsiteY24" fmla="*/ 41712 h 84660"/>
                  <a:gd name="connsiteX25" fmla="*/ 191698 w 193917"/>
                  <a:gd name="connsiteY25" fmla="*/ 43043 h 84660"/>
                  <a:gd name="connsiteX26" fmla="*/ 191698 w 193917"/>
                  <a:gd name="connsiteY26" fmla="*/ 44375 h 84660"/>
                  <a:gd name="connsiteX27" fmla="*/ 191255 w 193917"/>
                  <a:gd name="connsiteY27" fmla="*/ 46150 h 84660"/>
                  <a:gd name="connsiteX28" fmla="*/ 190811 w 193917"/>
                  <a:gd name="connsiteY28" fmla="*/ 47481 h 84660"/>
                  <a:gd name="connsiteX29" fmla="*/ 190367 w 193917"/>
                  <a:gd name="connsiteY29" fmla="*/ 48812 h 84660"/>
                  <a:gd name="connsiteX30" fmla="*/ 189923 w 193917"/>
                  <a:gd name="connsiteY30" fmla="*/ 50143 h 84660"/>
                  <a:gd name="connsiteX31" fmla="*/ 189036 w 193917"/>
                  <a:gd name="connsiteY31" fmla="*/ 51475 h 84660"/>
                  <a:gd name="connsiteX32" fmla="*/ 184155 w 193917"/>
                  <a:gd name="connsiteY32" fmla="*/ 57687 h 84660"/>
                  <a:gd name="connsiteX33" fmla="*/ 165961 w 193917"/>
                  <a:gd name="connsiteY33" fmla="*/ 69225 h 84660"/>
                  <a:gd name="connsiteX34" fmla="*/ 138893 w 193917"/>
                  <a:gd name="connsiteY34" fmla="*/ 77212 h 84660"/>
                  <a:gd name="connsiteX35" fmla="*/ 105612 w 193917"/>
                  <a:gd name="connsiteY35" fmla="*/ 81206 h 84660"/>
                  <a:gd name="connsiteX36" fmla="*/ 67893 w 193917"/>
                  <a:gd name="connsiteY36" fmla="*/ 79431 h 84660"/>
                  <a:gd name="connsiteX37" fmla="*/ 29287 w 193917"/>
                  <a:gd name="connsiteY37" fmla="*/ 69225 h 84660"/>
                  <a:gd name="connsiteX38" fmla="*/ 11537 w 193917"/>
                  <a:gd name="connsiteY38" fmla="*/ 58575 h 84660"/>
                  <a:gd name="connsiteX39" fmla="*/ 4881 w 193917"/>
                  <a:gd name="connsiteY39" fmla="*/ 51031 h 84660"/>
                  <a:gd name="connsiteX40" fmla="*/ 2219 w 193917"/>
                  <a:gd name="connsiteY40" fmla="*/ 41712 h 84660"/>
                  <a:gd name="connsiteX41" fmla="*/ 2219 w 193917"/>
                  <a:gd name="connsiteY41" fmla="*/ 39050 h 84660"/>
                  <a:gd name="connsiteX42" fmla="*/ 2662 w 193917"/>
                  <a:gd name="connsiteY42" fmla="*/ 36831 h 84660"/>
                  <a:gd name="connsiteX43" fmla="*/ 4437 w 193917"/>
                  <a:gd name="connsiteY43" fmla="*/ 32394 h 84660"/>
                  <a:gd name="connsiteX44" fmla="*/ 11094 w 193917"/>
                  <a:gd name="connsiteY44" fmla="*/ 24406 h 84660"/>
                  <a:gd name="connsiteX45" fmla="*/ 28400 w 193917"/>
                  <a:gd name="connsiteY45" fmla="*/ 13756 h 84660"/>
                  <a:gd name="connsiteX46" fmla="*/ 67449 w 193917"/>
                  <a:gd name="connsiteY46" fmla="*/ 3106 h 84660"/>
                  <a:gd name="connsiteX47" fmla="*/ 79874 w 193917"/>
                  <a:gd name="connsiteY47" fmla="*/ 1775 h 84660"/>
                  <a:gd name="connsiteX48" fmla="*/ 79874 w 193917"/>
                  <a:gd name="connsiteY48" fmla="*/ 1331 h 84660"/>
                  <a:gd name="connsiteX49" fmla="*/ 67449 w 193917"/>
                  <a:gd name="connsiteY49" fmla="*/ 2662 h 84660"/>
                  <a:gd name="connsiteX50" fmla="*/ 28400 w 193917"/>
                  <a:gd name="connsiteY50" fmla="*/ 12869 h 84660"/>
                  <a:gd name="connsiteX51" fmla="*/ 10206 w 193917"/>
                  <a:gd name="connsiteY51" fmla="*/ 23519 h 84660"/>
                  <a:gd name="connsiteX52" fmla="*/ 3106 w 193917"/>
                  <a:gd name="connsiteY52" fmla="*/ 31506 h 84660"/>
                  <a:gd name="connsiteX53" fmla="*/ 887 w 193917"/>
                  <a:gd name="connsiteY53" fmla="*/ 36387 h 84660"/>
                  <a:gd name="connsiteX54" fmla="*/ 444 w 193917"/>
                  <a:gd name="connsiteY54" fmla="*/ 39050 h 84660"/>
                  <a:gd name="connsiteX55" fmla="*/ 0 w 193917"/>
                  <a:gd name="connsiteY55" fmla="*/ 41712 h 84660"/>
                  <a:gd name="connsiteX56" fmla="*/ 3106 w 193917"/>
                  <a:gd name="connsiteY56" fmla="*/ 52362 h 84660"/>
                  <a:gd name="connsiteX57" fmla="*/ 10206 w 193917"/>
                  <a:gd name="connsiteY57" fmla="*/ 60793 h 84660"/>
                  <a:gd name="connsiteX58" fmla="*/ 27956 w 193917"/>
                  <a:gd name="connsiteY58" fmla="*/ 71887 h 84660"/>
                  <a:gd name="connsiteX59" fmla="*/ 67449 w 193917"/>
                  <a:gd name="connsiteY59" fmla="*/ 82537 h 84660"/>
                  <a:gd name="connsiteX60" fmla="*/ 105612 w 193917"/>
                  <a:gd name="connsiteY60" fmla="*/ 84312 h 84660"/>
                  <a:gd name="connsiteX61" fmla="*/ 139336 w 193917"/>
                  <a:gd name="connsiteY61" fmla="*/ 80318 h 84660"/>
                  <a:gd name="connsiteX62" fmla="*/ 166849 w 193917"/>
                  <a:gd name="connsiteY62" fmla="*/ 71443 h 84660"/>
                  <a:gd name="connsiteX63" fmla="*/ 185486 w 193917"/>
                  <a:gd name="connsiteY63" fmla="*/ 59462 h 84660"/>
                  <a:gd name="connsiteX64" fmla="*/ 190811 w 193917"/>
                  <a:gd name="connsiteY64" fmla="*/ 52806 h 84660"/>
                  <a:gd name="connsiteX65" fmla="*/ 191698 w 193917"/>
                  <a:gd name="connsiteY65" fmla="*/ 51031 h 84660"/>
                  <a:gd name="connsiteX66" fmla="*/ 192586 w 193917"/>
                  <a:gd name="connsiteY66" fmla="*/ 49700 h 84660"/>
                  <a:gd name="connsiteX67" fmla="*/ 193030 w 193917"/>
                  <a:gd name="connsiteY67" fmla="*/ 48368 h 84660"/>
                  <a:gd name="connsiteX68" fmla="*/ 193473 w 193917"/>
                  <a:gd name="connsiteY68" fmla="*/ 47037 h 84660"/>
                  <a:gd name="connsiteX69" fmla="*/ 193917 w 193917"/>
                  <a:gd name="connsiteY69" fmla="*/ 44818 h 84660"/>
                  <a:gd name="connsiteX70" fmla="*/ 193917 w 193917"/>
                  <a:gd name="connsiteY70" fmla="*/ 43043 h 84660"/>
                  <a:gd name="connsiteX71" fmla="*/ 193917 w 193917"/>
                  <a:gd name="connsiteY71" fmla="*/ 41712 h 84660"/>
                  <a:gd name="connsiteX72" fmla="*/ 193917 w 193917"/>
                  <a:gd name="connsiteY72" fmla="*/ 41712 h 84660"/>
                  <a:gd name="connsiteX73" fmla="*/ 193917 w 193917"/>
                  <a:gd name="connsiteY73" fmla="*/ 39493 h 8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93917" h="84660">
                    <a:moveTo>
                      <a:pt x="193917" y="39493"/>
                    </a:moveTo>
                    <a:cubicBezTo>
                      <a:pt x="193917" y="39050"/>
                      <a:pt x="193917" y="38606"/>
                      <a:pt x="193917" y="37719"/>
                    </a:cubicBezTo>
                    <a:cubicBezTo>
                      <a:pt x="193917" y="37275"/>
                      <a:pt x="193473" y="36387"/>
                      <a:pt x="193473" y="35500"/>
                    </a:cubicBezTo>
                    <a:cubicBezTo>
                      <a:pt x="193473" y="35056"/>
                      <a:pt x="193030" y="34612"/>
                      <a:pt x="193030" y="34169"/>
                    </a:cubicBezTo>
                    <a:cubicBezTo>
                      <a:pt x="193030" y="33725"/>
                      <a:pt x="192586" y="33281"/>
                      <a:pt x="192586" y="32837"/>
                    </a:cubicBezTo>
                    <a:cubicBezTo>
                      <a:pt x="192586" y="32394"/>
                      <a:pt x="192142" y="31950"/>
                      <a:pt x="191698" y="31506"/>
                    </a:cubicBezTo>
                    <a:cubicBezTo>
                      <a:pt x="191255" y="31062"/>
                      <a:pt x="191255" y="30619"/>
                      <a:pt x="190811" y="30175"/>
                    </a:cubicBezTo>
                    <a:cubicBezTo>
                      <a:pt x="189480" y="27956"/>
                      <a:pt x="187705" y="25737"/>
                      <a:pt x="185486" y="23962"/>
                    </a:cubicBezTo>
                    <a:cubicBezTo>
                      <a:pt x="181049" y="19525"/>
                      <a:pt x="174392" y="15531"/>
                      <a:pt x="166405" y="12425"/>
                    </a:cubicBezTo>
                    <a:cubicBezTo>
                      <a:pt x="158417" y="8875"/>
                      <a:pt x="149099" y="6212"/>
                      <a:pt x="138893" y="3994"/>
                    </a:cubicBezTo>
                    <a:cubicBezTo>
                      <a:pt x="128686" y="1775"/>
                      <a:pt x="117149" y="444"/>
                      <a:pt x="105168" y="0"/>
                    </a:cubicBezTo>
                    <a:lnTo>
                      <a:pt x="104724" y="0"/>
                    </a:lnTo>
                    <a:lnTo>
                      <a:pt x="104724" y="444"/>
                    </a:lnTo>
                    <a:lnTo>
                      <a:pt x="105168" y="444"/>
                    </a:lnTo>
                    <a:cubicBezTo>
                      <a:pt x="117149" y="887"/>
                      <a:pt x="128686" y="2219"/>
                      <a:pt x="138893" y="4437"/>
                    </a:cubicBezTo>
                    <a:cubicBezTo>
                      <a:pt x="149099" y="6656"/>
                      <a:pt x="158417" y="9762"/>
                      <a:pt x="165961" y="13312"/>
                    </a:cubicBezTo>
                    <a:cubicBezTo>
                      <a:pt x="173505" y="16862"/>
                      <a:pt x="180161" y="20856"/>
                      <a:pt x="184155" y="25294"/>
                    </a:cubicBezTo>
                    <a:cubicBezTo>
                      <a:pt x="186374" y="27512"/>
                      <a:pt x="188148" y="29287"/>
                      <a:pt x="189036" y="31506"/>
                    </a:cubicBezTo>
                    <a:cubicBezTo>
                      <a:pt x="189480" y="31950"/>
                      <a:pt x="189480" y="32394"/>
                      <a:pt x="189923" y="32837"/>
                    </a:cubicBezTo>
                    <a:cubicBezTo>
                      <a:pt x="190367" y="33281"/>
                      <a:pt x="190367" y="33725"/>
                      <a:pt x="190367" y="34169"/>
                    </a:cubicBezTo>
                    <a:cubicBezTo>
                      <a:pt x="190367" y="34612"/>
                      <a:pt x="190811" y="35056"/>
                      <a:pt x="190811" y="35500"/>
                    </a:cubicBezTo>
                    <a:cubicBezTo>
                      <a:pt x="190811" y="35944"/>
                      <a:pt x="191255" y="36387"/>
                      <a:pt x="191255" y="36831"/>
                    </a:cubicBezTo>
                    <a:cubicBezTo>
                      <a:pt x="191698" y="37719"/>
                      <a:pt x="191698" y="38162"/>
                      <a:pt x="191698" y="39050"/>
                    </a:cubicBezTo>
                    <a:cubicBezTo>
                      <a:pt x="191698" y="39493"/>
                      <a:pt x="191698" y="39937"/>
                      <a:pt x="191698" y="40381"/>
                    </a:cubicBezTo>
                    <a:cubicBezTo>
                      <a:pt x="191698" y="40825"/>
                      <a:pt x="191698" y="41268"/>
                      <a:pt x="191698" y="41712"/>
                    </a:cubicBezTo>
                    <a:cubicBezTo>
                      <a:pt x="191698" y="41712"/>
                      <a:pt x="191698" y="42156"/>
                      <a:pt x="191698" y="43043"/>
                    </a:cubicBezTo>
                    <a:cubicBezTo>
                      <a:pt x="191698" y="43487"/>
                      <a:pt x="191698" y="43931"/>
                      <a:pt x="191698" y="44375"/>
                    </a:cubicBezTo>
                    <a:cubicBezTo>
                      <a:pt x="191698" y="44818"/>
                      <a:pt x="191698" y="45706"/>
                      <a:pt x="191255" y="46150"/>
                    </a:cubicBezTo>
                    <a:cubicBezTo>
                      <a:pt x="191255" y="46593"/>
                      <a:pt x="190811" y="47037"/>
                      <a:pt x="190811" y="47481"/>
                    </a:cubicBezTo>
                    <a:cubicBezTo>
                      <a:pt x="190811" y="47925"/>
                      <a:pt x="190367" y="48368"/>
                      <a:pt x="190367" y="48812"/>
                    </a:cubicBezTo>
                    <a:cubicBezTo>
                      <a:pt x="190367" y="49256"/>
                      <a:pt x="189923" y="49700"/>
                      <a:pt x="189923" y="50143"/>
                    </a:cubicBezTo>
                    <a:cubicBezTo>
                      <a:pt x="189480" y="50587"/>
                      <a:pt x="189480" y="51031"/>
                      <a:pt x="189036" y="51475"/>
                    </a:cubicBezTo>
                    <a:cubicBezTo>
                      <a:pt x="187705" y="53250"/>
                      <a:pt x="185930" y="55468"/>
                      <a:pt x="184155" y="57687"/>
                    </a:cubicBezTo>
                    <a:cubicBezTo>
                      <a:pt x="179717" y="61681"/>
                      <a:pt x="173505" y="65675"/>
                      <a:pt x="165961" y="69225"/>
                    </a:cubicBezTo>
                    <a:cubicBezTo>
                      <a:pt x="158417" y="72774"/>
                      <a:pt x="149099" y="75437"/>
                      <a:pt x="138893" y="77212"/>
                    </a:cubicBezTo>
                    <a:cubicBezTo>
                      <a:pt x="128686" y="79431"/>
                      <a:pt x="117593" y="80762"/>
                      <a:pt x="105612" y="81206"/>
                    </a:cubicBezTo>
                    <a:cubicBezTo>
                      <a:pt x="93630" y="81649"/>
                      <a:pt x="81206" y="81206"/>
                      <a:pt x="67893" y="79431"/>
                    </a:cubicBezTo>
                    <a:cubicBezTo>
                      <a:pt x="55025" y="77656"/>
                      <a:pt x="41712" y="74549"/>
                      <a:pt x="29287" y="69225"/>
                    </a:cubicBezTo>
                    <a:cubicBezTo>
                      <a:pt x="23075" y="66562"/>
                      <a:pt x="16862" y="63456"/>
                      <a:pt x="11537" y="58575"/>
                    </a:cubicBezTo>
                    <a:cubicBezTo>
                      <a:pt x="8875" y="56356"/>
                      <a:pt x="6656" y="53693"/>
                      <a:pt x="4881" y="51031"/>
                    </a:cubicBezTo>
                    <a:cubicBezTo>
                      <a:pt x="3106" y="47925"/>
                      <a:pt x="2219" y="44818"/>
                      <a:pt x="2219" y="41712"/>
                    </a:cubicBezTo>
                    <a:cubicBezTo>
                      <a:pt x="2219" y="40825"/>
                      <a:pt x="2219" y="39937"/>
                      <a:pt x="2219" y="39050"/>
                    </a:cubicBezTo>
                    <a:cubicBezTo>
                      <a:pt x="2219" y="38162"/>
                      <a:pt x="2662" y="37275"/>
                      <a:pt x="2662" y="36831"/>
                    </a:cubicBezTo>
                    <a:cubicBezTo>
                      <a:pt x="3106" y="35056"/>
                      <a:pt x="3994" y="33725"/>
                      <a:pt x="4437" y="32394"/>
                    </a:cubicBezTo>
                    <a:cubicBezTo>
                      <a:pt x="6212" y="29287"/>
                      <a:pt x="8431" y="27069"/>
                      <a:pt x="11094" y="24406"/>
                    </a:cubicBezTo>
                    <a:cubicBezTo>
                      <a:pt x="16419" y="19969"/>
                      <a:pt x="22187" y="16419"/>
                      <a:pt x="28400" y="13756"/>
                    </a:cubicBezTo>
                    <a:cubicBezTo>
                      <a:pt x="40825" y="7987"/>
                      <a:pt x="54137" y="5325"/>
                      <a:pt x="67449" y="3106"/>
                    </a:cubicBezTo>
                    <a:cubicBezTo>
                      <a:pt x="71443" y="2662"/>
                      <a:pt x="75881" y="2219"/>
                      <a:pt x="79874" y="1775"/>
                    </a:cubicBezTo>
                    <a:lnTo>
                      <a:pt x="79874" y="1331"/>
                    </a:lnTo>
                    <a:cubicBezTo>
                      <a:pt x="75881" y="1775"/>
                      <a:pt x="71443" y="2219"/>
                      <a:pt x="67449" y="2662"/>
                    </a:cubicBezTo>
                    <a:cubicBezTo>
                      <a:pt x="54581" y="4437"/>
                      <a:pt x="40825" y="7544"/>
                      <a:pt x="28400" y="12869"/>
                    </a:cubicBezTo>
                    <a:cubicBezTo>
                      <a:pt x="22187" y="15531"/>
                      <a:pt x="15975" y="19081"/>
                      <a:pt x="10206" y="23519"/>
                    </a:cubicBezTo>
                    <a:cubicBezTo>
                      <a:pt x="7544" y="25737"/>
                      <a:pt x="4881" y="28400"/>
                      <a:pt x="3106" y="31506"/>
                    </a:cubicBezTo>
                    <a:cubicBezTo>
                      <a:pt x="2219" y="33281"/>
                      <a:pt x="1331" y="34612"/>
                      <a:pt x="887" y="36387"/>
                    </a:cubicBezTo>
                    <a:cubicBezTo>
                      <a:pt x="444" y="37275"/>
                      <a:pt x="444" y="38162"/>
                      <a:pt x="444" y="39050"/>
                    </a:cubicBezTo>
                    <a:cubicBezTo>
                      <a:pt x="444" y="39937"/>
                      <a:pt x="444" y="40825"/>
                      <a:pt x="0" y="41712"/>
                    </a:cubicBezTo>
                    <a:cubicBezTo>
                      <a:pt x="0" y="45262"/>
                      <a:pt x="1331" y="49256"/>
                      <a:pt x="3106" y="52362"/>
                    </a:cubicBezTo>
                    <a:cubicBezTo>
                      <a:pt x="4881" y="55468"/>
                      <a:pt x="7544" y="58131"/>
                      <a:pt x="10206" y="60793"/>
                    </a:cubicBezTo>
                    <a:cubicBezTo>
                      <a:pt x="15531" y="65675"/>
                      <a:pt x="21744" y="69225"/>
                      <a:pt x="27956" y="71887"/>
                    </a:cubicBezTo>
                    <a:cubicBezTo>
                      <a:pt x="40825" y="77656"/>
                      <a:pt x="54137" y="80762"/>
                      <a:pt x="67449" y="82537"/>
                    </a:cubicBezTo>
                    <a:cubicBezTo>
                      <a:pt x="80762" y="84312"/>
                      <a:pt x="93187" y="85199"/>
                      <a:pt x="105612" y="84312"/>
                    </a:cubicBezTo>
                    <a:cubicBezTo>
                      <a:pt x="117593" y="83868"/>
                      <a:pt x="129130" y="82537"/>
                      <a:pt x="139336" y="80318"/>
                    </a:cubicBezTo>
                    <a:cubicBezTo>
                      <a:pt x="149543" y="78099"/>
                      <a:pt x="158861" y="74993"/>
                      <a:pt x="166849" y="71443"/>
                    </a:cubicBezTo>
                    <a:cubicBezTo>
                      <a:pt x="174836" y="67893"/>
                      <a:pt x="181049" y="63900"/>
                      <a:pt x="185486" y="59462"/>
                    </a:cubicBezTo>
                    <a:cubicBezTo>
                      <a:pt x="187705" y="57243"/>
                      <a:pt x="189480" y="55025"/>
                      <a:pt x="190811" y="52806"/>
                    </a:cubicBezTo>
                    <a:cubicBezTo>
                      <a:pt x="191255" y="52362"/>
                      <a:pt x="191255" y="51918"/>
                      <a:pt x="191698" y="51031"/>
                    </a:cubicBezTo>
                    <a:cubicBezTo>
                      <a:pt x="192142" y="50587"/>
                      <a:pt x="192142" y="50143"/>
                      <a:pt x="192586" y="49700"/>
                    </a:cubicBezTo>
                    <a:cubicBezTo>
                      <a:pt x="192586" y="49256"/>
                      <a:pt x="193030" y="48812"/>
                      <a:pt x="193030" y="48368"/>
                    </a:cubicBezTo>
                    <a:cubicBezTo>
                      <a:pt x="193030" y="47925"/>
                      <a:pt x="193473" y="47481"/>
                      <a:pt x="193473" y="47037"/>
                    </a:cubicBezTo>
                    <a:cubicBezTo>
                      <a:pt x="193917" y="46150"/>
                      <a:pt x="193917" y="45262"/>
                      <a:pt x="193917" y="44818"/>
                    </a:cubicBezTo>
                    <a:cubicBezTo>
                      <a:pt x="193917" y="43931"/>
                      <a:pt x="193917" y="43487"/>
                      <a:pt x="193917" y="43043"/>
                    </a:cubicBezTo>
                    <a:cubicBezTo>
                      <a:pt x="193917" y="42156"/>
                      <a:pt x="193917" y="41712"/>
                      <a:pt x="193917" y="41712"/>
                    </a:cubicBezTo>
                    <a:lnTo>
                      <a:pt x="193917" y="41712"/>
                    </a:lnTo>
                    <a:cubicBezTo>
                      <a:pt x="193917" y="40825"/>
                      <a:pt x="193917" y="40381"/>
                      <a:pt x="193917" y="39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7" name="Рисунок 8">
                <a:extLst>
                  <a:ext uri="{FF2B5EF4-FFF2-40B4-BE49-F238E27FC236}">
                    <a16:creationId xmlns:a16="http://schemas.microsoft.com/office/drawing/2014/main" id="{D1693757-E98F-F021-DA53-A22A207E40C8}"/>
                  </a:ext>
                </a:extLst>
              </p:cNvPr>
              <p:cNvSpPr/>
              <p:nvPr/>
            </p:nvSpPr>
            <p:spPr>
              <a:xfrm>
                <a:off x="585576" y="6474035"/>
                <a:ext cx="31505" cy="107830"/>
              </a:xfrm>
              <a:custGeom>
                <a:avLst/>
                <a:gdLst>
                  <a:gd name="connsiteX0" fmla="*/ 31506 w 31505"/>
                  <a:gd name="connsiteY0" fmla="*/ 0 h 107830"/>
                  <a:gd name="connsiteX1" fmla="*/ 28844 w 31505"/>
                  <a:gd name="connsiteY1" fmla="*/ 887 h 107830"/>
                  <a:gd name="connsiteX2" fmla="*/ 26181 w 31505"/>
                  <a:gd name="connsiteY2" fmla="*/ 1331 h 107830"/>
                  <a:gd name="connsiteX3" fmla="*/ 26181 w 31505"/>
                  <a:gd name="connsiteY3" fmla="*/ 101174 h 107830"/>
                  <a:gd name="connsiteX4" fmla="*/ 15087 w 31505"/>
                  <a:gd name="connsiteY4" fmla="*/ 102949 h 107830"/>
                  <a:gd name="connsiteX5" fmla="*/ 15087 w 31505"/>
                  <a:gd name="connsiteY5" fmla="*/ 102949 h 107830"/>
                  <a:gd name="connsiteX6" fmla="*/ 6212 w 31505"/>
                  <a:gd name="connsiteY6" fmla="*/ 100287 h 107830"/>
                  <a:gd name="connsiteX7" fmla="*/ 5325 w 31505"/>
                  <a:gd name="connsiteY7" fmla="*/ 3550 h 107830"/>
                  <a:gd name="connsiteX8" fmla="*/ 2662 w 31505"/>
                  <a:gd name="connsiteY8" fmla="*/ 3550 h 107830"/>
                  <a:gd name="connsiteX9" fmla="*/ 0 w 31505"/>
                  <a:gd name="connsiteY9" fmla="*/ 3550 h 107830"/>
                  <a:gd name="connsiteX10" fmla="*/ 887 w 31505"/>
                  <a:gd name="connsiteY10" fmla="*/ 100731 h 107830"/>
                  <a:gd name="connsiteX11" fmla="*/ 1331 w 31505"/>
                  <a:gd name="connsiteY11" fmla="*/ 102506 h 107830"/>
                  <a:gd name="connsiteX12" fmla="*/ 15087 w 31505"/>
                  <a:gd name="connsiteY12" fmla="*/ 107831 h 107830"/>
                  <a:gd name="connsiteX13" fmla="*/ 15087 w 31505"/>
                  <a:gd name="connsiteY13" fmla="*/ 107831 h 107830"/>
                  <a:gd name="connsiteX14" fmla="*/ 30175 w 31505"/>
                  <a:gd name="connsiteY14" fmla="*/ 104281 h 107830"/>
                  <a:gd name="connsiteX15" fmla="*/ 31062 w 31505"/>
                  <a:gd name="connsiteY15" fmla="*/ 101618 h 107830"/>
                  <a:gd name="connsiteX16" fmla="*/ 31506 w 31505"/>
                  <a:gd name="connsiteY16" fmla="*/ 0 h 10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505" h="107830">
                    <a:moveTo>
                      <a:pt x="31506" y="0"/>
                    </a:moveTo>
                    <a:cubicBezTo>
                      <a:pt x="30619" y="444"/>
                      <a:pt x="29731" y="444"/>
                      <a:pt x="28844" y="887"/>
                    </a:cubicBezTo>
                    <a:cubicBezTo>
                      <a:pt x="27956" y="1331"/>
                      <a:pt x="27069" y="1331"/>
                      <a:pt x="26181" y="1331"/>
                    </a:cubicBezTo>
                    <a:lnTo>
                      <a:pt x="26181" y="101174"/>
                    </a:lnTo>
                    <a:cubicBezTo>
                      <a:pt x="25737" y="101618"/>
                      <a:pt x="23519" y="102949"/>
                      <a:pt x="15087" y="102949"/>
                    </a:cubicBezTo>
                    <a:lnTo>
                      <a:pt x="15087" y="102949"/>
                    </a:lnTo>
                    <a:cubicBezTo>
                      <a:pt x="8875" y="102949"/>
                      <a:pt x="6212" y="101174"/>
                      <a:pt x="6212" y="100287"/>
                    </a:cubicBezTo>
                    <a:lnTo>
                      <a:pt x="5325" y="3550"/>
                    </a:lnTo>
                    <a:cubicBezTo>
                      <a:pt x="4437" y="3550"/>
                      <a:pt x="3550" y="3550"/>
                      <a:pt x="2662" y="3550"/>
                    </a:cubicBezTo>
                    <a:cubicBezTo>
                      <a:pt x="1775" y="3550"/>
                      <a:pt x="887" y="3550"/>
                      <a:pt x="0" y="3550"/>
                    </a:cubicBezTo>
                    <a:lnTo>
                      <a:pt x="887" y="100731"/>
                    </a:lnTo>
                    <a:cubicBezTo>
                      <a:pt x="887" y="101174"/>
                      <a:pt x="887" y="101618"/>
                      <a:pt x="1331" y="102506"/>
                    </a:cubicBezTo>
                    <a:cubicBezTo>
                      <a:pt x="2219" y="105168"/>
                      <a:pt x="7100" y="107831"/>
                      <a:pt x="15087" y="107831"/>
                    </a:cubicBezTo>
                    <a:lnTo>
                      <a:pt x="15087" y="107831"/>
                    </a:lnTo>
                    <a:cubicBezTo>
                      <a:pt x="23075" y="107831"/>
                      <a:pt x="27956" y="106499"/>
                      <a:pt x="30175" y="104281"/>
                    </a:cubicBezTo>
                    <a:cubicBezTo>
                      <a:pt x="31062" y="102949"/>
                      <a:pt x="31062" y="102062"/>
                      <a:pt x="31062" y="101618"/>
                    </a:cubicBezTo>
                    <a:lnTo>
                      <a:pt x="315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8" name="Рисунок 8">
                <a:extLst>
                  <a:ext uri="{FF2B5EF4-FFF2-40B4-BE49-F238E27FC236}">
                    <a16:creationId xmlns:a16="http://schemas.microsoft.com/office/drawing/2014/main" id="{7B535A6D-F25F-8DB8-CFF9-1AD0181BDC41}"/>
                  </a:ext>
                </a:extLst>
              </p:cNvPr>
              <p:cNvSpPr/>
              <p:nvPr/>
            </p:nvSpPr>
            <p:spPr>
              <a:xfrm>
                <a:off x="608651" y="6478029"/>
                <a:ext cx="4437" cy="89636"/>
              </a:xfrm>
              <a:custGeom>
                <a:avLst/>
                <a:gdLst>
                  <a:gd name="connsiteX0" fmla="*/ 0 w 4437"/>
                  <a:gd name="connsiteY0" fmla="*/ 0 h 89636"/>
                  <a:gd name="connsiteX1" fmla="*/ 0 w 4437"/>
                  <a:gd name="connsiteY1" fmla="*/ 89637 h 89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37" h="89636">
                    <a:moveTo>
                      <a:pt x="0" y="0"/>
                    </a:moveTo>
                    <a:lnTo>
                      <a:pt x="0" y="89637"/>
                    </a:lnTo>
                  </a:path>
                </a:pathLst>
              </a:custGeom>
              <a:ln w="195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9" name="Рисунок 8">
                <a:extLst>
                  <a:ext uri="{FF2B5EF4-FFF2-40B4-BE49-F238E27FC236}">
                    <a16:creationId xmlns:a16="http://schemas.microsoft.com/office/drawing/2014/main" id="{E07F2A73-620E-4774-2361-60FCC251971A}"/>
                  </a:ext>
                </a:extLst>
              </p:cNvPr>
              <p:cNvSpPr/>
              <p:nvPr/>
            </p:nvSpPr>
            <p:spPr>
              <a:xfrm>
                <a:off x="605545" y="6437591"/>
                <a:ext cx="51474" cy="46650"/>
              </a:xfrm>
              <a:custGeom>
                <a:avLst/>
                <a:gdLst>
                  <a:gd name="connsiteX0" fmla="*/ 51475 w 51474"/>
                  <a:gd name="connsiteY0" fmla="*/ 5826 h 46650"/>
                  <a:gd name="connsiteX1" fmla="*/ 50587 w 51474"/>
                  <a:gd name="connsiteY1" fmla="*/ 13813 h 46650"/>
                  <a:gd name="connsiteX2" fmla="*/ 32837 w 51474"/>
                  <a:gd name="connsiteY2" fmla="*/ 44875 h 46650"/>
                  <a:gd name="connsiteX3" fmla="*/ 21744 w 51474"/>
                  <a:gd name="connsiteY3" fmla="*/ 46650 h 46650"/>
                  <a:gd name="connsiteX4" fmla="*/ 0 w 51474"/>
                  <a:gd name="connsiteY4" fmla="*/ 39107 h 46650"/>
                  <a:gd name="connsiteX5" fmla="*/ 14644 w 51474"/>
                  <a:gd name="connsiteY5" fmla="*/ 35557 h 46650"/>
                  <a:gd name="connsiteX6" fmla="*/ 29287 w 51474"/>
                  <a:gd name="connsiteY6" fmla="*/ 35557 h 46650"/>
                  <a:gd name="connsiteX7" fmla="*/ 39493 w 51474"/>
                  <a:gd name="connsiteY7" fmla="*/ 18250 h 46650"/>
                  <a:gd name="connsiteX8" fmla="*/ 40825 w 51474"/>
                  <a:gd name="connsiteY8" fmla="*/ 12038 h 46650"/>
                  <a:gd name="connsiteX9" fmla="*/ 41712 w 51474"/>
                  <a:gd name="connsiteY9" fmla="*/ 4494 h 46650"/>
                  <a:gd name="connsiteX10" fmla="*/ 47037 w 51474"/>
                  <a:gd name="connsiteY10" fmla="*/ 57 h 46650"/>
                  <a:gd name="connsiteX11" fmla="*/ 50143 w 51474"/>
                  <a:gd name="connsiteY11" fmla="*/ 1388 h 46650"/>
                  <a:gd name="connsiteX12" fmla="*/ 51475 w 51474"/>
                  <a:gd name="connsiteY12" fmla="*/ 5826 h 4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474" h="46650">
                    <a:moveTo>
                      <a:pt x="51475" y="5826"/>
                    </a:moveTo>
                    <a:lnTo>
                      <a:pt x="50587" y="13813"/>
                    </a:lnTo>
                    <a:cubicBezTo>
                      <a:pt x="47925" y="26682"/>
                      <a:pt x="43931" y="40882"/>
                      <a:pt x="32837" y="44875"/>
                    </a:cubicBezTo>
                    <a:cubicBezTo>
                      <a:pt x="29287" y="46207"/>
                      <a:pt x="25737" y="46650"/>
                      <a:pt x="21744" y="46650"/>
                    </a:cubicBezTo>
                    <a:cubicBezTo>
                      <a:pt x="14200" y="46650"/>
                      <a:pt x="7100" y="43988"/>
                      <a:pt x="0" y="39107"/>
                    </a:cubicBezTo>
                    <a:cubicBezTo>
                      <a:pt x="5325" y="38219"/>
                      <a:pt x="9762" y="37332"/>
                      <a:pt x="14644" y="35557"/>
                    </a:cubicBezTo>
                    <a:cubicBezTo>
                      <a:pt x="19525" y="37332"/>
                      <a:pt x="24850" y="37332"/>
                      <a:pt x="29287" y="35557"/>
                    </a:cubicBezTo>
                    <a:cubicBezTo>
                      <a:pt x="34168" y="33782"/>
                      <a:pt x="37275" y="26682"/>
                      <a:pt x="39493" y="18250"/>
                    </a:cubicBezTo>
                    <a:cubicBezTo>
                      <a:pt x="39937" y="16032"/>
                      <a:pt x="40381" y="14257"/>
                      <a:pt x="40825" y="12038"/>
                    </a:cubicBezTo>
                    <a:lnTo>
                      <a:pt x="41712" y="4494"/>
                    </a:lnTo>
                    <a:cubicBezTo>
                      <a:pt x="42156" y="1832"/>
                      <a:pt x="44375" y="-387"/>
                      <a:pt x="47037" y="57"/>
                    </a:cubicBezTo>
                    <a:cubicBezTo>
                      <a:pt x="48368" y="57"/>
                      <a:pt x="49256" y="944"/>
                      <a:pt x="50143" y="1388"/>
                    </a:cubicBezTo>
                    <a:cubicBezTo>
                      <a:pt x="51031" y="2719"/>
                      <a:pt x="51475" y="4051"/>
                      <a:pt x="51475" y="5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0" name="Рисунок 8">
                <a:extLst>
                  <a:ext uri="{FF2B5EF4-FFF2-40B4-BE49-F238E27FC236}">
                    <a16:creationId xmlns:a16="http://schemas.microsoft.com/office/drawing/2014/main" id="{06CE2CA3-6A8F-8659-E8F0-FEEE692893CE}"/>
                  </a:ext>
                </a:extLst>
              </p:cNvPr>
              <p:cNvGrpSpPr/>
              <p:nvPr/>
            </p:nvGrpSpPr>
            <p:grpSpPr>
              <a:xfrm>
                <a:off x="569601" y="6211337"/>
                <a:ext cx="76768" cy="102505"/>
                <a:chOff x="569601" y="6211337"/>
                <a:chExt cx="76768" cy="102505"/>
              </a:xfrm>
              <a:solidFill>
                <a:srgbClr val="F0C63B"/>
              </a:solidFill>
            </p:grpSpPr>
            <p:sp>
              <p:nvSpPr>
                <p:cNvPr id="61" name="Рисунок 8">
                  <a:extLst>
                    <a:ext uri="{FF2B5EF4-FFF2-40B4-BE49-F238E27FC236}">
                      <a16:creationId xmlns:a16="http://schemas.microsoft.com/office/drawing/2014/main" id="{C55A4376-EE8F-D32D-8B42-C09A440DBD4A}"/>
                    </a:ext>
                  </a:extLst>
                </p:cNvPr>
                <p:cNvSpPr/>
                <p:nvPr/>
              </p:nvSpPr>
              <p:spPr>
                <a:xfrm>
                  <a:off x="569601" y="6211337"/>
                  <a:ext cx="30174" cy="81205"/>
                </a:xfrm>
                <a:custGeom>
                  <a:avLst/>
                  <a:gdLst>
                    <a:gd name="connsiteX0" fmla="*/ 1331 w 30174"/>
                    <a:gd name="connsiteY0" fmla="*/ 81206 h 81205"/>
                    <a:gd name="connsiteX1" fmla="*/ 1331 w 30174"/>
                    <a:gd name="connsiteY1" fmla="*/ 81206 h 81205"/>
                    <a:gd name="connsiteX2" fmla="*/ 0 w 30174"/>
                    <a:gd name="connsiteY2" fmla="*/ 79874 h 81205"/>
                    <a:gd name="connsiteX3" fmla="*/ 13312 w 30174"/>
                    <a:gd name="connsiteY3" fmla="*/ 1331 h 81205"/>
                    <a:gd name="connsiteX4" fmla="*/ 14644 w 30174"/>
                    <a:gd name="connsiteY4" fmla="*/ 444 h 81205"/>
                    <a:gd name="connsiteX5" fmla="*/ 28844 w 30174"/>
                    <a:gd name="connsiteY5" fmla="*/ 0 h 81205"/>
                    <a:gd name="connsiteX6" fmla="*/ 30175 w 30174"/>
                    <a:gd name="connsiteY6" fmla="*/ 1331 h 81205"/>
                    <a:gd name="connsiteX7" fmla="*/ 28844 w 30174"/>
                    <a:gd name="connsiteY7" fmla="*/ 2662 h 81205"/>
                    <a:gd name="connsiteX8" fmla="*/ 15975 w 30174"/>
                    <a:gd name="connsiteY8" fmla="*/ 2662 h 81205"/>
                    <a:gd name="connsiteX9" fmla="*/ 2662 w 30174"/>
                    <a:gd name="connsiteY9" fmla="*/ 79874 h 81205"/>
                    <a:gd name="connsiteX10" fmla="*/ 1331 w 30174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74" h="81205">
                      <a:moveTo>
                        <a:pt x="1331" y="81206"/>
                      </a:moveTo>
                      <a:lnTo>
                        <a:pt x="1331" y="81206"/>
                      </a:ln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8844" y="0"/>
                      </a:lnTo>
                      <a:cubicBezTo>
                        <a:pt x="29731" y="0"/>
                        <a:pt x="30175" y="444"/>
                        <a:pt x="30175" y="1331"/>
                      </a:cubicBezTo>
                      <a:cubicBezTo>
                        <a:pt x="30175" y="2219"/>
                        <a:pt x="29731" y="2662"/>
                        <a:pt x="28844" y="2662"/>
                      </a:cubicBezTo>
                      <a:lnTo>
                        <a:pt x="15975" y="2662"/>
                      </a:lnTo>
                      <a:lnTo>
                        <a:pt x="2662" y="79874"/>
                      </a:lnTo>
                      <a:cubicBezTo>
                        <a:pt x="2662" y="80762"/>
                        <a:pt x="2219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2" name="Рисунок 8">
                  <a:extLst>
                    <a:ext uri="{FF2B5EF4-FFF2-40B4-BE49-F238E27FC236}">
                      <a16:creationId xmlns:a16="http://schemas.microsoft.com/office/drawing/2014/main" id="{41995231-CD06-025A-19C3-C180A5BF3B63}"/>
                    </a:ext>
                  </a:extLst>
                </p:cNvPr>
                <p:cNvSpPr/>
                <p:nvPr/>
              </p:nvSpPr>
              <p:spPr>
                <a:xfrm>
                  <a:off x="576258" y="6213999"/>
                  <a:ext cx="29731" cy="81205"/>
                </a:xfrm>
                <a:custGeom>
                  <a:avLst/>
                  <a:gdLst>
                    <a:gd name="connsiteX0" fmla="*/ 1331 w 29731"/>
                    <a:gd name="connsiteY0" fmla="*/ 81206 h 81205"/>
                    <a:gd name="connsiteX1" fmla="*/ 1331 w 29731"/>
                    <a:gd name="connsiteY1" fmla="*/ 81206 h 81205"/>
                    <a:gd name="connsiteX2" fmla="*/ 0 w 29731"/>
                    <a:gd name="connsiteY2" fmla="*/ 79874 h 81205"/>
                    <a:gd name="connsiteX3" fmla="*/ 13756 w 29731"/>
                    <a:gd name="connsiteY3" fmla="*/ 1331 h 81205"/>
                    <a:gd name="connsiteX4" fmla="*/ 15087 w 29731"/>
                    <a:gd name="connsiteY4" fmla="*/ 444 h 81205"/>
                    <a:gd name="connsiteX5" fmla="*/ 28400 w 29731"/>
                    <a:gd name="connsiteY5" fmla="*/ 0 h 81205"/>
                    <a:gd name="connsiteX6" fmla="*/ 29731 w 29731"/>
                    <a:gd name="connsiteY6" fmla="*/ 1331 h 81205"/>
                    <a:gd name="connsiteX7" fmla="*/ 28400 w 29731"/>
                    <a:gd name="connsiteY7" fmla="*/ 2662 h 81205"/>
                    <a:gd name="connsiteX8" fmla="*/ 15975 w 29731"/>
                    <a:gd name="connsiteY8" fmla="*/ 3106 h 81205"/>
                    <a:gd name="connsiteX9" fmla="*/ 2662 w 29731"/>
                    <a:gd name="connsiteY9" fmla="*/ 80318 h 81205"/>
                    <a:gd name="connsiteX10" fmla="*/ 1331 w 29731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205">
                      <a:moveTo>
                        <a:pt x="1331" y="81206"/>
                      </a:moveTo>
                      <a:cubicBezTo>
                        <a:pt x="1331" y="81206"/>
                        <a:pt x="887" y="81206"/>
                        <a:pt x="1331" y="81206"/>
                      </a:cubicBez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975" y="3106"/>
                      </a:lnTo>
                      <a:lnTo>
                        <a:pt x="2662" y="80318"/>
                      </a:lnTo>
                      <a:cubicBezTo>
                        <a:pt x="2219" y="80762"/>
                        <a:pt x="1775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3" name="Рисунок 8">
                  <a:extLst>
                    <a:ext uri="{FF2B5EF4-FFF2-40B4-BE49-F238E27FC236}">
                      <a16:creationId xmlns:a16="http://schemas.microsoft.com/office/drawing/2014/main" id="{CFD33321-1942-A4F9-9913-D60569CCAB0D}"/>
                    </a:ext>
                  </a:extLst>
                </p:cNvPr>
                <p:cNvSpPr/>
                <p:nvPr/>
              </p:nvSpPr>
              <p:spPr>
                <a:xfrm>
                  <a:off x="583358" y="6216662"/>
                  <a:ext cx="29731" cy="81649"/>
                </a:xfrm>
                <a:custGeom>
                  <a:avLst/>
                  <a:gdLst>
                    <a:gd name="connsiteX0" fmla="*/ 1331 w 29731"/>
                    <a:gd name="connsiteY0" fmla="*/ 81649 h 81649"/>
                    <a:gd name="connsiteX1" fmla="*/ 1331 w 29731"/>
                    <a:gd name="connsiteY1" fmla="*/ 81649 h 81649"/>
                    <a:gd name="connsiteX2" fmla="*/ 0 w 29731"/>
                    <a:gd name="connsiteY2" fmla="*/ 80318 h 81649"/>
                    <a:gd name="connsiteX3" fmla="*/ 13756 w 29731"/>
                    <a:gd name="connsiteY3" fmla="*/ 1331 h 81649"/>
                    <a:gd name="connsiteX4" fmla="*/ 15087 w 29731"/>
                    <a:gd name="connsiteY4" fmla="*/ 444 h 81649"/>
                    <a:gd name="connsiteX5" fmla="*/ 28400 w 29731"/>
                    <a:gd name="connsiteY5" fmla="*/ 0 h 81649"/>
                    <a:gd name="connsiteX6" fmla="*/ 29731 w 29731"/>
                    <a:gd name="connsiteY6" fmla="*/ 1331 h 81649"/>
                    <a:gd name="connsiteX7" fmla="*/ 28400 w 29731"/>
                    <a:gd name="connsiteY7" fmla="*/ 2219 h 81649"/>
                    <a:gd name="connsiteX8" fmla="*/ 15975 w 29731"/>
                    <a:gd name="connsiteY8" fmla="*/ 2662 h 81649"/>
                    <a:gd name="connsiteX9" fmla="*/ 2662 w 29731"/>
                    <a:gd name="connsiteY9" fmla="*/ 80762 h 81649"/>
                    <a:gd name="connsiteX10" fmla="*/ 1331 w 29731"/>
                    <a:gd name="connsiteY10" fmla="*/ 81649 h 81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649">
                      <a:moveTo>
                        <a:pt x="1331" y="81649"/>
                      </a:moveTo>
                      <a:cubicBezTo>
                        <a:pt x="887" y="81649"/>
                        <a:pt x="887" y="81649"/>
                        <a:pt x="1331" y="81649"/>
                      </a:cubicBezTo>
                      <a:cubicBezTo>
                        <a:pt x="444" y="81649"/>
                        <a:pt x="0" y="80762"/>
                        <a:pt x="0" y="80318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1331"/>
                        <a:pt x="29287" y="2219"/>
                        <a:pt x="28400" y="2219"/>
                      </a:cubicBezTo>
                      <a:lnTo>
                        <a:pt x="15975" y="2662"/>
                      </a:lnTo>
                      <a:lnTo>
                        <a:pt x="2662" y="80762"/>
                      </a:lnTo>
                      <a:cubicBezTo>
                        <a:pt x="2219" y="81206"/>
                        <a:pt x="1775" y="81649"/>
                        <a:pt x="1331" y="8164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4" name="Рисунок 8">
                  <a:extLst>
                    <a:ext uri="{FF2B5EF4-FFF2-40B4-BE49-F238E27FC236}">
                      <a16:creationId xmlns:a16="http://schemas.microsoft.com/office/drawing/2014/main" id="{96F51E10-727F-49B7-65F8-0D6C73035C5A}"/>
                    </a:ext>
                  </a:extLst>
                </p:cNvPr>
                <p:cNvSpPr/>
                <p:nvPr/>
              </p:nvSpPr>
              <p:spPr>
                <a:xfrm>
                  <a:off x="590458" y="6218880"/>
                  <a:ext cx="29287" cy="82536"/>
                </a:xfrm>
                <a:custGeom>
                  <a:avLst/>
                  <a:gdLst>
                    <a:gd name="connsiteX0" fmla="*/ 1331 w 29287"/>
                    <a:gd name="connsiteY0" fmla="*/ 82537 h 82536"/>
                    <a:gd name="connsiteX1" fmla="*/ 1331 w 29287"/>
                    <a:gd name="connsiteY1" fmla="*/ 82537 h 82536"/>
                    <a:gd name="connsiteX2" fmla="*/ 0 w 29287"/>
                    <a:gd name="connsiteY2" fmla="*/ 81206 h 82536"/>
                    <a:gd name="connsiteX3" fmla="*/ 13312 w 29287"/>
                    <a:gd name="connsiteY3" fmla="*/ 1331 h 82536"/>
                    <a:gd name="connsiteX4" fmla="*/ 14644 w 29287"/>
                    <a:gd name="connsiteY4" fmla="*/ 444 h 82536"/>
                    <a:gd name="connsiteX5" fmla="*/ 27956 w 29287"/>
                    <a:gd name="connsiteY5" fmla="*/ 0 h 82536"/>
                    <a:gd name="connsiteX6" fmla="*/ 29287 w 29287"/>
                    <a:gd name="connsiteY6" fmla="*/ 1331 h 82536"/>
                    <a:gd name="connsiteX7" fmla="*/ 27956 w 29287"/>
                    <a:gd name="connsiteY7" fmla="*/ 2662 h 82536"/>
                    <a:gd name="connsiteX8" fmla="*/ 15531 w 29287"/>
                    <a:gd name="connsiteY8" fmla="*/ 3106 h 82536"/>
                    <a:gd name="connsiteX9" fmla="*/ 2219 w 29287"/>
                    <a:gd name="connsiteY9" fmla="*/ 81649 h 82536"/>
                    <a:gd name="connsiteX10" fmla="*/ 1331 w 29287"/>
                    <a:gd name="connsiteY10" fmla="*/ 82537 h 8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287" h="82536">
                      <a:moveTo>
                        <a:pt x="1331" y="82537"/>
                      </a:moveTo>
                      <a:cubicBezTo>
                        <a:pt x="1331" y="82537"/>
                        <a:pt x="887" y="82537"/>
                        <a:pt x="1331" y="82537"/>
                      </a:cubicBezTo>
                      <a:cubicBezTo>
                        <a:pt x="444" y="82537"/>
                        <a:pt x="0" y="81649"/>
                        <a:pt x="0" y="81206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7956" y="0"/>
                      </a:lnTo>
                      <a:cubicBezTo>
                        <a:pt x="28844" y="0"/>
                        <a:pt x="29287" y="444"/>
                        <a:pt x="29287" y="1331"/>
                      </a:cubicBezTo>
                      <a:cubicBezTo>
                        <a:pt x="29287" y="2219"/>
                        <a:pt x="28844" y="2662"/>
                        <a:pt x="27956" y="2662"/>
                      </a:cubicBezTo>
                      <a:lnTo>
                        <a:pt x="15531" y="3106"/>
                      </a:lnTo>
                      <a:lnTo>
                        <a:pt x="2219" y="81649"/>
                      </a:lnTo>
                      <a:cubicBezTo>
                        <a:pt x="2219" y="82093"/>
                        <a:pt x="1775" y="82537"/>
                        <a:pt x="1331" y="82537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5" name="Рисунок 8">
                  <a:extLst>
                    <a:ext uri="{FF2B5EF4-FFF2-40B4-BE49-F238E27FC236}">
                      <a16:creationId xmlns:a16="http://schemas.microsoft.com/office/drawing/2014/main" id="{82770A0A-19C8-8C0D-3274-ECE6529F5785}"/>
                    </a:ext>
                  </a:extLst>
                </p:cNvPr>
                <p:cNvSpPr/>
                <p:nvPr/>
              </p:nvSpPr>
              <p:spPr>
                <a:xfrm>
                  <a:off x="597558" y="6221543"/>
                  <a:ext cx="29731" cy="82980"/>
                </a:xfrm>
                <a:custGeom>
                  <a:avLst/>
                  <a:gdLst>
                    <a:gd name="connsiteX0" fmla="*/ 1331 w 29731"/>
                    <a:gd name="connsiteY0" fmla="*/ 82981 h 82980"/>
                    <a:gd name="connsiteX1" fmla="*/ 1331 w 29731"/>
                    <a:gd name="connsiteY1" fmla="*/ 82981 h 82980"/>
                    <a:gd name="connsiteX2" fmla="*/ 0 w 29731"/>
                    <a:gd name="connsiteY2" fmla="*/ 81649 h 82980"/>
                    <a:gd name="connsiteX3" fmla="*/ 12869 w 29731"/>
                    <a:gd name="connsiteY3" fmla="*/ 1331 h 82980"/>
                    <a:gd name="connsiteX4" fmla="*/ 14200 w 29731"/>
                    <a:gd name="connsiteY4" fmla="*/ 444 h 82980"/>
                    <a:gd name="connsiteX5" fmla="*/ 28400 w 29731"/>
                    <a:gd name="connsiteY5" fmla="*/ 0 h 82980"/>
                    <a:gd name="connsiteX6" fmla="*/ 29731 w 29731"/>
                    <a:gd name="connsiteY6" fmla="*/ 1331 h 82980"/>
                    <a:gd name="connsiteX7" fmla="*/ 28400 w 29731"/>
                    <a:gd name="connsiteY7" fmla="*/ 2662 h 82980"/>
                    <a:gd name="connsiteX8" fmla="*/ 15531 w 29731"/>
                    <a:gd name="connsiteY8" fmla="*/ 3106 h 82980"/>
                    <a:gd name="connsiteX9" fmla="*/ 2662 w 29731"/>
                    <a:gd name="connsiteY9" fmla="*/ 82537 h 82980"/>
                    <a:gd name="connsiteX10" fmla="*/ 1331 w 29731"/>
                    <a:gd name="connsiteY10" fmla="*/ 82981 h 82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2980">
                      <a:moveTo>
                        <a:pt x="1331" y="82981"/>
                      </a:moveTo>
                      <a:cubicBezTo>
                        <a:pt x="1331" y="82981"/>
                        <a:pt x="887" y="82981"/>
                        <a:pt x="1331" y="82981"/>
                      </a:cubicBezTo>
                      <a:cubicBezTo>
                        <a:pt x="444" y="82981"/>
                        <a:pt x="0" y="82093"/>
                        <a:pt x="0" y="81649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8400" y="0"/>
                      </a:lnTo>
                      <a:cubicBezTo>
                        <a:pt x="28844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531" y="3106"/>
                      </a:lnTo>
                      <a:lnTo>
                        <a:pt x="2662" y="82537"/>
                      </a:lnTo>
                      <a:cubicBezTo>
                        <a:pt x="2219" y="82537"/>
                        <a:pt x="1775" y="82981"/>
                        <a:pt x="1331" y="82981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6" name="Рисунок 8">
                  <a:extLst>
                    <a:ext uri="{FF2B5EF4-FFF2-40B4-BE49-F238E27FC236}">
                      <a16:creationId xmlns:a16="http://schemas.microsoft.com/office/drawing/2014/main" id="{123E862B-7542-BEE8-D4DE-640DB191DE12}"/>
                    </a:ext>
                  </a:extLst>
                </p:cNvPr>
                <p:cNvSpPr/>
                <p:nvPr/>
              </p:nvSpPr>
              <p:spPr>
                <a:xfrm>
                  <a:off x="604214" y="6223762"/>
                  <a:ext cx="28843" cy="83868"/>
                </a:xfrm>
                <a:custGeom>
                  <a:avLst/>
                  <a:gdLst>
                    <a:gd name="connsiteX0" fmla="*/ 1331 w 28843"/>
                    <a:gd name="connsiteY0" fmla="*/ 83868 h 83868"/>
                    <a:gd name="connsiteX1" fmla="*/ 1331 w 28843"/>
                    <a:gd name="connsiteY1" fmla="*/ 83868 h 83868"/>
                    <a:gd name="connsiteX2" fmla="*/ 0 w 28843"/>
                    <a:gd name="connsiteY2" fmla="*/ 82537 h 83868"/>
                    <a:gd name="connsiteX3" fmla="*/ 12869 w 28843"/>
                    <a:gd name="connsiteY3" fmla="*/ 1331 h 83868"/>
                    <a:gd name="connsiteX4" fmla="*/ 14200 w 28843"/>
                    <a:gd name="connsiteY4" fmla="*/ 444 h 83868"/>
                    <a:gd name="connsiteX5" fmla="*/ 27512 w 28843"/>
                    <a:gd name="connsiteY5" fmla="*/ 0 h 83868"/>
                    <a:gd name="connsiteX6" fmla="*/ 28844 w 28843"/>
                    <a:gd name="connsiteY6" fmla="*/ 1331 h 83868"/>
                    <a:gd name="connsiteX7" fmla="*/ 27512 w 28843"/>
                    <a:gd name="connsiteY7" fmla="*/ 2662 h 83868"/>
                    <a:gd name="connsiteX8" fmla="*/ 15087 w 28843"/>
                    <a:gd name="connsiteY8" fmla="*/ 3106 h 83868"/>
                    <a:gd name="connsiteX9" fmla="*/ 2219 w 28843"/>
                    <a:gd name="connsiteY9" fmla="*/ 83424 h 83868"/>
                    <a:gd name="connsiteX10" fmla="*/ 1331 w 28843"/>
                    <a:gd name="connsiteY10" fmla="*/ 83868 h 83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843" h="83868">
                      <a:moveTo>
                        <a:pt x="1331" y="83868"/>
                      </a:moveTo>
                      <a:lnTo>
                        <a:pt x="1331" y="83868"/>
                      </a:lnTo>
                      <a:cubicBezTo>
                        <a:pt x="444" y="83868"/>
                        <a:pt x="0" y="82981"/>
                        <a:pt x="0" y="82537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512" y="0"/>
                      </a:lnTo>
                      <a:cubicBezTo>
                        <a:pt x="28400" y="0"/>
                        <a:pt x="28844" y="444"/>
                        <a:pt x="28844" y="1331"/>
                      </a:cubicBezTo>
                      <a:cubicBezTo>
                        <a:pt x="28844" y="2219"/>
                        <a:pt x="28400" y="2662"/>
                        <a:pt x="27512" y="2662"/>
                      </a:cubicBezTo>
                      <a:lnTo>
                        <a:pt x="15087" y="3106"/>
                      </a:lnTo>
                      <a:lnTo>
                        <a:pt x="2219" y="83424"/>
                      </a:lnTo>
                      <a:cubicBezTo>
                        <a:pt x="2662" y="83424"/>
                        <a:pt x="1775" y="83868"/>
                        <a:pt x="1331" y="83868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7" name="Рисунок 8">
                  <a:extLst>
                    <a:ext uri="{FF2B5EF4-FFF2-40B4-BE49-F238E27FC236}">
                      <a16:creationId xmlns:a16="http://schemas.microsoft.com/office/drawing/2014/main" id="{02D18CF0-7C0D-918A-C2CF-A90359D371D0}"/>
                    </a:ext>
                  </a:extLst>
                </p:cNvPr>
                <p:cNvSpPr/>
                <p:nvPr/>
              </p:nvSpPr>
              <p:spPr>
                <a:xfrm>
                  <a:off x="611314" y="6225980"/>
                  <a:ext cx="28399" cy="84755"/>
                </a:xfrm>
                <a:custGeom>
                  <a:avLst/>
                  <a:gdLst>
                    <a:gd name="connsiteX0" fmla="*/ 1331 w 28399"/>
                    <a:gd name="connsiteY0" fmla="*/ 84756 h 84755"/>
                    <a:gd name="connsiteX1" fmla="*/ 1331 w 28399"/>
                    <a:gd name="connsiteY1" fmla="*/ 84756 h 84755"/>
                    <a:gd name="connsiteX2" fmla="*/ 0 w 28399"/>
                    <a:gd name="connsiteY2" fmla="*/ 83424 h 84755"/>
                    <a:gd name="connsiteX3" fmla="*/ 12869 w 28399"/>
                    <a:gd name="connsiteY3" fmla="*/ 1331 h 84755"/>
                    <a:gd name="connsiteX4" fmla="*/ 14200 w 28399"/>
                    <a:gd name="connsiteY4" fmla="*/ 444 h 84755"/>
                    <a:gd name="connsiteX5" fmla="*/ 27069 w 28399"/>
                    <a:gd name="connsiteY5" fmla="*/ 0 h 84755"/>
                    <a:gd name="connsiteX6" fmla="*/ 28400 w 28399"/>
                    <a:gd name="connsiteY6" fmla="*/ 1331 h 84755"/>
                    <a:gd name="connsiteX7" fmla="*/ 27069 w 28399"/>
                    <a:gd name="connsiteY7" fmla="*/ 2662 h 84755"/>
                    <a:gd name="connsiteX8" fmla="*/ 15087 w 28399"/>
                    <a:gd name="connsiteY8" fmla="*/ 3106 h 84755"/>
                    <a:gd name="connsiteX9" fmla="*/ 2662 w 28399"/>
                    <a:gd name="connsiteY9" fmla="*/ 84312 h 84755"/>
                    <a:gd name="connsiteX10" fmla="*/ 1331 w 28399"/>
                    <a:gd name="connsiteY10" fmla="*/ 84756 h 84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4755">
                      <a:moveTo>
                        <a:pt x="1331" y="84756"/>
                      </a:moveTo>
                      <a:lnTo>
                        <a:pt x="1331" y="84756"/>
                      </a:lnTo>
                      <a:cubicBezTo>
                        <a:pt x="444" y="84756"/>
                        <a:pt x="0" y="83868"/>
                        <a:pt x="0" y="83424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087" y="3106"/>
                      </a:lnTo>
                      <a:lnTo>
                        <a:pt x="2662" y="84312"/>
                      </a:lnTo>
                      <a:cubicBezTo>
                        <a:pt x="2662" y="84312"/>
                        <a:pt x="1775" y="84756"/>
                        <a:pt x="1331" y="8475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8" name="Рисунок 8">
                  <a:extLst>
                    <a:ext uri="{FF2B5EF4-FFF2-40B4-BE49-F238E27FC236}">
                      <a16:creationId xmlns:a16="http://schemas.microsoft.com/office/drawing/2014/main" id="{E8F719EE-CCD2-BCF4-12C2-D49BEB8CFAF3}"/>
                    </a:ext>
                  </a:extLst>
                </p:cNvPr>
                <p:cNvSpPr/>
                <p:nvPr/>
              </p:nvSpPr>
              <p:spPr>
                <a:xfrm>
                  <a:off x="617970" y="6228643"/>
                  <a:ext cx="28399" cy="85199"/>
                </a:xfrm>
                <a:custGeom>
                  <a:avLst/>
                  <a:gdLst>
                    <a:gd name="connsiteX0" fmla="*/ 1331 w 28399"/>
                    <a:gd name="connsiteY0" fmla="*/ 85199 h 85199"/>
                    <a:gd name="connsiteX1" fmla="*/ 1331 w 28399"/>
                    <a:gd name="connsiteY1" fmla="*/ 85199 h 85199"/>
                    <a:gd name="connsiteX2" fmla="*/ 0 w 28399"/>
                    <a:gd name="connsiteY2" fmla="*/ 83868 h 85199"/>
                    <a:gd name="connsiteX3" fmla="*/ 12869 w 28399"/>
                    <a:gd name="connsiteY3" fmla="*/ 887 h 85199"/>
                    <a:gd name="connsiteX4" fmla="*/ 14200 w 28399"/>
                    <a:gd name="connsiteY4" fmla="*/ 0 h 85199"/>
                    <a:gd name="connsiteX5" fmla="*/ 27069 w 28399"/>
                    <a:gd name="connsiteY5" fmla="*/ 0 h 85199"/>
                    <a:gd name="connsiteX6" fmla="*/ 28400 w 28399"/>
                    <a:gd name="connsiteY6" fmla="*/ 1331 h 85199"/>
                    <a:gd name="connsiteX7" fmla="*/ 27069 w 28399"/>
                    <a:gd name="connsiteY7" fmla="*/ 2662 h 85199"/>
                    <a:gd name="connsiteX8" fmla="*/ 15531 w 28399"/>
                    <a:gd name="connsiteY8" fmla="*/ 2662 h 85199"/>
                    <a:gd name="connsiteX9" fmla="*/ 2662 w 28399"/>
                    <a:gd name="connsiteY9" fmla="*/ 84312 h 85199"/>
                    <a:gd name="connsiteX10" fmla="*/ 1331 w 28399"/>
                    <a:gd name="connsiteY10" fmla="*/ 85199 h 85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5199">
                      <a:moveTo>
                        <a:pt x="1331" y="85199"/>
                      </a:moveTo>
                      <a:lnTo>
                        <a:pt x="1331" y="85199"/>
                      </a:lnTo>
                      <a:cubicBezTo>
                        <a:pt x="444" y="85199"/>
                        <a:pt x="0" y="84312"/>
                        <a:pt x="0" y="83868"/>
                      </a:cubicBezTo>
                      <a:lnTo>
                        <a:pt x="12869" y="887"/>
                      </a:lnTo>
                      <a:cubicBezTo>
                        <a:pt x="12869" y="444"/>
                        <a:pt x="13312" y="0"/>
                        <a:pt x="14200" y="0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531" y="2662"/>
                      </a:lnTo>
                      <a:lnTo>
                        <a:pt x="2662" y="84312"/>
                      </a:lnTo>
                      <a:cubicBezTo>
                        <a:pt x="2662" y="84756"/>
                        <a:pt x="1775" y="85199"/>
                        <a:pt x="1331" y="8519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1" name="Рисунок 8">
                <a:extLst>
                  <a:ext uri="{FF2B5EF4-FFF2-40B4-BE49-F238E27FC236}">
                    <a16:creationId xmlns:a16="http://schemas.microsoft.com/office/drawing/2014/main" id="{4C4B85BA-67C3-CE3D-0564-1C29DC268B63}"/>
                  </a:ext>
                </a:extLst>
              </p:cNvPr>
              <p:cNvSpPr/>
              <p:nvPr/>
            </p:nvSpPr>
            <p:spPr>
              <a:xfrm>
                <a:off x="521677" y="6231749"/>
                <a:ext cx="175463" cy="248498"/>
              </a:xfrm>
              <a:custGeom>
                <a:avLst/>
                <a:gdLst>
                  <a:gd name="connsiteX0" fmla="*/ 71443 w 175463"/>
                  <a:gd name="connsiteY0" fmla="*/ 248498 h 248498"/>
                  <a:gd name="connsiteX1" fmla="*/ 0 w 175463"/>
                  <a:gd name="connsiteY1" fmla="*/ 179718 h 248498"/>
                  <a:gd name="connsiteX2" fmla="*/ 0 w 175463"/>
                  <a:gd name="connsiteY2" fmla="*/ 179274 h 248498"/>
                  <a:gd name="connsiteX3" fmla="*/ 444 w 175463"/>
                  <a:gd name="connsiteY3" fmla="*/ 173505 h 248498"/>
                  <a:gd name="connsiteX4" fmla="*/ 8431 w 175463"/>
                  <a:gd name="connsiteY4" fmla="*/ 122030 h 248498"/>
                  <a:gd name="connsiteX5" fmla="*/ 9762 w 175463"/>
                  <a:gd name="connsiteY5" fmla="*/ 120255 h 248498"/>
                  <a:gd name="connsiteX6" fmla="*/ 11981 w 175463"/>
                  <a:gd name="connsiteY6" fmla="*/ 120255 h 248498"/>
                  <a:gd name="connsiteX7" fmla="*/ 85199 w 175463"/>
                  <a:gd name="connsiteY7" fmla="*/ 157974 h 248498"/>
                  <a:gd name="connsiteX8" fmla="*/ 96293 w 175463"/>
                  <a:gd name="connsiteY8" fmla="*/ 154868 h 248498"/>
                  <a:gd name="connsiteX9" fmla="*/ 120699 w 175463"/>
                  <a:gd name="connsiteY9" fmla="*/ 2219 h 248498"/>
                  <a:gd name="connsiteX10" fmla="*/ 123362 w 175463"/>
                  <a:gd name="connsiteY10" fmla="*/ 0 h 248498"/>
                  <a:gd name="connsiteX11" fmla="*/ 173061 w 175463"/>
                  <a:gd name="connsiteY11" fmla="*/ 887 h 248498"/>
                  <a:gd name="connsiteX12" fmla="*/ 174836 w 175463"/>
                  <a:gd name="connsiteY12" fmla="*/ 1775 h 248498"/>
                  <a:gd name="connsiteX13" fmla="*/ 175280 w 175463"/>
                  <a:gd name="connsiteY13" fmla="*/ 3994 h 248498"/>
                  <a:gd name="connsiteX14" fmla="*/ 145549 w 175463"/>
                  <a:gd name="connsiteY14" fmla="*/ 173949 h 248498"/>
                  <a:gd name="connsiteX15" fmla="*/ 144218 w 175463"/>
                  <a:gd name="connsiteY15" fmla="*/ 182380 h 248498"/>
                  <a:gd name="connsiteX16" fmla="*/ 71443 w 175463"/>
                  <a:gd name="connsiteY16" fmla="*/ 248498 h 248498"/>
                  <a:gd name="connsiteX17" fmla="*/ 5325 w 175463"/>
                  <a:gd name="connsiteY17" fmla="*/ 180161 h 248498"/>
                  <a:gd name="connsiteX18" fmla="*/ 71887 w 175463"/>
                  <a:gd name="connsiteY18" fmla="*/ 244061 h 248498"/>
                  <a:gd name="connsiteX19" fmla="*/ 139336 w 175463"/>
                  <a:gd name="connsiteY19" fmla="*/ 181936 h 248498"/>
                  <a:gd name="connsiteX20" fmla="*/ 140668 w 175463"/>
                  <a:gd name="connsiteY20" fmla="*/ 173505 h 248498"/>
                  <a:gd name="connsiteX21" fmla="*/ 169955 w 175463"/>
                  <a:gd name="connsiteY21" fmla="*/ 6656 h 248498"/>
                  <a:gd name="connsiteX22" fmla="*/ 125580 w 175463"/>
                  <a:gd name="connsiteY22" fmla="*/ 5769 h 248498"/>
                  <a:gd name="connsiteX23" fmla="*/ 101618 w 175463"/>
                  <a:gd name="connsiteY23" fmla="*/ 157530 h 248498"/>
                  <a:gd name="connsiteX24" fmla="*/ 100287 w 175463"/>
                  <a:gd name="connsiteY24" fmla="*/ 159305 h 248498"/>
                  <a:gd name="connsiteX25" fmla="*/ 85643 w 175463"/>
                  <a:gd name="connsiteY25" fmla="*/ 163743 h 248498"/>
                  <a:gd name="connsiteX26" fmla="*/ 13312 w 175463"/>
                  <a:gd name="connsiteY26" fmla="*/ 126912 h 248498"/>
                  <a:gd name="connsiteX27" fmla="*/ 5769 w 175463"/>
                  <a:gd name="connsiteY27" fmla="*/ 173949 h 248498"/>
                  <a:gd name="connsiteX28" fmla="*/ 5769 w 175463"/>
                  <a:gd name="connsiteY28" fmla="*/ 173949 h 248498"/>
                  <a:gd name="connsiteX29" fmla="*/ 5325 w 175463"/>
                  <a:gd name="connsiteY29" fmla="*/ 180161 h 248498"/>
                  <a:gd name="connsiteX30" fmla="*/ 85199 w 175463"/>
                  <a:gd name="connsiteY30" fmla="*/ 158861 h 248498"/>
                  <a:gd name="connsiteX31" fmla="*/ 85199 w 175463"/>
                  <a:gd name="connsiteY31" fmla="*/ 158861 h 248498"/>
                  <a:gd name="connsiteX32" fmla="*/ 85199 w 175463"/>
                  <a:gd name="connsiteY32" fmla="*/ 158861 h 24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5463" h="248498">
                    <a:moveTo>
                      <a:pt x="71443" y="248498"/>
                    </a:moveTo>
                    <a:cubicBezTo>
                      <a:pt x="32393" y="248498"/>
                      <a:pt x="1775" y="218767"/>
                      <a:pt x="0" y="179718"/>
                    </a:cubicBezTo>
                    <a:cubicBezTo>
                      <a:pt x="0" y="179718"/>
                      <a:pt x="0" y="179718"/>
                      <a:pt x="0" y="179274"/>
                    </a:cubicBezTo>
                    <a:lnTo>
                      <a:pt x="444" y="173505"/>
                    </a:lnTo>
                    <a:cubicBezTo>
                      <a:pt x="444" y="159305"/>
                      <a:pt x="7987" y="123362"/>
                      <a:pt x="8431" y="122030"/>
                    </a:cubicBezTo>
                    <a:cubicBezTo>
                      <a:pt x="8431" y="121143"/>
                      <a:pt x="9319" y="120699"/>
                      <a:pt x="9762" y="120255"/>
                    </a:cubicBezTo>
                    <a:cubicBezTo>
                      <a:pt x="10650" y="119812"/>
                      <a:pt x="11537" y="119812"/>
                      <a:pt x="11981" y="120255"/>
                    </a:cubicBezTo>
                    <a:cubicBezTo>
                      <a:pt x="37718" y="134455"/>
                      <a:pt x="80318" y="157086"/>
                      <a:pt x="85199" y="157974"/>
                    </a:cubicBezTo>
                    <a:cubicBezTo>
                      <a:pt x="88306" y="157974"/>
                      <a:pt x="93630" y="155755"/>
                      <a:pt x="96293" y="154868"/>
                    </a:cubicBezTo>
                    <a:lnTo>
                      <a:pt x="120699" y="2219"/>
                    </a:lnTo>
                    <a:cubicBezTo>
                      <a:pt x="120699" y="887"/>
                      <a:pt x="122030" y="0"/>
                      <a:pt x="123362" y="0"/>
                    </a:cubicBezTo>
                    <a:lnTo>
                      <a:pt x="173061" y="887"/>
                    </a:lnTo>
                    <a:cubicBezTo>
                      <a:pt x="173949" y="887"/>
                      <a:pt x="174392" y="1331"/>
                      <a:pt x="174836" y="1775"/>
                    </a:cubicBezTo>
                    <a:cubicBezTo>
                      <a:pt x="175280" y="2219"/>
                      <a:pt x="175724" y="3106"/>
                      <a:pt x="175280" y="3994"/>
                    </a:cubicBezTo>
                    <a:lnTo>
                      <a:pt x="145549" y="173949"/>
                    </a:lnTo>
                    <a:lnTo>
                      <a:pt x="144218" y="182380"/>
                    </a:lnTo>
                    <a:cubicBezTo>
                      <a:pt x="136674" y="224536"/>
                      <a:pt x="110049" y="248498"/>
                      <a:pt x="71443" y="248498"/>
                    </a:cubicBezTo>
                    <a:close/>
                    <a:moveTo>
                      <a:pt x="5325" y="180161"/>
                    </a:moveTo>
                    <a:cubicBezTo>
                      <a:pt x="7100" y="216549"/>
                      <a:pt x="35500" y="244061"/>
                      <a:pt x="71887" y="244061"/>
                    </a:cubicBezTo>
                    <a:cubicBezTo>
                      <a:pt x="108274" y="244061"/>
                      <a:pt x="132236" y="221874"/>
                      <a:pt x="139336" y="181936"/>
                    </a:cubicBezTo>
                    <a:lnTo>
                      <a:pt x="140668" y="173505"/>
                    </a:lnTo>
                    <a:lnTo>
                      <a:pt x="169955" y="6656"/>
                    </a:lnTo>
                    <a:lnTo>
                      <a:pt x="125580" y="5769"/>
                    </a:lnTo>
                    <a:lnTo>
                      <a:pt x="101618" y="157530"/>
                    </a:lnTo>
                    <a:cubicBezTo>
                      <a:pt x="101618" y="158418"/>
                      <a:pt x="100730" y="159305"/>
                      <a:pt x="100287" y="159305"/>
                    </a:cubicBezTo>
                    <a:cubicBezTo>
                      <a:pt x="99399" y="159749"/>
                      <a:pt x="90968" y="163743"/>
                      <a:pt x="85643" y="163743"/>
                    </a:cubicBezTo>
                    <a:cubicBezTo>
                      <a:pt x="82093" y="163743"/>
                      <a:pt x="39937" y="141555"/>
                      <a:pt x="13312" y="126912"/>
                    </a:cubicBezTo>
                    <a:cubicBezTo>
                      <a:pt x="10650" y="136674"/>
                      <a:pt x="5769" y="163299"/>
                      <a:pt x="5769" y="173949"/>
                    </a:cubicBezTo>
                    <a:lnTo>
                      <a:pt x="5769" y="173949"/>
                    </a:lnTo>
                    <a:lnTo>
                      <a:pt x="5325" y="180161"/>
                    </a:lnTo>
                    <a:close/>
                    <a:moveTo>
                      <a:pt x="85199" y="158861"/>
                    </a:moveTo>
                    <a:lnTo>
                      <a:pt x="85199" y="158861"/>
                    </a:lnTo>
                    <a:lnTo>
                      <a:pt x="85199" y="158861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2" name="Рисунок 8">
                <a:extLst>
                  <a:ext uri="{FF2B5EF4-FFF2-40B4-BE49-F238E27FC236}">
                    <a16:creationId xmlns:a16="http://schemas.microsoft.com/office/drawing/2014/main" id="{5DDD5DC3-3052-BC55-3366-D28DB2EF0AF0}"/>
                  </a:ext>
                </a:extLst>
              </p:cNvPr>
              <p:cNvSpPr/>
              <p:nvPr/>
            </p:nvSpPr>
            <p:spPr>
              <a:xfrm>
                <a:off x="647701" y="6338526"/>
                <a:ext cx="20856" cy="115984"/>
              </a:xfrm>
              <a:custGeom>
                <a:avLst/>
                <a:gdLst>
                  <a:gd name="connsiteX0" fmla="*/ 0 w 20856"/>
                  <a:gd name="connsiteY0" fmla="*/ 110659 h 115984"/>
                  <a:gd name="connsiteX1" fmla="*/ 2219 w 20856"/>
                  <a:gd name="connsiteY1" fmla="*/ 84922 h 115984"/>
                  <a:gd name="connsiteX2" fmla="*/ 4881 w 20856"/>
                  <a:gd name="connsiteY2" fmla="*/ 59185 h 115984"/>
                  <a:gd name="connsiteX3" fmla="*/ 7544 w 20856"/>
                  <a:gd name="connsiteY3" fmla="*/ 33447 h 115984"/>
                  <a:gd name="connsiteX4" fmla="*/ 8875 w 20856"/>
                  <a:gd name="connsiteY4" fmla="*/ 20579 h 115984"/>
                  <a:gd name="connsiteX5" fmla="*/ 9762 w 20856"/>
                  <a:gd name="connsiteY5" fmla="*/ 13923 h 115984"/>
                  <a:gd name="connsiteX6" fmla="*/ 10650 w 20856"/>
                  <a:gd name="connsiteY6" fmla="*/ 7710 h 115984"/>
                  <a:gd name="connsiteX7" fmla="*/ 13312 w 20856"/>
                  <a:gd name="connsiteY7" fmla="*/ 12591 h 115984"/>
                  <a:gd name="connsiteX8" fmla="*/ 9762 w 20856"/>
                  <a:gd name="connsiteY8" fmla="*/ 9929 h 115984"/>
                  <a:gd name="connsiteX9" fmla="*/ 6212 w 20856"/>
                  <a:gd name="connsiteY9" fmla="*/ 7266 h 115984"/>
                  <a:gd name="connsiteX10" fmla="*/ 5769 w 20856"/>
                  <a:gd name="connsiteY10" fmla="*/ 1498 h 115984"/>
                  <a:gd name="connsiteX11" fmla="*/ 10206 w 20856"/>
                  <a:gd name="connsiteY11" fmla="*/ 166 h 115984"/>
                  <a:gd name="connsiteX12" fmla="*/ 14200 w 20856"/>
                  <a:gd name="connsiteY12" fmla="*/ 1941 h 115984"/>
                  <a:gd name="connsiteX13" fmla="*/ 18194 w 20856"/>
                  <a:gd name="connsiteY13" fmla="*/ 3716 h 115984"/>
                  <a:gd name="connsiteX14" fmla="*/ 20856 w 20856"/>
                  <a:gd name="connsiteY14" fmla="*/ 8154 h 115984"/>
                  <a:gd name="connsiteX15" fmla="*/ 20856 w 20856"/>
                  <a:gd name="connsiteY15" fmla="*/ 9041 h 115984"/>
                  <a:gd name="connsiteX16" fmla="*/ 20412 w 20856"/>
                  <a:gd name="connsiteY16" fmla="*/ 15698 h 115984"/>
                  <a:gd name="connsiteX17" fmla="*/ 19081 w 20856"/>
                  <a:gd name="connsiteY17" fmla="*/ 22354 h 115984"/>
                  <a:gd name="connsiteX18" fmla="*/ 17750 w 20856"/>
                  <a:gd name="connsiteY18" fmla="*/ 35222 h 115984"/>
                  <a:gd name="connsiteX19" fmla="*/ 14644 w 20856"/>
                  <a:gd name="connsiteY19" fmla="*/ 60960 h 115984"/>
                  <a:gd name="connsiteX20" fmla="*/ 11537 w 20856"/>
                  <a:gd name="connsiteY20" fmla="*/ 86697 h 115984"/>
                  <a:gd name="connsiteX21" fmla="*/ 7987 w 20856"/>
                  <a:gd name="connsiteY21" fmla="*/ 112434 h 115984"/>
                  <a:gd name="connsiteX22" fmla="*/ 3550 w 20856"/>
                  <a:gd name="connsiteY22" fmla="*/ 115984 h 115984"/>
                  <a:gd name="connsiteX23" fmla="*/ 0 w 20856"/>
                  <a:gd name="connsiteY23" fmla="*/ 110659 h 1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856" h="115984">
                    <a:moveTo>
                      <a:pt x="0" y="110659"/>
                    </a:moveTo>
                    <a:cubicBezTo>
                      <a:pt x="887" y="102228"/>
                      <a:pt x="1331" y="93353"/>
                      <a:pt x="2219" y="84922"/>
                    </a:cubicBezTo>
                    <a:lnTo>
                      <a:pt x="4881" y="59185"/>
                    </a:lnTo>
                    <a:cubicBezTo>
                      <a:pt x="5769" y="50754"/>
                      <a:pt x="6656" y="41879"/>
                      <a:pt x="7544" y="33447"/>
                    </a:cubicBezTo>
                    <a:lnTo>
                      <a:pt x="8875" y="20579"/>
                    </a:lnTo>
                    <a:lnTo>
                      <a:pt x="9762" y="13923"/>
                    </a:lnTo>
                    <a:cubicBezTo>
                      <a:pt x="10206" y="11704"/>
                      <a:pt x="10206" y="9485"/>
                      <a:pt x="10650" y="7710"/>
                    </a:cubicBezTo>
                    <a:lnTo>
                      <a:pt x="13312" y="12591"/>
                    </a:lnTo>
                    <a:cubicBezTo>
                      <a:pt x="11981" y="11704"/>
                      <a:pt x="10650" y="10816"/>
                      <a:pt x="9762" y="9929"/>
                    </a:cubicBezTo>
                    <a:cubicBezTo>
                      <a:pt x="8431" y="9041"/>
                      <a:pt x="7544" y="8154"/>
                      <a:pt x="6212" y="7266"/>
                    </a:cubicBezTo>
                    <a:cubicBezTo>
                      <a:pt x="4437" y="5935"/>
                      <a:pt x="4437" y="3273"/>
                      <a:pt x="5769" y="1498"/>
                    </a:cubicBezTo>
                    <a:cubicBezTo>
                      <a:pt x="7100" y="166"/>
                      <a:pt x="8875" y="-277"/>
                      <a:pt x="10206" y="166"/>
                    </a:cubicBezTo>
                    <a:cubicBezTo>
                      <a:pt x="11537" y="610"/>
                      <a:pt x="12869" y="1054"/>
                      <a:pt x="14200" y="1941"/>
                    </a:cubicBezTo>
                    <a:cubicBezTo>
                      <a:pt x="15531" y="2385"/>
                      <a:pt x="16862" y="3273"/>
                      <a:pt x="18194" y="3716"/>
                    </a:cubicBezTo>
                    <a:cubicBezTo>
                      <a:pt x="19969" y="4604"/>
                      <a:pt x="20856" y="6379"/>
                      <a:pt x="20856" y="8154"/>
                    </a:cubicBezTo>
                    <a:lnTo>
                      <a:pt x="20856" y="9041"/>
                    </a:lnTo>
                    <a:cubicBezTo>
                      <a:pt x="20856" y="11260"/>
                      <a:pt x="20412" y="13479"/>
                      <a:pt x="20412" y="15698"/>
                    </a:cubicBezTo>
                    <a:lnTo>
                      <a:pt x="19081" y="22354"/>
                    </a:lnTo>
                    <a:lnTo>
                      <a:pt x="17750" y="35222"/>
                    </a:lnTo>
                    <a:cubicBezTo>
                      <a:pt x="16862" y="43654"/>
                      <a:pt x="15975" y="52529"/>
                      <a:pt x="14644" y="60960"/>
                    </a:cubicBezTo>
                    <a:lnTo>
                      <a:pt x="11537" y="86697"/>
                    </a:lnTo>
                    <a:cubicBezTo>
                      <a:pt x="10206" y="95128"/>
                      <a:pt x="9319" y="104003"/>
                      <a:pt x="7987" y="112434"/>
                    </a:cubicBezTo>
                    <a:cubicBezTo>
                      <a:pt x="7544" y="114653"/>
                      <a:pt x="5769" y="115984"/>
                      <a:pt x="3550" y="115984"/>
                    </a:cubicBezTo>
                    <a:cubicBezTo>
                      <a:pt x="1331" y="114653"/>
                      <a:pt x="0" y="112878"/>
                      <a:pt x="0" y="110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3" name="Рисунок 8">
                <a:extLst>
                  <a:ext uri="{FF2B5EF4-FFF2-40B4-BE49-F238E27FC236}">
                    <a16:creationId xmlns:a16="http://schemas.microsoft.com/office/drawing/2014/main" id="{54E636D4-C6C6-46FB-DB6F-30C6A5586AF3}"/>
                  </a:ext>
                </a:extLst>
              </p:cNvPr>
              <p:cNvSpPr/>
              <p:nvPr/>
            </p:nvSpPr>
            <p:spPr>
              <a:xfrm>
                <a:off x="645175" y="6328821"/>
                <a:ext cx="20139" cy="28508"/>
              </a:xfrm>
              <a:custGeom>
                <a:avLst/>
                <a:gdLst>
                  <a:gd name="connsiteX0" fmla="*/ 8739 w 20139"/>
                  <a:gd name="connsiteY0" fmla="*/ 28509 h 28508"/>
                  <a:gd name="connsiteX1" fmla="*/ 7407 w 20139"/>
                  <a:gd name="connsiteY1" fmla="*/ 28509 h 28508"/>
                  <a:gd name="connsiteX2" fmla="*/ 307 w 20139"/>
                  <a:gd name="connsiteY2" fmla="*/ 12534 h 28508"/>
                  <a:gd name="connsiteX3" fmla="*/ 4745 w 20139"/>
                  <a:gd name="connsiteY3" fmla="*/ 3215 h 28508"/>
                  <a:gd name="connsiteX4" fmla="*/ 12732 w 20139"/>
                  <a:gd name="connsiteY4" fmla="*/ 109 h 28508"/>
                  <a:gd name="connsiteX5" fmla="*/ 19832 w 20139"/>
                  <a:gd name="connsiteY5" fmla="*/ 16084 h 28508"/>
                  <a:gd name="connsiteX6" fmla="*/ 19832 w 20139"/>
                  <a:gd name="connsiteY6" fmla="*/ 16084 h 28508"/>
                  <a:gd name="connsiteX7" fmla="*/ 15395 w 20139"/>
                  <a:gd name="connsiteY7" fmla="*/ 25403 h 28508"/>
                  <a:gd name="connsiteX8" fmla="*/ 8739 w 20139"/>
                  <a:gd name="connsiteY8" fmla="*/ 28509 h 28508"/>
                  <a:gd name="connsiteX9" fmla="*/ 11401 w 20139"/>
                  <a:gd name="connsiteY9" fmla="*/ 3215 h 28508"/>
                  <a:gd name="connsiteX10" fmla="*/ 7407 w 20139"/>
                  <a:gd name="connsiteY10" fmla="*/ 5434 h 28508"/>
                  <a:gd name="connsiteX11" fmla="*/ 3857 w 20139"/>
                  <a:gd name="connsiteY11" fmla="*/ 12978 h 28508"/>
                  <a:gd name="connsiteX12" fmla="*/ 8295 w 20139"/>
                  <a:gd name="connsiteY12" fmla="*/ 24959 h 28508"/>
                  <a:gd name="connsiteX13" fmla="*/ 13176 w 20139"/>
                  <a:gd name="connsiteY13" fmla="*/ 22740 h 28508"/>
                  <a:gd name="connsiteX14" fmla="*/ 16726 w 20139"/>
                  <a:gd name="connsiteY14" fmla="*/ 15196 h 28508"/>
                  <a:gd name="connsiteX15" fmla="*/ 12289 w 20139"/>
                  <a:gd name="connsiteY15" fmla="*/ 3215 h 28508"/>
                  <a:gd name="connsiteX16" fmla="*/ 11401 w 20139"/>
                  <a:gd name="connsiteY16" fmla="*/ 3215 h 28508"/>
                  <a:gd name="connsiteX17" fmla="*/ 18057 w 20139"/>
                  <a:gd name="connsiteY17" fmla="*/ 15640 h 28508"/>
                  <a:gd name="connsiteX18" fmla="*/ 18057 w 20139"/>
                  <a:gd name="connsiteY18" fmla="*/ 15640 h 28508"/>
                  <a:gd name="connsiteX19" fmla="*/ 18057 w 20139"/>
                  <a:gd name="connsiteY19" fmla="*/ 15640 h 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139" h="28508">
                    <a:moveTo>
                      <a:pt x="8739" y="28509"/>
                    </a:moveTo>
                    <a:cubicBezTo>
                      <a:pt x="8295" y="28509"/>
                      <a:pt x="7851" y="28509"/>
                      <a:pt x="7407" y="28509"/>
                    </a:cubicBezTo>
                    <a:cubicBezTo>
                      <a:pt x="2082" y="27621"/>
                      <a:pt x="-1024" y="20521"/>
                      <a:pt x="307" y="12534"/>
                    </a:cubicBezTo>
                    <a:cubicBezTo>
                      <a:pt x="751" y="8984"/>
                      <a:pt x="2526" y="5434"/>
                      <a:pt x="4745" y="3215"/>
                    </a:cubicBezTo>
                    <a:cubicBezTo>
                      <a:pt x="6964" y="553"/>
                      <a:pt x="10070" y="-335"/>
                      <a:pt x="12732" y="109"/>
                    </a:cubicBezTo>
                    <a:cubicBezTo>
                      <a:pt x="18057" y="996"/>
                      <a:pt x="21164" y="8096"/>
                      <a:pt x="19832" y="16084"/>
                    </a:cubicBezTo>
                    <a:lnTo>
                      <a:pt x="19832" y="16084"/>
                    </a:lnTo>
                    <a:cubicBezTo>
                      <a:pt x="19389" y="19634"/>
                      <a:pt x="17614" y="23184"/>
                      <a:pt x="15395" y="25403"/>
                    </a:cubicBezTo>
                    <a:cubicBezTo>
                      <a:pt x="13620" y="27178"/>
                      <a:pt x="11401" y="28509"/>
                      <a:pt x="8739" y="28509"/>
                    </a:cubicBezTo>
                    <a:close/>
                    <a:moveTo>
                      <a:pt x="11401" y="3215"/>
                    </a:moveTo>
                    <a:cubicBezTo>
                      <a:pt x="10070" y="3215"/>
                      <a:pt x="8739" y="4103"/>
                      <a:pt x="7407" y="5434"/>
                    </a:cubicBezTo>
                    <a:cubicBezTo>
                      <a:pt x="5632" y="7209"/>
                      <a:pt x="4301" y="9871"/>
                      <a:pt x="3857" y="12978"/>
                    </a:cubicBezTo>
                    <a:cubicBezTo>
                      <a:pt x="2970" y="18746"/>
                      <a:pt x="4745" y="24515"/>
                      <a:pt x="8295" y="24959"/>
                    </a:cubicBezTo>
                    <a:cubicBezTo>
                      <a:pt x="10070" y="25403"/>
                      <a:pt x="11401" y="24515"/>
                      <a:pt x="13176" y="22740"/>
                    </a:cubicBezTo>
                    <a:cubicBezTo>
                      <a:pt x="14951" y="20965"/>
                      <a:pt x="16282" y="18303"/>
                      <a:pt x="16726" y="15196"/>
                    </a:cubicBezTo>
                    <a:cubicBezTo>
                      <a:pt x="17614" y="9428"/>
                      <a:pt x="15839" y="3659"/>
                      <a:pt x="12289" y="3215"/>
                    </a:cubicBezTo>
                    <a:cubicBezTo>
                      <a:pt x="11845" y="3215"/>
                      <a:pt x="11845" y="3215"/>
                      <a:pt x="11401" y="3215"/>
                    </a:cubicBezTo>
                    <a:close/>
                    <a:moveTo>
                      <a:pt x="18057" y="15640"/>
                    </a:moveTo>
                    <a:lnTo>
                      <a:pt x="18057" y="15640"/>
                    </a:lnTo>
                    <a:lnTo>
                      <a:pt x="18057" y="156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4" name="Рисунок 8">
                <a:extLst>
                  <a:ext uri="{FF2B5EF4-FFF2-40B4-BE49-F238E27FC236}">
                    <a16:creationId xmlns:a16="http://schemas.microsoft.com/office/drawing/2014/main" id="{99EA5588-97B9-243D-F87D-8DBA4EA2D550}"/>
                  </a:ext>
                </a:extLst>
              </p:cNvPr>
              <p:cNvSpPr/>
              <p:nvPr/>
            </p:nvSpPr>
            <p:spPr>
              <a:xfrm>
                <a:off x="628620" y="6201453"/>
                <a:ext cx="65230" cy="33401"/>
              </a:xfrm>
              <a:custGeom>
                <a:avLst/>
                <a:gdLst>
                  <a:gd name="connsiteX0" fmla="*/ 62125 w 65230"/>
                  <a:gd name="connsiteY0" fmla="*/ 33402 h 33401"/>
                  <a:gd name="connsiteX1" fmla="*/ 62125 w 65230"/>
                  <a:gd name="connsiteY1" fmla="*/ 33402 h 33401"/>
                  <a:gd name="connsiteX2" fmla="*/ 887 w 65230"/>
                  <a:gd name="connsiteY2" fmla="*/ 11658 h 33401"/>
                  <a:gd name="connsiteX3" fmla="*/ 0 w 65230"/>
                  <a:gd name="connsiteY3" fmla="*/ 10327 h 33401"/>
                  <a:gd name="connsiteX4" fmla="*/ 1331 w 65230"/>
                  <a:gd name="connsiteY4" fmla="*/ 1008 h 33401"/>
                  <a:gd name="connsiteX5" fmla="*/ 2662 w 65230"/>
                  <a:gd name="connsiteY5" fmla="*/ 121 h 33401"/>
                  <a:gd name="connsiteX6" fmla="*/ 16419 w 65230"/>
                  <a:gd name="connsiteY6" fmla="*/ 1452 h 33401"/>
                  <a:gd name="connsiteX7" fmla="*/ 16862 w 65230"/>
                  <a:gd name="connsiteY7" fmla="*/ 1452 h 33401"/>
                  <a:gd name="connsiteX8" fmla="*/ 64343 w 65230"/>
                  <a:gd name="connsiteY8" fmla="*/ 18315 h 33401"/>
                  <a:gd name="connsiteX9" fmla="*/ 65231 w 65230"/>
                  <a:gd name="connsiteY9" fmla="*/ 19646 h 33401"/>
                  <a:gd name="connsiteX10" fmla="*/ 63012 w 65230"/>
                  <a:gd name="connsiteY10" fmla="*/ 32514 h 33401"/>
                  <a:gd name="connsiteX11" fmla="*/ 62125 w 65230"/>
                  <a:gd name="connsiteY11" fmla="*/ 33402 h 33401"/>
                  <a:gd name="connsiteX12" fmla="*/ 62125 w 65230"/>
                  <a:gd name="connsiteY12" fmla="*/ 33402 h 33401"/>
                  <a:gd name="connsiteX13" fmla="*/ 2662 w 65230"/>
                  <a:gd name="connsiteY13" fmla="*/ 9440 h 33401"/>
                  <a:gd name="connsiteX14" fmla="*/ 60793 w 65230"/>
                  <a:gd name="connsiteY14" fmla="*/ 30296 h 33401"/>
                  <a:gd name="connsiteX15" fmla="*/ 62568 w 65230"/>
                  <a:gd name="connsiteY15" fmla="*/ 20090 h 33401"/>
                  <a:gd name="connsiteX16" fmla="*/ 15975 w 65230"/>
                  <a:gd name="connsiteY16" fmla="*/ 3671 h 33401"/>
                  <a:gd name="connsiteX17" fmla="*/ 3550 w 65230"/>
                  <a:gd name="connsiteY17" fmla="*/ 2340 h 33401"/>
                  <a:gd name="connsiteX18" fmla="*/ 2662 w 65230"/>
                  <a:gd name="connsiteY18" fmla="*/ 9440 h 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230" h="33401">
                    <a:moveTo>
                      <a:pt x="62125" y="33402"/>
                    </a:moveTo>
                    <a:cubicBezTo>
                      <a:pt x="61681" y="33402"/>
                      <a:pt x="61681" y="33402"/>
                      <a:pt x="62125" y="33402"/>
                    </a:cubicBezTo>
                    <a:lnTo>
                      <a:pt x="887" y="11658"/>
                    </a:lnTo>
                    <a:cubicBezTo>
                      <a:pt x="444" y="11658"/>
                      <a:pt x="0" y="10771"/>
                      <a:pt x="0" y="10327"/>
                    </a:cubicBezTo>
                    <a:lnTo>
                      <a:pt x="1331" y="1008"/>
                    </a:lnTo>
                    <a:cubicBezTo>
                      <a:pt x="1331" y="565"/>
                      <a:pt x="2219" y="-323"/>
                      <a:pt x="2662" y="121"/>
                    </a:cubicBezTo>
                    <a:lnTo>
                      <a:pt x="16419" y="1452"/>
                    </a:lnTo>
                    <a:cubicBezTo>
                      <a:pt x="16419" y="1452"/>
                      <a:pt x="16419" y="1452"/>
                      <a:pt x="16862" y="1452"/>
                    </a:cubicBezTo>
                    <a:lnTo>
                      <a:pt x="64343" y="18315"/>
                    </a:lnTo>
                    <a:cubicBezTo>
                      <a:pt x="64787" y="18315"/>
                      <a:pt x="65231" y="19202"/>
                      <a:pt x="65231" y="19646"/>
                    </a:cubicBezTo>
                    <a:lnTo>
                      <a:pt x="63012" y="32514"/>
                    </a:lnTo>
                    <a:cubicBezTo>
                      <a:pt x="63012" y="32958"/>
                      <a:pt x="62568" y="33402"/>
                      <a:pt x="62125" y="33402"/>
                    </a:cubicBezTo>
                    <a:cubicBezTo>
                      <a:pt x="62568" y="33402"/>
                      <a:pt x="62125" y="33402"/>
                      <a:pt x="62125" y="33402"/>
                    </a:cubicBezTo>
                    <a:close/>
                    <a:moveTo>
                      <a:pt x="2662" y="9440"/>
                    </a:moveTo>
                    <a:lnTo>
                      <a:pt x="60793" y="30296"/>
                    </a:lnTo>
                    <a:lnTo>
                      <a:pt x="62568" y="20090"/>
                    </a:lnTo>
                    <a:lnTo>
                      <a:pt x="15975" y="3671"/>
                    </a:lnTo>
                    <a:lnTo>
                      <a:pt x="3550" y="2340"/>
                    </a:lnTo>
                    <a:lnTo>
                      <a:pt x="2662" y="94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5" name="Рисунок 8">
                <a:extLst>
                  <a:ext uri="{FF2B5EF4-FFF2-40B4-BE49-F238E27FC236}">
                    <a16:creationId xmlns:a16="http://schemas.microsoft.com/office/drawing/2014/main" id="{6CBD07B0-2688-49CB-9D64-5150D7AB9594}"/>
                  </a:ext>
                </a:extLst>
              </p:cNvPr>
              <p:cNvSpPr/>
              <p:nvPr/>
            </p:nvSpPr>
            <p:spPr>
              <a:xfrm>
                <a:off x="628176" y="6201131"/>
                <a:ext cx="50261" cy="28843"/>
              </a:xfrm>
              <a:custGeom>
                <a:avLst/>
                <a:gdLst>
                  <a:gd name="connsiteX0" fmla="*/ 46593 w 50261"/>
                  <a:gd name="connsiteY0" fmla="*/ 28844 h 28843"/>
                  <a:gd name="connsiteX1" fmla="*/ 46593 w 50261"/>
                  <a:gd name="connsiteY1" fmla="*/ 28844 h 28843"/>
                  <a:gd name="connsiteX2" fmla="*/ 1331 w 50261"/>
                  <a:gd name="connsiteY2" fmla="*/ 11981 h 28843"/>
                  <a:gd name="connsiteX3" fmla="*/ 0 w 50261"/>
                  <a:gd name="connsiteY3" fmla="*/ 9762 h 28843"/>
                  <a:gd name="connsiteX4" fmla="*/ 1331 w 50261"/>
                  <a:gd name="connsiteY4" fmla="*/ 1331 h 28843"/>
                  <a:gd name="connsiteX5" fmla="*/ 2219 w 50261"/>
                  <a:gd name="connsiteY5" fmla="*/ 0 h 28843"/>
                  <a:gd name="connsiteX6" fmla="*/ 3994 w 50261"/>
                  <a:gd name="connsiteY6" fmla="*/ 0 h 28843"/>
                  <a:gd name="connsiteX7" fmla="*/ 48812 w 50261"/>
                  <a:gd name="connsiteY7" fmla="*/ 16419 h 28843"/>
                  <a:gd name="connsiteX8" fmla="*/ 50143 w 50261"/>
                  <a:gd name="connsiteY8" fmla="*/ 18637 h 28843"/>
                  <a:gd name="connsiteX9" fmla="*/ 48368 w 50261"/>
                  <a:gd name="connsiteY9" fmla="*/ 27069 h 28843"/>
                  <a:gd name="connsiteX10" fmla="*/ 47481 w 50261"/>
                  <a:gd name="connsiteY10" fmla="*/ 28400 h 28843"/>
                  <a:gd name="connsiteX11" fmla="*/ 46593 w 50261"/>
                  <a:gd name="connsiteY11" fmla="*/ 28844 h 28843"/>
                  <a:gd name="connsiteX12" fmla="*/ 3994 w 50261"/>
                  <a:gd name="connsiteY12" fmla="*/ 9319 h 28843"/>
                  <a:gd name="connsiteX13" fmla="*/ 45262 w 50261"/>
                  <a:gd name="connsiteY13" fmla="*/ 24406 h 28843"/>
                  <a:gd name="connsiteX14" fmla="*/ 46150 w 50261"/>
                  <a:gd name="connsiteY14" fmla="*/ 19969 h 28843"/>
                  <a:gd name="connsiteX15" fmla="*/ 4881 w 50261"/>
                  <a:gd name="connsiteY15" fmla="*/ 4437 h 28843"/>
                  <a:gd name="connsiteX16" fmla="*/ 3994 w 50261"/>
                  <a:gd name="connsiteY16" fmla="*/ 9319 h 28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61" h="28843">
                    <a:moveTo>
                      <a:pt x="46593" y="28844"/>
                    </a:moveTo>
                    <a:lnTo>
                      <a:pt x="46593" y="28844"/>
                    </a:lnTo>
                    <a:lnTo>
                      <a:pt x="1331" y="11981"/>
                    </a:lnTo>
                    <a:cubicBezTo>
                      <a:pt x="444" y="11537"/>
                      <a:pt x="0" y="10650"/>
                      <a:pt x="0" y="9762"/>
                    </a:cubicBezTo>
                    <a:lnTo>
                      <a:pt x="1331" y="1331"/>
                    </a:lnTo>
                    <a:cubicBezTo>
                      <a:pt x="1331" y="887"/>
                      <a:pt x="1775" y="444"/>
                      <a:pt x="2219" y="0"/>
                    </a:cubicBezTo>
                    <a:cubicBezTo>
                      <a:pt x="3106" y="0"/>
                      <a:pt x="3550" y="0"/>
                      <a:pt x="3994" y="0"/>
                    </a:cubicBezTo>
                    <a:lnTo>
                      <a:pt x="48812" y="16419"/>
                    </a:lnTo>
                    <a:cubicBezTo>
                      <a:pt x="49700" y="16862"/>
                      <a:pt x="50587" y="17750"/>
                      <a:pt x="50143" y="18637"/>
                    </a:cubicBezTo>
                    <a:lnTo>
                      <a:pt x="48368" y="27069"/>
                    </a:lnTo>
                    <a:cubicBezTo>
                      <a:pt x="48368" y="27512"/>
                      <a:pt x="47925" y="27956"/>
                      <a:pt x="47481" y="28400"/>
                    </a:cubicBezTo>
                    <a:cubicBezTo>
                      <a:pt x="47481" y="28400"/>
                      <a:pt x="47037" y="28844"/>
                      <a:pt x="46593" y="28844"/>
                    </a:cubicBezTo>
                    <a:close/>
                    <a:moveTo>
                      <a:pt x="3994" y="9319"/>
                    </a:moveTo>
                    <a:lnTo>
                      <a:pt x="45262" y="24406"/>
                    </a:lnTo>
                    <a:lnTo>
                      <a:pt x="46150" y="19969"/>
                    </a:lnTo>
                    <a:lnTo>
                      <a:pt x="4881" y="4437"/>
                    </a:lnTo>
                    <a:lnTo>
                      <a:pt x="3994" y="9319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6" name="Рисунок 8">
                <a:extLst>
                  <a:ext uri="{FF2B5EF4-FFF2-40B4-BE49-F238E27FC236}">
                    <a16:creationId xmlns:a16="http://schemas.microsoft.com/office/drawing/2014/main" id="{1390AB06-C0DC-8389-07E8-E92B3DB2826D}"/>
                  </a:ext>
                </a:extLst>
              </p:cNvPr>
              <p:cNvGrpSpPr/>
              <p:nvPr/>
            </p:nvGrpSpPr>
            <p:grpSpPr>
              <a:xfrm>
                <a:off x="675483" y="6217819"/>
                <a:ext cx="18098" cy="5055"/>
                <a:chOff x="675483" y="6217819"/>
                <a:chExt cx="18098" cy="5055"/>
              </a:xfrm>
              <a:solidFill>
                <a:srgbClr val="FFFFFF"/>
              </a:solidFill>
            </p:grpSpPr>
            <p:sp>
              <p:nvSpPr>
                <p:cNvPr id="59" name="Рисунок 8">
                  <a:extLst>
                    <a:ext uri="{FF2B5EF4-FFF2-40B4-BE49-F238E27FC236}">
                      <a16:creationId xmlns:a16="http://schemas.microsoft.com/office/drawing/2014/main" id="{FBCC022D-54BB-199D-9A91-BD19FF74A1A9}"/>
                    </a:ext>
                  </a:extLst>
                </p:cNvPr>
                <p:cNvSpPr/>
                <p:nvPr/>
              </p:nvSpPr>
              <p:spPr>
                <a:xfrm>
                  <a:off x="676544" y="6218880"/>
                  <a:ext cx="15531" cy="2662"/>
                </a:xfrm>
                <a:custGeom>
                  <a:avLst/>
                  <a:gdLst>
                    <a:gd name="connsiteX0" fmla="*/ 0 w 15531"/>
                    <a:gd name="connsiteY0" fmla="*/ 0 h 2662"/>
                    <a:gd name="connsiteX1" fmla="*/ 15531 w 15531"/>
                    <a:gd name="connsiteY1" fmla="*/ 2662 h 2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31" h="2662">
                      <a:moveTo>
                        <a:pt x="0" y="0"/>
                      </a:moveTo>
                      <a:lnTo>
                        <a:pt x="15531" y="2662"/>
                      </a:lnTo>
                    </a:path>
                  </a:pathLst>
                </a:custGeom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0" name="Рисунок 8">
                  <a:extLst>
                    <a:ext uri="{FF2B5EF4-FFF2-40B4-BE49-F238E27FC236}">
                      <a16:creationId xmlns:a16="http://schemas.microsoft.com/office/drawing/2014/main" id="{E5B15FBC-8614-DBF6-C140-2BF5E69D0F09}"/>
                    </a:ext>
                  </a:extLst>
                </p:cNvPr>
                <p:cNvSpPr/>
                <p:nvPr/>
              </p:nvSpPr>
              <p:spPr>
                <a:xfrm>
                  <a:off x="675483" y="6217819"/>
                  <a:ext cx="18098" cy="5055"/>
                </a:xfrm>
                <a:custGeom>
                  <a:avLst/>
                  <a:gdLst>
                    <a:gd name="connsiteX0" fmla="*/ 16593 w 18098"/>
                    <a:gd name="connsiteY0" fmla="*/ 5055 h 5055"/>
                    <a:gd name="connsiteX1" fmla="*/ 16593 w 18098"/>
                    <a:gd name="connsiteY1" fmla="*/ 5055 h 5055"/>
                    <a:gd name="connsiteX2" fmla="*/ 1062 w 18098"/>
                    <a:gd name="connsiteY2" fmla="*/ 2393 h 5055"/>
                    <a:gd name="connsiteX3" fmla="*/ 174 w 18098"/>
                    <a:gd name="connsiteY3" fmla="*/ 1062 h 5055"/>
                    <a:gd name="connsiteX4" fmla="*/ 1505 w 18098"/>
                    <a:gd name="connsiteY4" fmla="*/ 174 h 5055"/>
                    <a:gd name="connsiteX5" fmla="*/ 17036 w 18098"/>
                    <a:gd name="connsiteY5" fmla="*/ 2837 h 5055"/>
                    <a:gd name="connsiteX6" fmla="*/ 17924 w 18098"/>
                    <a:gd name="connsiteY6" fmla="*/ 4168 h 5055"/>
                    <a:gd name="connsiteX7" fmla="*/ 16593 w 18098"/>
                    <a:gd name="connsiteY7" fmla="*/ 5055 h 5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98" h="5055">
                      <a:moveTo>
                        <a:pt x="16593" y="5055"/>
                      </a:moveTo>
                      <a:lnTo>
                        <a:pt x="16593" y="5055"/>
                      </a:lnTo>
                      <a:lnTo>
                        <a:pt x="1062" y="2393"/>
                      </a:lnTo>
                      <a:cubicBezTo>
                        <a:pt x="174" y="2393"/>
                        <a:pt x="-270" y="1505"/>
                        <a:pt x="174" y="1062"/>
                      </a:cubicBezTo>
                      <a:cubicBezTo>
                        <a:pt x="174" y="174"/>
                        <a:pt x="1062" y="-270"/>
                        <a:pt x="1505" y="174"/>
                      </a:cubicBezTo>
                      <a:lnTo>
                        <a:pt x="17036" y="2837"/>
                      </a:lnTo>
                      <a:cubicBezTo>
                        <a:pt x="17924" y="2837"/>
                        <a:pt x="18368" y="3724"/>
                        <a:pt x="17924" y="4168"/>
                      </a:cubicBezTo>
                      <a:cubicBezTo>
                        <a:pt x="17480" y="4612"/>
                        <a:pt x="17036" y="5055"/>
                        <a:pt x="16593" y="5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7" name="Рисунок 8">
                <a:extLst>
                  <a:ext uri="{FF2B5EF4-FFF2-40B4-BE49-F238E27FC236}">
                    <a16:creationId xmlns:a16="http://schemas.microsoft.com/office/drawing/2014/main" id="{6342B8C4-580A-BFE9-FF05-79934B0CEF80}"/>
                  </a:ext>
                </a:extLst>
              </p:cNvPr>
              <p:cNvSpPr/>
              <p:nvPr/>
            </p:nvSpPr>
            <p:spPr>
              <a:xfrm>
                <a:off x="542089" y="6348898"/>
                <a:ext cx="76768" cy="39937"/>
              </a:xfrm>
              <a:custGeom>
                <a:avLst/>
                <a:gdLst>
                  <a:gd name="connsiteX0" fmla="*/ 75437 w 76768"/>
                  <a:gd name="connsiteY0" fmla="*/ 39937 h 39937"/>
                  <a:gd name="connsiteX1" fmla="*/ 74549 w 76768"/>
                  <a:gd name="connsiteY1" fmla="*/ 39937 h 39937"/>
                  <a:gd name="connsiteX2" fmla="*/ 887 w 76768"/>
                  <a:gd name="connsiteY2" fmla="*/ 3106 h 39937"/>
                  <a:gd name="connsiteX3" fmla="*/ 0 w 76768"/>
                  <a:gd name="connsiteY3" fmla="*/ 887 h 39937"/>
                  <a:gd name="connsiteX4" fmla="*/ 2219 w 76768"/>
                  <a:gd name="connsiteY4" fmla="*/ 0 h 39937"/>
                  <a:gd name="connsiteX5" fmla="*/ 75881 w 76768"/>
                  <a:gd name="connsiteY5" fmla="*/ 36831 h 39937"/>
                  <a:gd name="connsiteX6" fmla="*/ 76768 w 76768"/>
                  <a:gd name="connsiteY6" fmla="*/ 39050 h 39937"/>
                  <a:gd name="connsiteX7" fmla="*/ 75437 w 76768"/>
                  <a:gd name="connsiteY7" fmla="*/ 39937 h 3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768" h="39937">
                    <a:moveTo>
                      <a:pt x="75437" y="39937"/>
                    </a:moveTo>
                    <a:cubicBezTo>
                      <a:pt x="74993" y="39937"/>
                      <a:pt x="74993" y="39937"/>
                      <a:pt x="74549" y="39937"/>
                    </a:cubicBezTo>
                    <a:lnTo>
                      <a:pt x="887" y="3106"/>
                    </a:lnTo>
                    <a:cubicBezTo>
                      <a:pt x="0" y="2662"/>
                      <a:pt x="0" y="1775"/>
                      <a:pt x="0" y="887"/>
                    </a:cubicBezTo>
                    <a:cubicBezTo>
                      <a:pt x="444" y="0"/>
                      <a:pt x="1331" y="0"/>
                      <a:pt x="2219" y="0"/>
                    </a:cubicBezTo>
                    <a:lnTo>
                      <a:pt x="75881" y="36831"/>
                    </a:lnTo>
                    <a:cubicBezTo>
                      <a:pt x="76768" y="37275"/>
                      <a:pt x="76768" y="38162"/>
                      <a:pt x="76768" y="39050"/>
                    </a:cubicBezTo>
                    <a:cubicBezTo>
                      <a:pt x="76324" y="39493"/>
                      <a:pt x="75881" y="39937"/>
                      <a:pt x="75437" y="399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8" name="Рисунок 8">
                <a:extLst>
                  <a:ext uri="{FF2B5EF4-FFF2-40B4-BE49-F238E27FC236}">
                    <a16:creationId xmlns:a16="http://schemas.microsoft.com/office/drawing/2014/main" id="{36FF50F8-D0FC-958C-71FA-A2F074D02B8D}"/>
                  </a:ext>
                </a:extLst>
              </p:cNvPr>
              <p:cNvSpPr/>
              <p:nvPr/>
            </p:nvSpPr>
            <p:spPr>
              <a:xfrm>
                <a:off x="597835" y="6396823"/>
                <a:ext cx="25133" cy="81649"/>
              </a:xfrm>
              <a:custGeom>
                <a:avLst/>
                <a:gdLst>
                  <a:gd name="connsiteX0" fmla="*/ 23685 w 25133"/>
                  <a:gd name="connsiteY0" fmla="*/ 81649 h 81649"/>
                  <a:gd name="connsiteX1" fmla="*/ 23685 w 25133"/>
                  <a:gd name="connsiteY1" fmla="*/ 81649 h 81649"/>
                  <a:gd name="connsiteX2" fmla="*/ 166 w 25133"/>
                  <a:gd name="connsiteY2" fmla="*/ 56356 h 81649"/>
                  <a:gd name="connsiteX3" fmla="*/ 6378 w 25133"/>
                  <a:gd name="connsiteY3" fmla="*/ 1331 h 81649"/>
                  <a:gd name="connsiteX4" fmla="*/ 8153 w 25133"/>
                  <a:gd name="connsiteY4" fmla="*/ 0 h 81649"/>
                  <a:gd name="connsiteX5" fmla="*/ 9485 w 25133"/>
                  <a:gd name="connsiteY5" fmla="*/ 1775 h 81649"/>
                  <a:gd name="connsiteX6" fmla="*/ 3272 w 25133"/>
                  <a:gd name="connsiteY6" fmla="*/ 55912 h 81649"/>
                  <a:gd name="connsiteX7" fmla="*/ 23685 w 25133"/>
                  <a:gd name="connsiteY7" fmla="*/ 78099 h 81649"/>
                  <a:gd name="connsiteX8" fmla="*/ 25016 w 25133"/>
                  <a:gd name="connsiteY8" fmla="*/ 79874 h 81649"/>
                  <a:gd name="connsiteX9" fmla="*/ 23685 w 25133"/>
                  <a:gd name="connsiteY9" fmla="*/ 81649 h 8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33" h="81649">
                    <a:moveTo>
                      <a:pt x="23685" y="81649"/>
                    </a:moveTo>
                    <a:cubicBezTo>
                      <a:pt x="23241" y="81649"/>
                      <a:pt x="23241" y="81649"/>
                      <a:pt x="23685" y="81649"/>
                    </a:cubicBezTo>
                    <a:cubicBezTo>
                      <a:pt x="23241" y="81649"/>
                      <a:pt x="2385" y="78543"/>
                      <a:pt x="166" y="56356"/>
                    </a:cubicBezTo>
                    <a:cubicBezTo>
                      <a:pt x="-1165" y="43487"/>
                      <a:pt x="5935" y="3106"/>
                      <a:pt x="6378" y="1331"/>
                    </a:cubicBezTo>
                    <a:cubicBezTo>
                      <a:pt x="6378" y="444"/>
                      <a:pt x="7266" y="0"/>
                      <a:pt x="8153" y="0"/>
                    </a:cubicBezTo>
                    <a:cubicBezTo>
                      <a:pt x="9041" y="0"/>
                      <a:pt x="9485" y="887"/>
                      <a:pt x="9485" y="1775"/>
                    </a:cubicBezTo>
                    <a:cubicBezTo>
                      <a:pt x="9485" y="2219"/>
                      <a:pt x="2385" y="43487"/>
                      <a:pt x="3272" y="55912"/>
                    </a:cubicBezTo>
                    <a:cubicBezTo>
                      <a:pt x="5047" y="75437"/>
                      <a:pt x="22797" y="78099"/>
                      <a:pt x="23685" y="78099"/>
                    </a:cubicBezTo>
                    <a:cubicBezTo>
                      <a:pt x="24572" y="78099"/>
                      <a:pt x="25460" y="78987"/>
                      <a:pt x="25016" y="79874"/>
                    </a:cubicBezTo>
                    <a:cubicBezTo>
                      <a:pt x="25016" y="81206"/>
                      <a:pt x="24128" y="81649"/>
                      <a:pt x="23685" y="816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EDB01FA-0368-40E2-A946-3EE47234E015}"/>
              </a:ext>
            </a:extLst>
          </p:cNvPr>
          <p:cNvSpPr/>
          <p:nvPr/>
        </p:nvSpPr>
        <p:spPr>
          <a:xfrm>
            <a:off x="4385500" y="1"/>
            <a:ext cx="373001" cy="411509"/>
          </a:xfrm>
          <a:prstGeom prst="rect">
            <a:avLst/>
          </a:prstGeom>
          <a:solidFill>
            <a:srgbClr val="F5C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A8E1DD-BB89-AC60-EE1B-BE6AF69D2B7F}"/>
              </a:ext>
            </a:extLst>
          </p:cNvPr>
          <p:cNvSpPr txBox="1"/>
          <p:nvPr/>
        </p:nvSpPr>
        <p:spPr>
          <a:xfrm>
            <a:off x="539553" y="1130424"/>
            <a:ext cx="8375016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" dirty="0">
                <a:solidFill>
                  <a:schemeClr val="bg1"/>
                </a:solidFill>
                <a:latin typeface="PT Sans" panose="020B0503020203020204" pitchFamily="34" charset="0"/>
              </a:rPr>
              <a:t>firewall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" dirty="0">
                <a:solidFill>
                  <a:schemeClr val="bg1"/>
                </a:solidFill>
                <a:latin typeface="PT Sans" panose="020B0503020203020204" pitchFamily="34" charset="0"/>
              </a:rPr>
              <a:t>connection tracking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" dirty="0">
                <a:solidFill>
                  <a:schemeClr val="bg1"/>
                </a:solidFill>
                <a:latin typeface="PT Sans" panose="020B0503020203020204" pitchFamily="34" charset="0"/>
              </a:rPr>
              <a:t>simple queues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" dirty="0">
                <a:solidFill>
                  <a:schemeClr val="bg1"/>
                </a:solidFill>
                <a:latin typeface="PT Sans" panose="020B0503020203020204" pitchFamily="34" charset="0"/>
              </a:rPr>
              <a:t>queue tree with parent=global</a:t>
            </a: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 (возможны только очереди с метками </a:t>
            </a: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no-mark)</a:t>
            </a:r>
            <a:endParaRPr lang="en" dirty="0">
              <a:solidFill>
                <a:schemeClr val="bg1"/>
              </a:solidFill>
              <a:latin typeface="PT Sans" panose="020B0503020203020204" pitchFamily="34" charset="0"/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" dirty="0">
                <a:solidFill>
                  <a:schemeClr val="bg1"/>
                </a:solidFill>
                <a:latin typeface="PT Sans" panose="020B0503020203020204" pitchFamily="34" charset="0"/>
              </a:rPr>
              <a:t>IP accounting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" dirty="0">
                <a:solidFill>
                  <a:schemeClr val="bg1"/>
                </a:solidFill>
                <a:latin typeface="PT Sans" panose="020B0503020203020204" pitchFamily="34" charset="0"/>
              </a:rPr>
              <a:t>IPSec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" dirty="0">
                <a:solidFill>
                  <a:schemeClr val="bg1"/>
                </a:solidFill>
                <a:latin typeface="PT Sans" panose="020B0503020203020204" pitchFamily="34" charset="0"/>
              </a:rPr>
              <a:t>hotspot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" dirty="0">
                <a:solidFill>
                  <a:schemeClr val="bg1"/>
                </a:solidFill>
                <a:latin typeface="PT Sans" panose="020B0503020203020204" pitchFamily="34" charset="0"/>
              </a:rPr>
              <a:t>VRF</a:t>
            </a:r>
            <a:endParaRPr lang="en-US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59697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3DCFF0-8A0F-7B88-E7BC-11FBC7BFCA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B8F851C-6EF3-5222-5794-7B3BF3544D33}"/>
              </a:ext>
            </a:extLst>
          </p:cNvPr>
          <p:cNvSpPr txBox="1"/>
          <p:nvPr/>
        </p:nvSpPr>
        <p:spPr>
          <a:xfrm>
            <a:off x="266135" y="411510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5C92A"/>
                </a:solidFill>
                <a:latin typeface="PT Sans" panose="020B0503020203020204" pitchFamily="34" charset="-52"/>
              </a:rPr>
              <a:t>FastTrack HW </a:t>
            </a:r>
            <a:r>
              <a:rPr lang="ru-RU" sz="3600" b="1" dirty="0">
                <a:solidFill>
                  <a:srgbClr val="F5C92A"/>
                </a:solidFill>
                <a:latin typeface="PT Sans" panose="020B0503020203020204" pitchFamily="34" charset="-52"/>
              </a:rPr>
              <a:t>не бесконечен</a:t>
            </a:r>
            <a:r>
              <a:rPr lang="en-US" sz="3600" b="1" dirty="0">
                <a:solidFill>
                  <a:srgbClr val="F5C92A"/>
                </a:solidFill>
                <a:latin typeface="PT Sans" panose="020B0503020203020204" pitchFamily="34" charset="-52"/>
              </a:rPr>
              <a:t> </a:t>
            </a:r>
          </a:p>
          <a:p>
            <a:pPr algn="ctr"/>
            <a:endParaRPr lang="ru-RU" sz="3600" b="1" dirty="0">
              <a:solidFill>
                <a:srgbClr val="F5C92A"/>
              </a:solidFill>
              <a:latin typeface="PT Sans" panose="020B0503020203020204" pitchFamily="34" charset="-52"/>
            </a:endParaRPr>
          </a:p>
        </p:txBody>
      </p: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AF6478D5-6B77-402A-B637-F9A25E33FEF0}"/>
              </a:ext>
            </a:extLst>
          </p:cNvPr>
          <p:cNvGrpSpPr/>
          <p:nvPr/>
        </p:nvGrpSpPr>
        <p:grpSpPr>
          <a:xfrm>
            <a:off x="7545805" y="4505679"/>
            <a:ext cx="1361290" cy="436808"/>
            <a:chOff x="309271" y="4505679"/>
            <a:chExt cx="1361290" cy="436808"/>
          </a:xfrm>
        </p:grpSpPr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B448ADDE-DE96-610C-8590-F8A3FC2FD26F}"/>
                </a:ext>
              </a:extLst>
            </p:cNvPr>
            <p:cNvGrpSpPr/>
            <p:nvPr/>
          </p:nvGrpSpPr>
          <p:grpSpPr>
            <a:xfrm>
              <a:off x="548138" y="4515754"/>
              <a:ext cx="1122423" cy="416659"/>
              <a:chOff x="911424" y="6309320"/>
              <a:chExt cx="1122423" cy="416659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81D77366-A9D2-416A-692A-0FAC5CBEC6AE}"/>
                  </a:ext>
                </a:extLst>
              </p:cNvPr>
              <p:cNvSpPr txBox="1"/>
              <p:nvPr/>
            </p:nvSpPr>
            <p:spPr>
              <a:xfrm>
                <a:off x="911424" y="6309320"/>
                <a:ext cx="1122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i="0" dirty="0">
                    <a:solidFill>
                      <a:srgbClr val="F5C92A"/>
                    </a:solidFill>
                    <a:effectLst/>
                    <a:latin typeface="Roboto" pitchFamily="2" charset="0"/>
                  </a:rPr>
                  <a:t>LINKMEETUP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12FDA8DB-796C-59BF-DB4E-C87197FFA891}"/>
                  </a:ext>
                </a:extLst>
              </p:cNvPr>
              <p:cNvSpPr txBox="1"/>
              <p:nvPr/>
            </p:nvSpPr>
            <p:spPr>
              <a:xfrm>
                <a:off x="911424" y="6541313"/>
                <a:ext cx="1114729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" spc="80" dirty="0">
                    <a:solidFill>
                      <a:schemeClr val="bg1"/>
                    </a:solidFill>
                    <a:latin typeface="Roboto" pitchFamily="2" charset="0"/>
                    <a:ea typeface="Roboto" pitchFamily="2" charset="0"/>
                  </a:rPr>
                  <a:t>МИТАП ОТ IT ДЛЯ IT</a:t>
                </a:r>
                <a:endParaRPr lang="en-US" sz="600" spc="80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endParaRPr>
              </a:p>
            </p:txBody>
          </p:sp>
        </p:grpSp>
        <p:grpSp>
          <p:nvGrpSpPr>
            <p:cNvPr id="42" name="Рисунок 8">
              <a:extLst>
                <a:ext uri="{FF2B5EF4-FFF2-40B4-BE49-F238E27FC236}">
                  <a16:creationId xmlns:a16="http://schemas.microsoft.com/office/drawing/2014/main" id="{94E66EB2-41BB-917E-6563-6EFECE329FB7}"/>
                </a:ext>
              </a:extLst>
            </p:cNvPr>
            <p:cNvGrpSpPr/>
            <p:nvPr/>
          </p:nvGrpSpPr>
          <p:grpSpPr>
            <a:xfrm>
              <a:off x="309271" y="4505679"/>
              <a:ext cx="238959" cy="436808"/>
              <a:chOff x="505258" y="6201131"/>
              <a:chExt cx="247610" cy="452621"/>
            </a:xfrm>
          </p:grpSpPr>
          <p:sp>
            <p:nvSpPr>
              <p:cNvPr id="43" name="Рисунок 8">
                <a:extLst>
                  <a:ext uri="{FF2B5EF4-FFF2-40B4-BE49-F238E27FC236}">
                    <a16:creationId xmlns:a16="http://schemas.microsoft.com/office/drawing/2014/main" id="{ADCF95DF-8E69-0D15-3BBB-952197A576A4}"/>
                  </a:ext>
                </a:extLst>
              </p:cNvPr>
              <p:cNvSpPr/>
              <p:nvPr/>
            </p:nvSpPr>
            <p:spPr>
              <a:xfrm>
                <a:off x="529990" y="6204237"/>
                <a:ext cx="167410" cy="191254"/>
              </a:xfrm>
              <a:custGeom>
                <a:avLst/>
                <a:gdLst>
                  <a:gd name="connsiteX0" fmla="*/ 76886 w 167410"/>
                  <a:gd name="connsiteY0" fmla="*/ 191255 h 191254"/>
                  <a:gd name="connsiteX1" fmla="*/ 75555 w 167410"/>
                  <a:gd name="connsiteY1" fmla="*/ 190811 h 191254"/>
                  <a:gd name="connsiteX2" fmla="*/ 1449 w 167410"/>
                  <a:gd name="connsiteY2" fmla="*/ 151762 h 191254"/>
                  <a:gd name="connsiteX3" fmla="*/ 118 w 167410"/>
                  <a:gd name="connsiteY3" fmla="*/ 149099 h 191254"/>
                  <a:gd name="connsiteX4" fmla="*/ 2337 w 167410"/>
                  <a:gd name="connsiteY4" fmla="*/ 147324 h 191254"/>
                  <a:gd name="connsiteX5" fmla="*/ 10768 w 167410"/>
                  <a:gd name="connsiteY5" fmla="*/ 145549 h 191254"/>
                  <a:gd name="connsiteX6" fmla="*/ 23193 w 167410"/>
                  <a:gd name="connsiteY6" fmla="*/ 70556 h 191254"/>
                  <a:gd name="connsiteX7" fmla="*/ 34287 w 167410"/>
                  <a:gd name="connsiteY7" fmla="*/ 2219 h 191254"/>
                  <a:gd name="connsiteX8" fmla="*/ 36949 w 167410"/>
                  <a:gd name="connsiteY8" fmla="*/ 0 h 191254"/>
                  <a:gd name="connsiteX9" fmla="*/ 89311 w 167410"/>
                  <a:gd name="connsiteY9" fmla="*/ 2219 h 191254"/>
                  <a:gd name="connsiteX10" fmla="*/ 90199 w 167410"/>
                  <a:gd name="connsiteY10" fmla="*/ 2219 h 191254"/>
                  <a:gd name="connsiteX11" fmla="*/ 165635 w 167410"/>
                  <a:gd name="connsiteY11" fmla="*/ 28400 h 191254"/>
                  <a:gd name="connsiteX12" fmla="*/ 167410 w 167410"/>
                  <a:gd name="connsiteY12" fmla="*/ 31062 h 191254"/>
                  <a:gd name="connsiteX13" fmla="*/ 164748 w 167410"/>
                  <a:gd name="connsiteY13" fmla="*/ 33281 h 191254"/>
                  <a:gd name="connsiteX14" fmla="*/ 117267 w 167410"/>
                  <a:gd name="connsiteY14" fmla="*/ 33281 h 191254"/>
                  <a:gd name="connsiteX15" fmla="*/ 92861 w 167410"/>
                  <a:gd name="connsiteY15" fmla="*/ 185043 h 191254"/>
                  <a:gd name="connsiteX16" fmla="*/ 91086 w 167410"/>
                  <a:gd name="connsiteY16" fmla="*/ 187261 h 191254"/>
                  <a:gd name="connsiteX17" fmla="*/ 76886 w 167410"/>
                  <a:gd name="connsiteY17" fmla="*/ 191255 h 191254"/>
                  <a:gd name="connsiteX18" fmla="*/ 76886 w 167410"/>
                  <a:gd name="connsiteY18" fmla="*/ 191255 h 191254"/>
                  <a:gd name="connsiteX19" fmla="*/ 10768 w 167410"/>
                  <a:gd name="connsiteY19" fmla="*/ 150874 h 191254"/>
                  <a:gd name="connsiteX20" fmla="*/ 77330 w 167410"/>
                  <a:gd name="connsiteY20" fmla="*/ 185930 h 191254"/>
                  <a:gd name="connsiteX21" fmla="*/ 88424 w 167410"/>
                  <a:gd name="connsiteY21" fmla="*/ 182824 h 191254"/>
                  <a:gd name="connsiteX22" fmla="*/ 112830 w 167410"/>
                  <a:gd name="connsiteY22" fmla="*/ 30619 h 191254"/>
                  <a:gd name="connsiteX23" fmla="*/ 115492 w 167410"/>
                  <a:gd name="connsiteY23" fmla="*/ 28400 h 191254"/>
                  <a:gd name="connsiteX24" fmla="*/ 149661 w 167410"/>
                  <a:gd name="connsiteY24" fmla="*/ 28400 h 191254"/>
                  <a:gd name="connsiteX25" fmla="*/ 88867 w 167410"/>
                  <a:gd name="connsiteY25" fmla="*/ 7100 h 191254"/>
                  <a:gd name="connsiteX26" fmla="*/ 39168 w 167410"/>
                  <a:gd name="connsiteY26" fmla="*/ 5325 h 191254"/>
                  <a:gd name="connsiteX27" fmla="*/ 28518 w 167410"/>
                  <a:gd name="connsiteY27" fmla="*/ 71443 h 191254"/>
                  <a:gd name="connsiteX28" fmla="*/ 15205 w 167410"/>
                  <a:gd name="connsiteY28" fmla="*/ 148655 h 191254"/>
                  <a:gd name="connsiteX29" fmla="*/ 10768 w 167410"/>
                  <a:gd name="connsiteY29" fmla="*/ 150874 h 1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410" h="191254">
                    <a:moveTo>
                      <a:pt x="76886" y="191255"/>
                    </a:moveTo>
                    <a:cubicBezTo>
                      <a:pt x="76442" y="191255"/>
                      <a:pt x="75999" y="191255"/>
                      <a:pt x="75555" y="190811"/>
                    </a:cubicBezTo>
                    <a:lnTo>
                      <a:pt x="1449" y="151762"/>
                    </a:lnTo>
                    <a:cubicBezTo>
                      <a:pt x="562" y="151318"/>
                      <a:pt x="-326" y="149987"/>
                      <a:pt x="118" y="149099"/>
                    </a:cubicBezTo>
                    <a:cubicBezTo>
                      <a:pt x="562" y="147768"/>
                      <a:pt x="1449" y="147324"/>
                      <a:pt x="2337" y="147324"/>
                    </a:cubicBezTo>
                    <a:cubicBezTo>
                      <a:pt x="5443" y="147324"/>
                      <a:pt x="9437" y="146437"/>
                      <a:pt x="10768" y="145549"/>
                    </a:cubicBezTo>
                    <a:cubicBezTo>
                      <a:pt x="12543" y="140668"/>
                      <a:pt x="18312" y="102062"/>
                      <a:pt x="23193" y="70556"/>
                    </a:cubicBezTo>
                    <a:cubicBezTo>
                      <a:pt x="28074" y="39493"/>
                      <a:pt x="32512" y="10650"/>
                      <a:pt x="34287" y="2219"/>
                    </a:cubicBezTo>
                    <a:cubicBezTo>
                      <a:pt x="34730" y="887"/>
                      <a:pt x="35618" y="0"/>
                      <a:pt x="36949" y="0"/>
                    </a:cubicBezTo>
                    <a:lnTo>
                      <a:pt x="89311" y="2219"/>
                    </a:lnTo>
                    <a:cubicBezTo>
                      <a:pt x="89755" y="2219"/>
                      <a:pt x="89755" y="2219"/>
                      <a:pt x="90199" y="2219"/>
                    </a:cubicBezTo>
                    <a:lnTo>
                      <a:pt x="165635" y="28400"/>
                    </a:lnTo>
                    <a:cubicBezTo>
                      <a:pt x="166967" y="28844"/>
                      <a:pt x="167410" y="30175"/>
                      <a:pt x="167410" y="31062"/>
                    </a:cubicBezTo>
                    <a:cubicBezTo>
                      <a:pt x="167410" y="32394"/>
                      <a:pt x="166079" y="33281"/>
                      <a:pt x="164748" y="33281"/>
                    </a:cubicBezTo>
                    <a:lnTo>
                      <a:pt x="117267" y="33281"/>
                    </a:lnTo>
                    <a:lnTo>
                      <a:pt x="92861" y="185043"/>
                    </a:lnTo>
                    <a:cubicBezTo>
                      <a:pt x="92861" y="185930"/>
                      <a:pt x="91974" y="186818"/>
                      <a:pt x="91086" y="187261"/>
                    </a:cubicBezTo>
                    <a:lnTo>
                      <a:pt x="76886" y="191255"/>
                    </a:lnTo>
                    <a:lnTo>
                      <a:pt x="76886" y="191255"/>
                    </a:lnTo>
                    <a:close/>
                    <a:moveTo>
                      <a:pt x="10768" y="150874"/>
                    </a:moveTo>
                    <a:lnTo>
                      <a:pt x="77330" y="185930"/>
                    </a:lnTo>
                    <a:lnTo>
                      <a:pt x="88424" y="182824"/>
                    </a:lnTo>
                    <a:lnTo>
                      <a:pt x="112830" y="30619"/>
                    </a:lnTo>
                    <a:cubicBezTo>
                      <a:pt x="112830" y="29287"/>
                      <a:pt x="114161" y="28400"/>
                      <a:pt x="115492" y="28400"/>
                    </a:cubicBezTo>
                    <a:lnTo>
                      <a:pt x="149661" y="28400"/>
                    </a:lnTo>
                    <a:lnTo>
                      <a:pt x="88867" y="7100"/>
                    </a:lnTo>
                    <a:lnTo>
                      <a:pt x="39168" y="5325"/>
                    </a:lnTo>
                    <a:cubicBezTo>
                      <a:pt x="36949" y="15531"/>
                      <a:pt x="32955" y="43931"/>
                      <a:pt x="28518" y="71443"/>
                    </a:cubicBezTo>
                    <a:cubicBezTo>
                      <a:pt x="18312" y="138005"/>
                      <a:pt x="16537" y="147324"/>
                      <a:pt x="15205" y="148655"/>
                    </a:cubicBezTo>
                    <a:cubicBezTo>
                      <a:pt x="13874" y="149543"/>
                      <a:pt x="12543" y="150430"/>
                      <a:pt x="10768" y="150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4" name="Рисунок 8">
                <a:extLst>
                  <a:ext uri="{FF2B5EF4-FFF2-40B4-BE49-F238E27FC236}">
                    <a16:creationId xmlns:a16="http://schemas.microsoft.com/office/drawing/2014/main" id="{0C6BB162-FEDB-76CD-BF12-DE9A0A4781D5}"/>
                  </a:ext>
                </a:extLst>
              </p:cNvPr>
              <p:cNvSpPr/>
              <p:nvPr/>
            </p:nvSpPr>
            <p:spPr>
              <a:xfrm>
                <a:off x="614420" y="6474479"/>
                <a:ext cx="138448" cy="106055"/>
              </a:xfrm>
              <a:custGeom>
                <a:avLst/>
                <a:gdLst>
                  <a:gd name="connsiteX0" fmla="*/ 138449 w 138448"/>
                  <a:gd name="connsiteY0" fmla="*/ 78099 h 106055"/>
                  <a:gd name="connsiteX1" fmla="*/ 131793 w 138448"/>
                  <a:gd name="connsiteY1" fmla="*/ 84312 h 106055"/>
                  <a:gd name="connsiteX2" fmla="*/ 104280 w 138448"/>
                  <a:gd name="connsiteY2" fmla="*/ 96737 h 106055"/>
                  <a:gd name="connsiteX3" fmla="*/ 103837 w 138448"/>
                  <a:gd name="connsiteY3" fmla="*/ 96737 h 106055"/>
                  <a:gd name="connsiteX4" fmla="*/ 76324 w 138448"/>
                  <a:gd name="connsiteY4" fmla="*/ 106056 h 106055"/>
                  <a:gd name="connsiteX5" fmla="*/ 28844 w 138448"/>
                  <a:gd name="connsiteY5" fmla="*/ 87862 h 106055"/>
                  <a:gd name="connsiteX6" fmla="*/ 12425 w 138448"/>
                  <a:gd name="connsiteY6" fmla="*/ 67006 h 106055"/>
                  <a:gd name="connsiteX7" fmla="*/ 0 w 138448"/>
                  <a:gd name="connsiteY7" fmla="*/ 41268 h 106055"/>
                  <a:gd name="connsiteX8" fmla="*/ 0 w 138448"/>
                  <a:gd name="connsiteY8" fmla="*/ 444 h 106055"/>
                  <a:gd name="connsiteX9" fmla="*/ 1331 w 138448"/>
                  <a:gd name="connsiteY9" fmla="*/ 0 h 106055"/>
                  <a:gd name="connsiteX10" fmla="*/ 22631 w 138448"/>
                  <a:gd name="connsiteY10" fmla="*/ 59906 h 106055"/>
                  <a:gd name="connsiteX11" fmla="*/ 97624 w 138448"/>
                  <a:gd name="connsiteY11" fmla="*/ 85643 h 106055"/>
                  <a:gd name="connsiteX12" fmla="*/ 131349 w 138448"/>
                  <a:gd name="connsiteY12" fmla="*/ 71443 h 106055"/>
                  <a:gd name="connsiteX13" fmla="*/ 131793 w 138448"/>
                  <a:gd name="connsiteY13" fmla="*/ 71443 h 106055"/>
                  <a:gd name="connsiteX14" fmla="*/ 138449 w 138448"/>
                  <a:gd name="connsiteY14" fmla="*/ 78099 h 10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8448" h="106055">
                    <a:moveTo>
                      <a:pt x="138449" y="78099"/>
                    </a:moveTo>
                    <a:cubicBezTo>
                      <a:pt x="138449" y="81649"/>
                      <a:pt x="135343" y="84312"/>
                      <a:pt x="131793" y="84312"/>
                    </a:cubicBezTo>
                    <a:cubicBezTo>
                      <a:pt x="127355" y="84312"/>
                      <a:pt x="114043" y="90524"/>
                      <a:pt x="104280" y="96737"/>
                    </a:cubicBezTo>
                    <a:cubicBezTo>
                      <a:pt x="104280" y="96737"/>
                      <a:pt x="104280" y="96737"/>
                      <a:pt x="103837" y="96737"/>
                    </a:cubicBezTo>
                    <a:cubicBezTo>
                      <a:pt x="93630" y="102062"/>
                      <a:pt x="84756" y="105168"/>
                      <a:pt x="76324" y="106056"/>
                    </a:cubicBezTo>
                    <a:cubicBezTo>
                      <a:pt x="65674" y="98068"/>
                      <a:pt x="49256" y="91412"/>
                      <a:pt x="28844" y="87862"/>
                    </a:cubicBezTo>
                    <a:cubicBezTo>
                      <a:pt x="21744" y="80762"/>
                      <a:pt x="16419" y="73218"/>
                      <a:pt x="12425" y="67006"/>
                    </a:cubicBezTo>
                    <a:cubicBezTo>
                      <a:pt x="7544" y="59906"/>
                      <a:pt x="3550" y="50587"/>
                      <a:pt x="0" y="41268"/>
                    </a:cubicBezTo>
                    <a:lnTo>
                      <a:pt x="0" y="444"/>
                    </a:lnTo>
                    <a:cubicBezTo>
                      <a:pt x="444" y="444"/>
                      <a:pt x="887" y="0"/>
                      <a:pt x="1331" y="0"/>
                    </a:cubicBezTo>
                    <a:cubicBezTo>
                      <a:pt x="3550" y="9762"/>
                      <a:pt x="11094" y="42600"/>
                      <a:pt x="22631" y="59906"/>
                    </a:cubicBezTo>
                    <a:cubicBezTo>
                      <a:pt x="40825" y="86087"/>
                      <a:pt x="58575" y="106499"/>
                      <a:pt x="97624" y="85643"/>
                    </a:cubicBezTo>
                    <a:cubicBezTo>
                      <a:pt x="102062" y="82981"/>
                      <a:pt x="121143" y="71443"/>
                      <a:pt x="131349" y="71443"/>
                    </a:cubicBezTo>
                    <a:lnTo>
                      <a:pt x="131793" y="71443"/>
                    </a:lnTo>
                    <a:cubicBezTo>
                      <a:pt x="135786" y="71887"/>
                      <a:pt x="138449" y="74550"/>
                      <a:pt x="138449" y="780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5" name="Рисунок 8">
                <a:extLst>
                  <a:ext uri="{FF2B5EF4-FFF2-40B4-BE49-F238E27FC236}">
                    <a16:creationId xmlns:a16="http://schemas.microsoft.com/office/drawing/2014/main" id="{5D4401FA-FEE7-9941-01FA-E1AA9514AF75}"/>
                  </a:ext>
                </a:extLst>
              </p:cNvPr>
              <p:cNvSpPr/>
              <p:nvPr/>
            </p:nvSpPr>
            <p:spPr>
              <a:xfrm>
                <a:off x="505258" y="6579647"/>
                <a:ext cx="203235" cy="74105"/>
              </a:xfrm>
              <a:custGeom>
                <a:avLst/>
                <a:gdLst>
                  <a:gd name="connsiteX0" fmla="*/ 203236 w 203235"/>
                  <a:gd name="connsiteY0" fmla="*/ 24850 h 74105"/>
                  <a:gd name="connsiteX1" fmla="*/ 202792 w 203235"/>
                  <a:gd name="connsiteY1" fmla="*/ 23075 h 74105"/>
                  <a:gd name="connsiteX2" fmla="*/ 202348 w 203235"/>
                  <a:gd name="connsiteY2" fmla="*/ 20856 h 74105"/>
                  <a:gd name="connsiteX3" fmla="*/ 199686 w 203235"/>
                  <a:gd name="connsiteY3" fmla="*/ 14644 h 74105"/>
                  <a:gd name="connsiteX4" fmla="*/ 193917 w 203235"/>
                  <a:gd name="connsiteY4" fmla="*/ 7544 h 74105"/>
                  <a:gd name="connsiteX5" fmla="*/ 183711 w 203235"/>
                  <a:gd name="connsiteY5" fmla="*/ 0 h 74105"/>
                  <a:gd name="connsiteX6" fmla="*/ 196580 w 203235"/>
                  <a:gd name="connsiteY6" fmla="*/ 16419 h 74105"/>
                  <a:gd name="connsiteX7" fmla="*/ 198798 w 203235"/>
                  <a:gd name="connsiteY7" fmla="*/ 21744 h 74105"/>
                  <a:gd name="connsiteX8" fmla="*/ 199242 w 203235"/>
                  <a:gd name="connsiteY8" fmla="*/ 23962 h 74105"/>
                  <a:gd name="connsiteX9" fmla="*/ 199242 w 203235"/>
                  <a:gd name="connsiteY9" fmla="*/ 25294 h 74105"/>
                  <a:gd name="connsiteX10" fmla="*/ 199242 w 203235"/>
                  <a:gd name="connsiteY10" fmla="*/ 26625 h 74105"/>
                  <a:gd name="connsiteX11" fmla="*/ 199242 w 203235"/>
                  <a:gd name="connsiteY11" fmla="*/ 27956 h 74105"/>
                  <a:gd name="connsiteX12" fmla="*/ 199242 w 203235"/>
                  <a:gd name="connsiteY12" fmla="*/ 29287 h 74105"/>
                  <a:gd name="connsiteX13" fmla="*/ 198798 w 203235"/>
                  <a:gd name="connsiteY13" fmla="*/ 31062 h 74105"/>
                  <a:gd name="connsiteX14" fmla="*/ 196580 w 203235"/>
                  <a:gd name="connsiteY14" fmla="*/ 36387 h 74105"/>
                  <a:gd name="connsiteX15" fmla="*/ 191698 w 203235"/>
                  <a:gd name="connsiteY15" fmla="*/ 42600 h 74105"/>
                  <a:gd name="connsiteX16" fmla="*/ 173061 w 203235"/>
                  <a:gd name="connsiteY16" fmla="*/ 54581 h 74105"/>
                  <a:gd name="connsiteX17" fmla="*/ 145105 w 203235"/>
                  <a:gd name="connsiteY17" fmla="*/ 63456 h 74105"/>
                  <a:gd name="connsiteX18" fmla="*/ 110493 w 203235"/>
                  <a:gd name="connsiteY18" fmla="*/ 67450 h 74105"/>
                  <a:gd name="connsiteX19" fmla="*/ 101174 w 203235"/>
                  <a:gd name="connsiteY19" fmla="*/ 67450 h 74105"/>
                  <a:gd name="connsiteX20" fmla="*/ 91412 w 203235"/>
                  <a:gd name="connsiteY20" fmla="*/ 67450 h 74105"/>
                  <a:gd name="connsiteX21" fmla="*/ 71443 w 203235"/>
                  <a:gd name="connsiteY21" fmla="*/ 65675 h 74105"/>
                  <a:gd name="connsiteX22" fmla="*/ 51031 w 203235"/>
                  <a:gd name="connsiteY22" fmla="*/ 61681 h 74105"/>
                  <a:gd name="connsiteX23" fmla="*/ 40825 w 203235"/>
                  <a:gd name="connsiteY23" fmla="*/ 58575 h 74105"/>
                  <a:gd name="connsiteX24" fmla="*/ 31062 w 203235"/>
                  <a:gd name="connsiteY24" fmla="*/ 54581 h 74105"/>
                  <a:gd name="connsiteX25" fmla="*/ 13312 w 203235"/>
                  <a:gd name="connsiteY25" fmla="*/ 43487 h 74105"/>
                  <a:gd name="connsiteX26" fmla="*/ 6656 w 203235"/>
                  <a:gd name="connsiteY26" fmla="*/ 35500 h 74105"/>
                  <a:gd name="connsiteX27" fmla="*/ 3994 w 203235"/>
                  <a:gd name="connsiteY27" fmla="*/ 25737 h 74105"/>
                  <a:gd name="connsiteX28" fmla="*/ 3994 w 203235"/>
                  <a:gd name="connsiteY28" fmla="*/ 23075 h 74105"/>
                  <a:gd name="connsiteX29" fmla="*/ 4437 w 203235"/>
                  <a:gd name="connsiteY29" fmla="*/ 20856 h 74105"/>
                  <a:gd name="connsiteX30" fmla="*/ 4437 w 203235"/>
                  <a:gd name="connsiteY30" fmla="*/ 20412 h 74105"/>
                  <a:gd name="connsiteX31" fmla="*/ 4881 w 203235"/>
                  <a:gd name="connsiteY31" fmla="*/ 19081 h 74105"/>
                  <a:gd name="connsiteX32" fmla="*/ 5769 w 203235"/>
                  <a:gd name="connsiteY32" fmla="*/ 16862 h 74105"/>
                  <a:gd name="connsiteX33" fmla="*/ 5769 w 203235"/>
                  <a:gd name="connsiteY33" fmla="*/ 16419 h 74105"/>
                  <a:gd name="connsiteX34" fmla="*/ 18637 w 203235"/>
                  <a:gd name="connsiteY34" fmla="*/ 0 h 74105"/>
                  <a:gd name="connsiteX35" fmla="*/ 10206 w 203235"/>
                  <a:gd name="connsiteY35" fmla="*/ 6212 h 74105"/>
                  <a:gd name="connsiteX36" fmla="*/ 3106 w 203235"/>
                  <a:gd name="connsiteY36" fmla="*/ 15087 h 74105"/>
                  <a:gd name="connsiteX37" fmla="*/ 1775 w 203235"/>
                  <a:gd name="connsiteY37" fmla="*/ 17750 h 74105"/>
                  <a:gd name="connsiteX38" fmla="*/ 1331 w 203235"/>
                  <a:gd name="connsiteY38" fmla="*/ 19081 h 74105"/>
                  <a:gd name="connsiteX39" fmla="*/ 887 w 203235"/>
                  <a:gd name="connsiteY39" fmla="*/ 20412 h 74105"/>
                  <a:gd name="connsiteX40" fmla="*/ 444 w 203235"/>
                  <a:gd name="connsiteY40" fmla="*/ 23519 h 74105"/>
                  <a:gd name="connsiteX41" fmla="*/ 0 w 203235"/>
                  <a:gd name="connsiteY41" fmla="*/ 26625 h 74105"/>
                  <a:gd name="connsiteX42" fmla="*/ 3106 w 203235"/>
                  <a:gd name="connsiteY42" fmla="*/ 38162 h 74105"/>
                  <a:gd name="connsiteX43" fmla="*/ 10206 w 203235"/>
                  <a:gd name="connsiteY43" fmla="*/ 47481 h 74105"/>
                  <a:gd name="connsiteX44" fmla="*/ 19081 w 203235"/>
                  <a:gd name="connsiteY44" fmla="*/ 54581 h 74105"/>
                  <a:gd name="connsiteX45" fmla="*/ 28844 w 203235"/>
                  <a:gd name="connsiteY45" fmla="*/ 59462 h 74105"/>
                  <a:gd name="connsiteX46" fmla="*/ 70112 w 203235"/>
                  <a:gd name="connsiteY46" fmla="*/ 71443 h 74105"/>
                  <a:gd name="connsiteX47" fmla="*/ 90524 w 203235"/>
                  <a:gd name="connsiteY47" fmla="*/ 73662 h 74105"/>
                  <a:gd name="connsiteX48" fmla="*/ 100287 w 203235"/>
                  <a:gd name="connsiteY48" fmla="*/ 74106 h 74105"/>
                  <a:gd name="connsiteX49" fmla="*/ 110049 w 203235"/>
                  <a:gd name="connsiteY49" fmla="*/ 74106 h 74105"/>
                  <a:gd name="connsiteX50" fmla="*/ 145993 w 203235"/>
                  <a:gd name="connsiteY50" fmla="*/ 69668 h 74105"/>
                  <a:gd name="connsiteX51" fmla="*/ 174836 w 203235"/>
                  <a:gd name="connsiteY51" fmla="*/ 59906 h 74105"/>
                  <a:gd name="connsiteX52" fmla="*/ 194361 w 203235"/>
                  <a:gd name="connsiteY52" fmla="*/ 46150 h 74105"/>
                  <a:gd name="connsiteX53" fmla="*/ 199686 w 203235"/>
                  <a:gd name="connsiteY53" fmla="*/ 39050 h 74105"/>
                  <a:gd name="connsiteX54" fmla="*/ 202348 w 203235"/>
                  <a:gd name="connsiteY54" fmla="*/ 32837 h 74105"/>
                  <a:gd name="connsiteX55" fmla="*/ 202792 w 203235"/>
                  <a:gd name="connsiteY55" fmla="*/ 30175 h 74105"/>
                  <a:gd name="connsiteX56" fmla="*/ 202792 w 203235"/>
                  <a:gd name="connsiteY56" fmla="*/ 28400 h 74105"/>
                  <a:gd name="connsiteX57" fmla="*/ 202792 w 203235"/>
                  <a:gd name="connsiteY57" fmla="*/ 27069 h 74105"/>
                  <a:gd name="connsiteX58" fmla="*/ 202792 w 203235"/>
                  <a:gd name="connsiteY58" fmla="*/ 27069 h 74105"/>
                  <a:gd name="connsiteX59" fmla="*/ 203236 w 203235"/>
                  <a:gd name="connsiteY59" fmla="*/ 24850 h 7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3235" h="74105">
                    <a:moveTo>
                      <a:pt x="203236" y="24850"/>
                    </a:moveTo>
                    <a:cubicBezTo>
                      <a:pt x="203236" y="24406"/>
                      <a:pt x="203236" y="23962"/>
                      <a:pt x="202792" y="23075"/>
                    </a:cubicBezTo>
                    <a:cubicBezTo>
                      <a:pt x="202792" y="22187"/>
                      <a:pt x="202348" y="21744"/>
                      <a:pt x="202348" y="20856"/>
                    </a:cubicBezTo>
                    <a:cubicBezTo>
                      <a:pt x="201905" y="19081"/>
                      <a:pt x="201017" y="16862"/>
                      <a:pt x="199686" y="14644"/>
                    </a:cubicBezTo>
                    <a:cubicBezTo>
                      <a:pt x="198355" y="12425"/>
                      <a:pt x="196580" y="10206"/>
                      <a:pt x="193917" y="7544"/>
                    </a:cubicBezTo>
                    <a:cubicBezTo>
                      <a:pt x="191255" y="4881"/>
                      <a:pt x="187705" y="2219"/>
                      <a:pt x="183711" y="0"/>
                    </a:cubicBezTo>
                    <a:cubicBezTo>
                      <a:pt x="190367" y="4881"/>
                      <a:pt x="195248" y="10650"/>
                      <a:pt x="196580" y="16419"/>
                    </a:cubicBezTo>
                    <a:cubicBezTo>
                      <a:pt x="197467" y="18637"/>
                      <a:pt x="198355" y="20412"/>
                      <a:pt x="198798" y="21744"/>
                    </a:cubicBezTo>
                    <a:cubicBezTo>
                      <a:pt x="199242" y="22631"/>
                      <a:pt x="199242" y="23075"/>
                      <a:pt x="199242" y="23962"/>
                    </a:cubicBezTo>
                    <a:cubicBezTo>
                      <a:pt x="199242" y="24406"/>
                      <a:pt x="199242" y="24850"/>
                      <a:pt x="199242" y="25294"/>
                    </a:cubicBezTo>
                    <a:cubicBezTo>
                      <a:pt x="199242" y="25737"/>
                      <a:pt x="199242" y="26181"/>
                      <a:pt x="199242" y="26625"/>
                    </a:cubicBezTo>
                    <a:cubicBezTo>
                      <a:pt x="199242" y="26625"/>
                      <a:pt x="199242" y="27069"/>
                      <a:pt x="199242" y="27956"/>
                    </a:cubicBezTo>
                    <a:cubicBezTo>
                      <a:pt x="199242" y="28400"/>
                      <a:pt x="199242" y="28844"/>
                      <a:pt x="199242" y="29287"/>
                    </a:cubicBezTo>
                    <a:cubicBezTo>
                      <a:pt x="199242" y="29731"/>
                      <a:pt x="199242" y="30619"/>
                      <a:pt x="198798" y="31062"/>
                    </a:cubicBezTo>
                    <a:cubicBezTo>
                      <a:pt x="198355" y="32394"/>
                      <a:pt x="197467" y="34612"/>
                      <a:pt x="196580" y="36387"/>
                    </a:cubicBezTo>
                    <a:cubicBezTo>
                      <a:pt x="195248" y="38162"/>
                      <a:pt x="193917" y="40381"/>
                      <a:pt x="191698" y="42600"/>
                    </a:cubicBezTo>
                    <a:cubicBezTo>
                      <a:pt x="187261" y="47037"/>
                      <a:pt x="181049" y="51031"/>
                      <a:pt x="173061" y="54581"/>
                    </a:cubicBezTo>
                    <a:cubicBezTo>
                      <a:pt x="165074" y="58131"/>
                      <a:pt x="155755" y="61237"/>
                      <a:pt x="145105" y="63456"/>
                    </a:cubicBezTo>
                    <a:cubicBezTo>
                      <a:pt x="134455" y="65675"/>
                      <a:pt x="122918" y="67006"/>
                      <a:pt x="110493" y="67450"/>
                    </a:cubicBezTo>
                    <a:cubicBezTo>
                      <a:pt x="107387" y="67450"/>
                      <a:pt x="104280" y="67450"/>
                      <a:pt x="101174" y="67450"/>
                    </a:cubicBezTo>
                    <a:cubicBezTo>
                      <a:pt x="98068" y="67450"/>
                      <a:pt x="94518" y="67450"/>
                      <a:pt x="91412" y="67450"/>
                    </a:cubicBezTo>
                    <a:cubicBezTo>
                      <a:pt x="84756" y="67006"/>
                      <a:pt x="78099" y="66562"/>
                      <a:pt x="71443" y="65675"/>
                    </a:cubicBezTo>
                    <a:cubicBezTo>
                      <a:pt x="64787" y="64787"/>
                      <a:pt x="58131" y="63456"/>
                      <a:pt x="51031" y="61681"/>
                    </a:cubicBezTo>
                    <a:cubicBezTo>
                      <a:pt x="47481" y="60793"/>
                      <a:pt x="44375" y="59906"/>
                      <a:pt x="40825" y="58575"/>
                    </a:cubicBezTo>
                    <a:cubicBezTo>
                      <a:pt x="37275" y="57687"/>
                      <a:pt x="34168" y="56356"/>
                      <a:pt x="31062" y="54581"/>
                    </a:cubicBezTo>
                    <a:cubicBezTo>
                      <a:pt x="24406" y="51918"/>
                      <a:pt x="18194" y="48368"/>
                      <a:pt x="13312" y="43487"/>
                    </a:cubicBezTo>
                    <a:cubicBezTo>
                      <a:pt x="10650" y="41268"/>
                      <a:pt x="8431" y="38606"/>
                      <a:pt x="6656" y="35500"/>
                    </a:cubicBezTo>
                    <a:cubicBezTo>
                      <a:pt x="4881" y="32394"/>
                      <a:pt x="3994" y="29287"/>
                      <a:pt x="3994" y="25737"/>
                    </a:cubicBezTo>
                    <a:cubicBezTo>
                      <a:pt x="3994" y="24850"/>
                      <a:pt x="3994" y="23962"/>
                      <a:pt x="3994" y="23075"/>
                    </a:cubicBezTo>
                    <a:cubicBezTo>
                      <a:pt x="3994" y="22187"/>
                      <a:pt x="3994" y="21300"/>
                      <a:pt x="4437" y="20856"/>
                    </a:cubicBezTo>
                    <a:lnTo>
                      <a:pt x="4437" y="20412"/>
                    </a:lnTo>
                    <a:lnTo>
                      <a:pt x="4881" y="19081"/>
                    </a:lnTo>
                    <a:cubicBezTo>
                      <a:pt x="5325" y="18194"/>
                      <a:pt x="5769" y="17306"/>
                      <a:pt x="5769" y="16862"/>
                    </a:cubicBezTo>
                    <a:lnTo>
                      <a:pt x="5769" y="16419"/>
                    </a:lnTo>
                    <a:cubicBezTo>
                      <a:pt x="7100" y="10650"/>
                      <a:pt x="11981" y="4881"/>
                      <a:pt x="18637" y="0"/>
                    </a:cubicBezTo>
                    <a:cubicBezTo>
                      <a:pt x="15531" y="1775"/>
                      <a:pt x="12869" y="3994"/>
                      <a:pt x="10206" y="6212"/>
                    </a:cubicBezTo>
                    <a:cubicBezTo>
                      <a:pt x="7544" y="8875"/>
                      <a:pt x="4881" y="11537"/>
                      <a:pt x="3106" y="15087"/>
                    </a:cubicBezTo>
                    <a:cubicBezTo>
                      <a:pt x="2662" y="15975"/>
                      <a:pt x="2219" y="16862"/>
                      <a:pt x="1775" y="17750"/>
                    </a:cubicBezTo>
                    <a:lnTo>
                      <a:pt x="1331" y="19081"/>
                    </a:lnTo>
                    <a:lnTo>
                      <a:pt x="887" y="20412"/>
                    </a:lnTo>
                    <a:cubicBezTo>
                      <a:pt x="444" y="21300"/>
                      <a:pt x="444" y="22187"/>
                      <a:pt x="444" y="23519"/>
                    </a:cubicBezTo>
                    <a:cubicBezTo>
                      <a:pt x="444" y="24406"/>
                      <a:pt x="444" y="25294"/>
                      <a:pt x="0" y="26625"/>
                    </a:cubicBezTo>
                    <a:cubicBezTo>
                      <a:pt x="0" y="30619"/>
                      <a:pt x="887" y="34612"/>
                      <a:pt x="3106" y="38162"/>
                    </a:cubicBezTo>
                    <a:cubicBezTo>
                      <a:pt x="4881" y="41712"/>
                      <a:pt x="7544" y="44818"/>
                      <a:pt x="10206" y="47481"/>
                    </a:cubicBezTo>
                    <a:cubicBezTo>
                      <a:pt x="12869" y="50143"/>
                      <a:pt x="15975" y="52362"/>
                      <a:pt x="19081" y="54581"/>
                    </a:cubicBezTo>
                    <a:cubicBezTo>
                      <a:pt x="22187" y="55912"/>
                      <a:pt x="25294" y="57687"/>
                      <a:pt x="28844" y="59462"/>
                    </a:cubicBezTo>
                    <a:cubicBezTo>
                      <a:pt x="42156" y="65675"/>
                      <a:pt x="56356" y="69225"/>
                      <a:pt x="70112" y="71443"/>
                    </a:cubicBezTo>
                    <a:cubicBezTo>
                      <a:pt x="77212" y="72331"/>
                      <a:pt x="83868" y="73218"/>
                      <a:pt x="90524" y="73662"/>
                    </a:cubicBezTo>
                    <a:cubicBezTo>
                      <a:pt x="94074" y="73662"/>
                      <a:pt x="97180" y="74106"/>
                      <a:pt x="100287" y="74106"/>
                    </a:cubicBezTo>
                    <a:cubicBezTo>
                      <a:pt x="103393" y="74106"/>
                      <a:pt x="106943" y="74106"/>
                      <a:pt x="110049" y="74106"/>
                    </a:cubicBezTo>
                    <a:cubicBezTo>
                      <a:pt x="122918" y="73662"/>
                      <a:pt x="134899" y="71887"/>
                      <a:pt x="145993" y="69668"/>
                    </a:cubicBezTo>
                    <a:cubicBezTo>
                      <a:pt x="157086" y="67006"/>
                      <a:pt x="166849" y="63900"/>
                      <a:pt x="174836" y="59906"/>
                    </a:cubicBezTo>
                    <a:cubicBezTo>
                      <a:pt x="183267" y="55912"/>
                      <a:pt x="189923" y="51475"/>
                      <a:pt x="194361" y="46150"/>
                    </a:cubicBezTo>
                    <a:cubicBezTo>
                      <a:pt x="196580" y="43487"/>
                      <a:pt x="198355" y="41268"/>
                      <a:pt x="199686" y="39050"/>
                    </a:cubicBezTo>
                    <a:cubicBezTo>
                      <a:pt x="201017" y="36831"/>
                      <a:pt x="201905" y="34612"/>
                      <a:pt x="202348" y="32837"/>
                    </a:cubicBezTo>
                    <a:cubicBezTo>
                      <a:pt x="202792" y="31950"/>
                      <a:pt x="202792" y="31062"/>
                      <a:pt x="202792" y="30175"/>
                    </a:cubicBezTo>
                    <a:cubicBezTo>
                      <a:pt x="202792" y="29287"/>
                      <a:pt x="202792" y="28844"/>
                      <a:pt x="202792" y="28400"/>
                    </a:cubicBezTo>
                    <a:cubicBezTo>
                      <a:pt x="202792" y="27512"/>
                      <a:pt x="202792" y="27069"/>
                      <a:pt x="202792" y="27069"/>
                    </a:cubicBezTo>
                    <a:lnTo>
                      <a:pt x="202792" y="27069"/>
                    </a:lnTo>
                    <a:cubicBezTo>
                      <a:pt x="203236" y="26625"/>
                      <a:pt x="203236" y="25737"/>
                      <a:pt x="203236" y="248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6" name="Рисунок 8">
                <a:extLst>
                  <a:ext uri="{FF2B5EF4-FFF2-40B4-BE49-F238E27FC236}">
                    <a16:creationId xmlns:a16="http://schemas.microsoft.com/office/drawing/2014/main" id="{7B7EE804-0967-8DAF-A54E-16386D251BCE}"/>
                  </a:ext>
                </a:extLst>
              </p:cNvPr>
              <p:cNvSpPr/>
              <p:nvPr/>
            </p:nvSpPr>
            <p:spPr>
              <a:xfrm>
                <a:off x="510139" y="6559678"/>
                <a:ext cx="193917" cy="84660"/>
              </a:xfrm>
              <a:custGeom>
                <a:avLst/>
                <a:gdLst>
                  <a:gd name="connsiteX0" fmla="*/ 193917 w 193917"/>
                  <a:gd name="connsiteY0" fmla="*/ 39493 h 84660"/>
                  <a:gd name="connsiteX1" fmla="*/ 193917 w 193917"/>
                  <a:gd name="connsiteY1" fmla="*/ 37719 h 84660"/>
                  <a:gd name="connsiteX2" fmla="*/ 193473 w 193917"/>
                  <a:gd name="connsiteY2" fmla="*/ 35500 h 84660"/>
                  <a:gd name="connsiteX3" fmla="*/ 193030 w 193917"/>
                  <a:gd name="connsiteY3" fmla="*/ 34169 h 84660"/>
                  <a:gd name="connsiteX4" fmla="*/ 192586 w 193917"/>
                  <a:gd name="connsiteY4" fmla="*/ 32837 h 84660"/>
                  <a:gd name="connsiteX5" fmla="*/ 191698 w 193917"/>
                  <a:gd name="connsiteY5" fmla="*/ 31506 h 84660"/>
                  <a:gd name="connsiteX6" fmla="*/ 190811 w 193917"/>
                  <a:gd name="connsiteY6" fmla="*/ 30175 h 84660"/>
                  <a:gd name="connsiteX7" fmla="*/ 185486 w 193917"/>
                  <a:gd name="connsiteY7" fmla="*/ 23962 h 84660"/>
                  <a:gd name="connsiteX8" fmla="*/ 166405 w 193917"/>
                  <a:gd name="connsiteY8" fmla="*/ 12425 h 84660"/>
                  <a:gd name="connsiteX9" fmla="*/ 138893 w 193917"/>
                  <a:gd name="connsiteY9" fmla="*/ 3994 h 84660"/>
                  <a:gd name="connsiteX10" fmla="*/ 105168 w 193917"/>
                  <a:gd name="connsiteY10" fmla="*/ 0 h 84660"/>
                  <a:gd name="connsiteX11" fmla="*/ 104724 w 193917"/>
                  <a:gd name="connsiteY11" fmla="*/ 0 h 84660"/>
                  <a:gd name="connsiteX12" fmla="*/ 104724 w 193917"/>
                  <a:gd name="connsiteY12" fmla="*/ 444 h 84660"/>
                  <a:gd name="connsiteX13" fmla="*/ 105168 w 193917"/>
                  <a:gd name="connsiteY13" fmla="*/ 444 h 84660"/>
                  <a:gd name="connsiteX14" fmla="*/ 138893 w 193917"/>
                  <a:gd name="connsiteY14" fmla="*/ 4437 h 84660"/>
                  <a:gd name="connsiteX15" fmla="*/ 165961 w 193917"/>
                  <a:gd name="connsiteY15" fmla="*/ 13312 h 84660"/>
                  <a:gd name="connsiteX16" fmla="*/ 184155 w 193917"/>
                  <a:gd name="connsiteY16" fmla="*/ 25294 h 84660"/>
                  <a:gd name="connsiteX17" fmla="*/ 189036 w 193917"/>
                  <a:gd name="connsiteY17" fmla="*/ 31506 h 84660"/>
                  <a:gd name="connsiteX18" fmla="*/ 189923 w 193917"/>
                  <a:gd name="connsiteY18" fmla="*/ 32837 h 84660"/>
                  <a:gd name="connsiteX19" fmla="*/ 190367 w 193917"/>
                  <a:gd name="connsiteY19" fmla="*/ 34169 h 84660"/>
                  <a:gd name="connsiteX20" fmla="*/ 190811 w 193917"/>
                  <a:gd name="connsiteY20" fmla="*/ 35500 h 84660"/>
                  <a:gd name="connsiteX21" fmla="*/ 191255 w 193917"/>
                  <a:gd name="connsiteY21" fmla="*/ 36831 h 84660"/>
                  <a:gd name="connsiteX22" fmla="*/ 191698 w 193917"/>
                  <a:gd name="connsiteY22" fmla="*/ 39050 h 84660"/>
                  <a:gd name="connsiteX23" fmla="*/ 191698 w 193917"/>
                  <a:gd name="connsiteY23" fmla="*/ 40381 h 84660"/>
                  <a:gd name="connsiteX24" fmla="*/ 191698 w 193917"/>
                  <a:gd name="connsiteY24" fmla="*/ 41712 h 84660"/>
                  <a:gd name="connsiteX25" fmla="*/ 191698 w 193917"/>
                  <a:gd name="connsiteY25" fmla="*/ 43043 h 84660"/>
                  <a:gd name="connsiteX26" fmla="*/ 191698 w 193917"/>
                  <a:gd name="connsiteY26" fmla="*/ 44375 h 84660"/>
                  <a:gd name="connsiteX27" fmla="*/ 191255 w 193917"/>
                  <a:gd name="connsiteY27" fmla="*/ 46150 h 84660"/>
                  <a:gd name="connsiteX28" fmla="*/ 190811 w 193917"/>
                  <a:gd name="connsiteY28" fmla="*/ 47481 h 84660"/>
                  <a:gd name="connsiteX29" fmla="*/ 190367 w 193917"/>
                  <a:gd name="connsiteY29" fmla="*/ 48812 h 84660"/>
                  <a:gd name="connsiteX30" fmla="*/ 189923 w 193917"/>
                  <a:gd name="connsiteY30" fmla="*/ 50143 h 84660"/>
                  <a:gd name="connsiteX31" fmla="*/ 189036 w 193917"/>
                  <a:gd name="connsiteY31" fmla="*/ 51475 h 84660"/>
                  <a:gd name="connsiteX32" fmla="*/ 184155 w 193917"/>
                  <a:gd name="connsiteY32" fmla="*/ 57687 h 84660"/>
                  <a:gd name="connsiteX33" fmla="*/ 165961 w 193917"/>
                  <a:gd name="connsiteY33" fmla="*/ 69225 h 84660"/>
                  <a:gd name="connsiteX34" fmla="*/ 138893 w 193917"/>
                  <a:gd name="connsiteY34" fmla="*/ 77212 h 84660"/>
                  <a:gd name="connsiteX35" fmla="*/ 105612 w 193917"/>
                  <a:gd name="connsiteY35" fmla="*/ 81206 h 84660"/>
                  <a:gd name="connsiteX36" fmla="*/ 67893 w 193917"/>
                  <a:gd name="connsiteY36" fmla="*/ 79431 h 84660"/>
                  <a:gd name="connsiteX37" fmla="*/ 29287 w 193917"/>
                  <a:gd name="connsiteY37" fmla="*/ 69225 h 84660"/>
                  <a:gd name="connsiteX38" fmla="*/ 11537 w 193917"/>
                  <a:gd name="connsiteY38" fmla="*/ 58575 h 84660"/>
                  <a:gd name="connsiteX39" fmla="*/ 4881 w 193917"/>
                  <a:gd name="connsiteY39" fmla="*/ 51031 h 84660"/>
                  <a:gd name="connsiteX40" fmla="*/ 2219 w 193917"/>
                  <a:gd name="connsiteY40" fmla="*/ 41712 h 84660"/>
                  <a:gd name="connsiteX41" fmla="*/ 2219 w 193917"/>
                  <a:gd name="connsiteY41" fmla="*/ 39050 h 84660"/>
                  <a:gd name="connsiteX42" fmla="*/ 2662 w 193917"/>
                  <a:gd name="connsiteY42" fmla="*/ 36831 h 84660"/>
                  <a:gd name="connsiteX43" fmla="*/ 4437 w 193917"/>
                  <a:gd name="connsiteY43" fmla="*/ 32394 h 84660"/>
                  <a:gd name="connsiteX44" fmla="*/ 11094 w 193917"/>
                  <a:gd name="connsiteY44" fmla="*/ 24406 h 84660"/>
                  <a:gd name="connsiteX45" fmla="*/ 28400 w 193917"/>
                  <a:gd name="connsiteY45" fmla="*/ 13756 h 84660"/>
                  <a:gd name="connsiteX46" fmla="*/ 67449 w 193917"/>
                  <a:gd name="connsiteY46" fmla="*/ 3106 h 84660"/>
                  <a:gd name="connsiteX47" fmla="*/ 79874 w 193917"/>
                  <a:gd name="connsiteY47" fmla="*/ 1775 h 84660"/>
                  <a:gd name="connsiteX48" fmla="*/ 79874 w 193917"/>
                  <a:gd name="connsiteY48" fmla="*/ 1331 h 84660"/>
                  <a:gd name="connsiteX49" fmla="*/ 67449 w 193917"/>
                  <a:gd name="connsiteY49" fmla="*/ 2662 h 84660"/>
                  <a:gd name="connsiteX50" fmla="*/ 28400 w 193917"/>
                  <a:gd name="connsiteY50" fmla="*/ 12869 h 84660"/>
                  <a:gd name="connsiteX51" fmla="*/ 10206 w 193917"/>
                  <a:gd name="connsiteY51" fmla="*/ 23519 h 84660"/>
                  <a:gd name="connsiteX52" fmla="*/ 3106 w 193917"/>
                  <a:gd name="connsiteY52" fmla="*/ 31506 h 84660"/>
                  <a:gd name="connsiteX53" fmla="*/ 887 w 193917"/>
                  <a:gd name="connsiteY53" fmla="*/ 36387 h 84660"/>
                  <a:gd name="connsiteX54" fmla="*/ 444 w 193917"/>
                  <a:gd name="connsiteY54" fmla="*/ 39050 h 84660"/>
                  <a:gd name="connsiteX55" fmla="*/ 0 w 193917"/>
                  <a:gd name="connsiteY55" fmla="*/ 41712 h 84660"/>
                  <a:gd name="connsiteX56" fmla="*/ 3106 w 193917"/>
                  <a:gd name="connsiteY56" fmla="*/ 52362 h 84660"/>
                  <a:gd name="connsiteX57" fmla="*/ 10206 w 193917"/>
                  <a:gd name="connsiteY57" fmla="*/ 60793 h 84660"/>
                  <a:gd name="connsiteX58" fmla="*/ 27956 w 193917"/>
                  <a:gd name="connsiteY58" fmla="*/ 71887 h 84660"/>
                  <a:gd name="connsiteX59" fmla="*/ 67449 w 193917"/>
                  <a:gd name="connsiteY59" fmla="*/ 82537 h 84660"/>
                  <a:gd name="connsiteX60" fmla="*/ 105612 w 193917"/>
                  <a:gd name="connsiteY60" fmla="*/ 84312 h 84660"/>
                  <a:gd name="connsiteX61" fmla="*/ 139336 w 193917"/>
                  <a:gd name="connsiteY61" fmla="*/ 80318 h 84660"/>
                  <a:gd name="connsiteX62" fmla="*/ 166849 w 193917"/>
                  <a:gd name="connsiteY62" fmla="*/ 71443 h 84660"/>
                  <a:gd name="connsiteX63" fmla="*/ 185486 w 193917"/>
                  <a:gd name="connsiteY63" fmla="*/ 59462 h 84660"/>
                  <a:gd name="connsiteX64" fmla="*/ 190811 w 193917"/>
                  <a:gd name="connsiteY64" fmla="*/ 52806 h 84660"/>
                  <a:gd name="connsiteX65" fmla="*/ 191698 w 193917"/>
                  <a:gd name="connsiteY65" fmla="*/ 51031 h 84660"/>
                  <a:gd name="connsiteX66" fmla="*/ 192586 w 193917"/>
                  <a:gd name="connsiteY66" fmla="*/ 49700 h 84660"/>
                  <a:gd name="connsiteX67" fmla="*/ 193030 w 193917"/>
                  <a:gd name="connsiteY67" fmla="*/ 48368 h 84660"/>
                  <a:gd name="connsiteX68" fmla="*/ 193473 w 193917"/>
                  <a:gd name="connsiteY68" fmla="*/ 47037 h 84660"/>
                  <a:gd name="connsiteX69" fmla="*/ 193917 w 193917"/>
                  <a:gd name="connsiteY69" fmla="*/ 44818 h 84660"/>
                  <a:gd name="connsiteX70" fmla="*/ 193917 w 193917"/>
                  <a:gd name="connsiteY70" fmla="*/ 43043 h 84660"/>
                  <a:gd name="connsiteX71" fmla="*/ 193917 w 193917"/>
                  <a:gd name="connsiteY71" fmla="*/ 41712 h 84660"/>
                  <a:gd name="connsiteX72" fmla="*/ 193917 w 193917"/>
                  <a:gd name="connsiteY72" fmla="*/ 41712 h 84660"/>
                  <a:gd name="connsiteX73" fmla="*/ 193917 w 193917"/>
                  <a:gd name="connsiteY73" fmla="*/ 39493 h 8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93917" h="84660">
                    <a:moveTo>
                      <a:pt x="193917" y="39493"/>
                    </a:moveTo>
                    <a:cubicBezTo>
                      <a:pt x="193917" y="39050"/>
                      <a:pt x="193917" y="38606"/>
                      <a:pt x="193917" y="37719"/>
                    </a:cubicBezTo>
                    <a:cubicBezTo>
                      <a:pt x="193917" y="37275"/>
                      <a:pt x="193473" y="36387"/>
                      <a:pt x="193473" y="35500"/>
                    </a:cubicBezTo>
                    <a:cubicBezTo>
                      <a:pt x="193473" y="35056"/>
                      <a:pt x="193030" y="34612"/>
                      <a:pt x="193030" y="34169"/>
                    </a:cubicBezTo>
                    <a:cubicBezTo>
                      <a:pt x="193030" y="33725"/>
                      <a:pt x="192586" y="33281"/>
                      <a:pt x="192586" y="32837"/>
                    </a:cubicBezTo>
                    <a:cubicBezTo>
                      <a:pt x="192586" y="32394"/>
                      <a:pt x="192142" y="31950"/>
                      <a:pt x="191698" y="31506"/>
                    </a:cubicBezTo>
                    <a:cubicBezTo>
                      <a:pt x="191255" y="31062"/>
                      <a:pt x="191255" y="30619"/>
                      <a:pt x="190811" y="30175"/>
                    </a:cubicBezTo>
                    <a:cubicBezTo>
                      <a:pt x="189480" y="27956"/>
                      <a:pt x="187705" y="25737"/>
                      <a:pt x="185486" y="23962"/>
                    </a:cubicBezTo>
                    <a:cubicBezTo>
                      <a:pt x="181049" y="19525"/>
                      <a:pt x="174392" y="15531"/>
                      <a:pt x="166405" y="12425"/>
                    </a:cubicBezTo>
                    <a:cubicBezTo>
                      <a:pt x="158417" y="8875"/>
                      <a:pt x="149099" y="6212"/>
                      <a:pt x="138893" y="3994"/>
                    </a:cubicBezTo>
                    <a:cubicBezTo>
                      <a:pt x="128686" y="1775"/>
                      <a:pt x="117149" y="444"/>
                      <a:pt x="105168" y="0"/>
                    </a:cubicBezTo>
                    <a:lnTo>
                      <a:pt x="104724" y="0"/>
                    </a:lnTo>
                    <a:lnTo>
                      <a:pt x="104724" y="444"/>
                    </a:lnTo>
                    <a:lnTo>
                      <a:pt x="105168" y="444"/>
                    </a:lnTo>
                    <a:cubicBezTo>
                      <a:pt x="117149" y="887"/>
                      <a:pt x="128686" y="2219"/>
                      <a:pt x="138893" y="4437"/>
                    </a:cubicBezTo>
                    <a:cubicBezTo>
                      <a:pt x="149099" y="6656"/>
                      <a:pt x="158417" y="9762"/>
                      <a:pt x="165961" y="13312"/>
                    </a:cubicBezTo>
                    <a:cubicBezTo>
                      <a:pt x="173505" y="16862"/>
                      <a:pt x="180161" y="20856"/>
                      <a:pt x="184155" y="25294"/>
                    </a:cubicBezTo>
                    <a:cubicBezTo>
                      <a:pt x="186374" y="27512"/>
                      <a:pt x="188148" y="29287"/>
                      <a:pt x="189036" y="31506"/>
                    </a:cubicBezTo>
                    <a:cubicBezTo>
                      <a:pt x="189480" y="31950"/>
                      <a:pt x="189480" y="32394"/>
                      <a:pt x="189923" y="32837"/>
                    </a:cubicBezTo>
                    <a:cubicBezTo>
                      <a:pt x="190367" y="33281"/>
                      <a:pt x="190367" y="33725"/>
                      <a:pt x="190367" y="34169"/>
                    </a:cubicBezTo>
                    <a:cubicBezTo>
                      <a:pt x="190367" y="34612"/>
                      <a:pt x="190811" y="35056"/>
                      <a:pt x="190811" y="35500"/>
                    </a:cubicBezTo>
                    <a:cubicBezTo>
                      <a:pt x="190811" y="35944"/>
                      <a:pt x="191255" y="36387"/>
                      <a:pt x="191255" y="36831"/>
                    </a:cubicBezTo>
                    <a:cubicBezTo>
                      <a:pt x="191698" y="37719"/>
                      <a:pt x="191698" y="38162"/>
                      <a:pt x="191698" y="39050"/>
                    </a:cubicBezTo>
                    <a:cubicBezTo>
                      <a:pt x="191698" y="39493"/>
                      <a:pt x="191698" y="39937"/>
                      <a:pt x="191698" y="40381"/>
                    </a:cubicBezTo>
                    <a:cubicBezTo>
                      <a:pt x="191698" y="40825"/>
                      <a:pt x="191698" y="41268"/>
                      <a:pt x="191698" y="41712"/>
                    </a:cubicBezTo>
                    <a:cubicBezTo>
                      <a:pt x="191698" y="41712"/>
                      <a:pt x="191698" y="42156"/>
                      <a:pt x="191698" y="43043"/>
                    </a:cubicBezTo>
                    <a:cubicBezTo>
                      <a:pt x="191698" y="43487"/>
                      <a:pt x="191698" y="43931"/>
                      <a:pt x="191698" y="44375"/>
                    </a:cubicBezTo>
                    <a:cubicBezTo>
                      <a:pt x="191698" y="44818"/>
                      <a:pt x="191698" y="45706"/>
                      <a:pt x="191255" y="46150"/>
                    </a:cubicBezTo>
                    <a:cubicBezTo>
                      <a:pt x="191255" y="46593"/>
                      <a:pt x="190811" y="47037"/>
                      <a:pt x="190811" y="47481"/>
                    </a:cubicBezTo>
                    <a:cubicBezTo>
                      <a:pt x="190811" y="47925"/>
                      <a:pt x="190367" y="48368"/>
                      <a:pt x="190367" y="48812"/>
                    </a:cubicBezTo>
                    <a:cubicBezTo>
                      <a:pt x="190367" y="49256"/>
                      <a:pt x="189923" y="49700"/>
                      <a:pt x="189923" y="50143"/>
                    </a:cubicBezTo>
                    <a:cubicBezTo>
                      <a:pt x="189480" y="50587"/>
                      <a:pt x="189480" y="51031"/>
                      <a:pt x="189036" y="51475"/>
                    </a:cubicBezTo>
                    <a:cubicBezTo>
                      <a:pt x="187705" y="53250"/>
                      <a:pt x="185930" y="55468"/>
                      <a:pt x="184155" y="57687"/>
                    </a:cubicBezTo>
                    <a:cubicBezTo>
                      <a:pt x="179717" y="61681"/>
                      <a:pt x="173505" y="65675"/>
                      <a:pt x="165961" y="69225"/>
                    </a:cubicBezTo>
                    <a:cubicBezTo>
                      <a:pt x="158417" y="72774"/>
                      <a:pt x="149099" y="75437"/>
                      <a:pt x="138893" y="77212"/>
                    </a:cubicBezTo>
                    <a:cubicBezTo>
                      <a:pt x="128686" y="79431"/>
                      <a:pt x="117593" y="80762"/>
                      <a:pt x="105612" y="81206"/>
                    </a:cubicBezTo>
                    <a:cubicBezTo>
                      <a:pt x="93630" y="81649"/>
                      <a:pt x="81206" y="81206"/>
                      <a:pt x="67893" y="79431"/>
                    </a:cubicBezTo>
                    <a:cubicBezTo>
                      <a:pt x="55025" y="77656"/>
                      <a:pt x="41712" y="74549"/>
                      <a:pt x="29287" y="69225"/>
                    </a:cubicBezTo>
                    <a:cubicBezTo>
                      <a:pt x="23075" y="66562"/>
                      <a:pt x="16862" y="63456"/>
                      <a:pt x="11537" y="58575"/>
                    </a:cubicBezTo>
                    <a:cubicBezTo>
                      <a:pt x="8875" y="56356"/>
                      <a:pt x="6656" y="53693"/>
                      <a:pt x="4881" y="51031"/>
                    </a:cubicBezTo>
                    <a:cubicBezTo>
                      <a:pt x="3106" y="47925"/>
                      <a:pt x="2219" y="44818"/>
                      <a:pt x="2219" y="41712"/>
                    </a:cubicBezTo>
                    <a:cubicBezTo>
                      <a:pt x="2219" y="40825"/>
                      <a:pt x="2219" y="39937"/>
                      <a:pt x="2219" y="39050"/>
                    </a:cubicBezTo>
                    <a:cubicBezTo>
                      <a:pt x="2219" y="38162"/>
                      <a:pt x="2662" y="37275"/>
                      <a:pt x="2662" y="36831"/>
                    </a:cubicBezTo>
                    <a:cubicBezTo>
                      <a:pt x="3106" y="35056"/>
                      <a:pt x="3994" y="33725"/>
                      <a:pt x="4437" y="32394"/>
                    </a:cubicBezTo>
                    <a:cubicBezTo>
                      <a:pt x="6212" y="29287"/>
                      <a:pt x="8431" y="27069"/>
                      <a:pt x="11094" y="24406"/>
                    </a:cubicBezTo>
                    <a:cubicBezTo>
                      <a:pt x="16419" y="19969"/>
                      <a:pt x="22187" y="16419"/>
                      <a:pt x="28400" y="13756"/>
                    </a:cubicBezTo>
                    <a:cubicBezTo>
                      <a:pt x="40825" y="7987"/>
                      <a:pt x="54137" y="5325"/>
                      <a:pt x="67449" y="3106"/>
                    </a:cubicBezTo>
                    <a:cubicBezTo>
                      <a:pt x="71443" y="2662"/>
                      <a:pt x="75881" y="2219"/>
                      <a:pt x="79874" y="1775"/>
                    </a:cubicBezTo>
                    <a:lnTo>
                      <a:pt x="79874" y="1331"/>
                    </a:lnTo>
                    <a:cubicBezTo>
                      <a:pt x="75881" y="1775"/>
                      <a:pt x="71443" y="2219"/>
                      <a:pt x="67449" y="2662"/>
                    </a:cubicBezTo>
                    <a:cubicBezTo>
                      <a:pt x="54581" y="4437"/>
                      <a:pt x="40825" y="7544"/>
                      <a:pt x="28400" y="12869"/>
                    </a:cubicBezTo>
                    <a:cubicBezTo>
                      <a:pt x="22187" y="15531"/>
                      <a:pt x="15975" y="19081"/>
                      <a:pt x="10206" y="23519"/>
                    </a:cubicBezTo>
                    <a:cubicBezTo>
                      <a:pt x="7544" y="25737"/>
                      <a:pt x="4881" y="28400"/>
                      <a:pt x="3106" y="31506"/>
                    </a:cubicBezTo>
                    <a:cubicBezTo>
                      <a:pt x="2219" y="33281"/>
                      <a:pt x="1331" y="34612"/>
                      <a:pt x="887" y="36387"/>
                    </a:cubicBezTo>
                    <a:cubicBezTo>
                      <a:pt x="444" y="37275"/>
                      <a:pt x="444" y="38162"/>
                      <a:pt x="444" y="39050"/>
                    </a:cubicBezTo>
                    <a:cubicBezTo>
                      <a:pt x="444" y="39937"/>
                      <a:pt x="444" y="40825"/>
                      <a:pt x="0" y="41712"/>
                    </a:cubicBezTo>
                    <a:cubicBezTo>
                      <a:pt x="0" y="45262"/>
                      <a:pt x="1331" y="49256"/>
                      <a:pt x="3106" y="52362"/>
                    </a:cubicBezTo>
                    <a:cubicBezTo>
                      <a:pt x="4881" y="55468"/>
                      <a:pt x="7544" y="58131"/>
                      <a:pt x="10206" y="60793"/>
                    </a:cubicBezTo>
                    <a:cubicBezTo>
                      <a:pt x="15531" y="65675"/>
                      <a:pt x="21744" y="69225"/>
                      <a:pt x="27956" y="71887"/>
                    </a:cubicBezTo>
                    <a:cubicBezTo>
                      <a:pt x="40825" y="77656"/>
                      <a:pt x="54137" y="80762"/>
                      <a:pt x="67449" y="82537"/>
                    </a:cubicBezTo>
                    <a:cubicBezTo>
                      <a:pt x="80762" y="84312"/>
                      <a:pt x="93187" y="85199"/>
                      <a:pt x="105612" y="84312"/>
                    </a:cubicBezTo>
                    <a:cubicBezTo>
                      <a:pt x="117593" y="83868"/>
                      <a:pt x="129130" y="82537"/>
                      <a:pt x="139336" y="80318"/>
                    </a:cubicBezTo>
                    <a:cubicBezTo>
                      <a:pt x="149543" y="78099"/>
                      <a:pt x="158861" y="74993"/>
                      <a:pt x="166849" y="71443"/>
                    </a:cubicBezTo>
                    <a:cubicBezTo>
                      <a:pt x="174836" y="67893"/>
                      <a:pt x="181049" y="63900"/>
                      <a:pt x="185486" y="59462"/>
                    </a:cubicBezTo>
                    <a:cubicBezTo>
                      <a:pt x="187705" y="57243"/>
                      <a:pt x="189480" y="55025"/>
                      <a:pt x="190811" y="52806"/>
                    </a:cubicBezTo>
                    <a:cubicBezTo>
                      <a:pt x="191255" y="52362"/>
                      <a:pt x="191255" y="51918"/>
                      <a:pt x="191698" y="51031"/>
                    </a:cubicBezTo>
                    <a:cubicBezTo>
                      <a:pt x="192142" y="50587"/>
                      <a:pt x="192142" y="50143"/>
                      <a:pt x="192586" y="49700"/>
                    </a:cubicBezTo>
                    <a:cubicBezTo>
                      <a:pt x="192586" y="49256"/>
                      <a:pt x="193030" y="48812"/>
                      <a:pt x="193030" y="48368"/>
                    </a:cubicBezTo>
                    <a:cubicBezTo>
                      <a:pt x="193030" y="47925"/>
                      <a:pt x="193473" y="47481"/>
                      <a:pt x="193473" y="47037"/>
                    </a:cubicBezTo>
                    <a:cubicBezTo>
                      <a:pt x="193917" y="46150"/>
                      <a:pt x="193917" y="45262"/>
                      <a:pt x="193917" y="44818"/>
                    </a:cubicBezTo>
                    <a:cubicBezTo>
                      <a:pt x="193917" y="43931"/>
                      <a:pt x="193917" y="43487"/>
                      <a:pt x="193917" y="43043"/>
                    </a:cubicBezTo>
                    <a:cubicBezTo>
                      <a:pt x="193917" y="42156"/>
                      <a:pt x="193917" y="41712"/>
                      <a:pt x="193917" y="41712"/>
                    </a:cubicBezTo>
                    <a:lnTo>
                      <a:pt x="193917" y="41712"/>
                    </a:lnTo>
                    <a:cubicBezTo>
                      <a:pt x="193917" y="40825"/>
                      <a:pt x="193917" y="40381"/>
                      <a:pt x="193917" y="39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7" name="Рисунок 8">
                <a:extLst>
                  <a:ext uri="{FF2B5EF4-FFF2-40B4-BE49-F238E27FC236}">
                    <a16:creationId xmlns:a16="http://schemas.microsoft.com/office/drawing/2014/main" id="{433AF8C3-97DA-7A1A-7753-E011FE650A73}"/>
                  </a:ext>
                </a:extLst>
              </p:cNvPr>
              <p:cNvSpPr/>
              <p:nvPr/>
            </p:nvSpPr>
            <p:spPr>
              <a:xfrm>
                <a:off x="585576" y="6474035"/>
                <a:ext cx="31505" cy="107830"/>
              </a:xfrm>
              <a:custGeom>
                <a:avLst/>
                <a:gdLst>
                  <a:gd name="connsiteX0" fmla="*/ 31506 w 31505"/>
                  <a:gd name="connsiteY0" fmla="*/ 0 h 107830"/>
                  <a:gd name="connsiteX1" fmla="*/ 28844 w 31505"/>
                  <a:gd name="connsiteY1" fmla="*/ 887 h 107830"/>
                  <a:gd name="connsiteX2" fmla="*/ 26181 w 31505"/>
                  <a:gd name="connsiteY2" fmla="*/ 1331 h 107830"/>
                  <a:gd name="connsiteX3" fmla="*/ 26181 w 31505"/>
                  <a:gd name="connsiteY3" fmla="*/ 101174 h 107830"/>
                  <a:gd name="connsiteX4" fmla="*/ 15087 w 31505"/>
                  <a:gd name="connsiteY4" fmla="*/ 102949 h 107830"/>
                  <a:gd name="connsiteX5" fmla="*/ 15087 w 31505"/>
                  <a:gd name="connsiteY5" fmla="*/ 102949 h 107830"/>
                  <a:gd name="connsiteX6" fmla="*/ 6212 w 31505"/>
                  <a:gd name="connsiteY6" fmla="*/ 100287 h 107830"/>
                  <a:gd name="connsiteX7" fmla="*/ 5325 w 31505"/>
                  <a:gd name="connsiteY7" fmla="*/ 3550 h 107830"/>
                  <a:gd name="connsiteX8" fmla="*/ 2662 w 31505"/>
                  <a:gd name="connsiteY8" fmla="*/ 3550 h 107830"/>
                  <a:gd name="connsiteX9" fmla="*/ 0 w 31505"/>
                  <a:gd name="connsiteY9" fmla="*/ 3550 h 107830"/>
                  <a:gd name="connsiteX10" fmla="*/ 887 w 31505"/>
                  <a:gd name="connsiteY10" fmla="*/ 100731 h 107830"/>
                  <a:gd name="connsiteX11" fmla="*/ 1331 w 31505"/>
                  <a:gd name="connsiteY11" fmla="*/ 102506 h 107830"/>
                  <a:gd name="connsiteX12" fmla="*/ 15087 w 31505"/>
                  <a:gd name="connsiteY12" fmla="*/ 107831 h 107830"/>
                  <a:gd name="connsiteX13" fmla="*/ 15087 w 31505"/>
                  <a:gd name="connsiteY13" fmla="*/ 107831 h 107830"/>
                  <a:gd name="connsiteX14" fmla="*/ 30175 w 31505"/>
                  <a:gd name="connsiteY14" fmla="*/ 104281 h 107830"/>
                  <a:gd name="connsiteX15" fmla="*/ 31062 w 31505"/>
                  <a:gd name="connsiteY15" fmla="*/ 101618 h 107830"/>
                  <a:gd name="connsiteX16" fmla="*/ 31506 w 31505"/>
                  <a:gd name="connsiteY16" fmla="*/ 0 h 10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505" h="107830">
                    <a:moveTo>
                      <a:pt x="31506" y="0"/>
                    </a:moveTo>
                    <a:cubicBezTo>
                      <a:pt x="30619" y="444"/>
                      <a:pt x="29731" y="444"/>
                      <a:pt x="28844" y="887"/>
                    </a:cubicBezTo>
                    <a:cubicBezTo>
                      <a:pt x="27956" y="1331"/>
                      <a:pt x="27069" y="1331"/>
                      <a:pt x="26181" y="1331"/>
                    </a:cubicBezTo>
                    <a:lnTo>
                      <a:pt x="26181" y="101174"/>
                    </a:lnTo>
                    <a:cubicBezTo>
                      <a:pt x="25737" y="101618"/>
                      <a:pt x="23519" y="102949"/>
                      <a:pt x="15087" y="102949"/>
                    </a:cubicBezTo>
                    <a:lnTo>
                      <a:pt x="15087" y="102949"/>
                    </a:lnTo>
                    <a:cubicBezTo>
                      <a:pt x="8875" y="102949"/>
                      <a:pt x="6212" y="101174"/>
                      <a:pt x="6212" y="100287"/>
                    </a:cubicBezTo>
                    <a:lnTo>
                      <a:pt x="5325" y="3550"/>
                    </a:lnTo>
                    <a:cubicBezTo>
                      <a:pt x="4437" y="3550"/>
                      <a:pt x="3550" y="3550"/>
                      <a:pt x="2662" y="3550"/>
                    </a:cubicBezTo>
                    <a:cubicBezTo>
                      <a:pt x="1775" y="3550"/>
                      <a:pt x="887" y="3550"/>
                      <a:pt x="0" y="3550"/>
                    </a:cubicBezTo>
                    <a:lnTo>
                      <a:pt x="887" y="100731"/>
                    </a:lnTo>
                    <a:cubicBezTo>
                      <a:pt x="887" y="101174"/>
                      <a:pt x="887" y="101618"/>
                      <a:pt x="1331" y="102506"/>
                    </a:cubicBezTo>
                    <a:cubicBezTo>
                      <a:pt x="2219" y="105168"/>
                      <a:pt x="7100" y="107831"/>
                      <a:pt x="15087" y="107831"/>
                    </a:cubicBezTo>
                    <a:lnTo>
                      <a:pt x="15087" y="107831"/>
                    </a:lnTo>
                    <a:cubicBezTo>
                      <a:pt x="23075" y="107831"/>
                      <a:pt x="27956" y="106499"/>
                      <a:pt x="30175" y="104281"/>
                    </a:cubicBezTo>
                    <a:cubicBezTo>
                      <a:pt x="31062" y="102949"/>
                      <a:pt x="31062" y="102062"/>
                      <a:pt x="31062" y="101618"/>
                    </a:cubicBezTo>
                    <a:lnTo>
                      <a:pt x="315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8" name="Рисунок 8">
                <a:extLst>
                  <a:ext uri="{FF2B5EF4-FFF2-40B4-BE49-F238E27FC236}">
                    <a16:creationId xmlns:a16="http://schemas.microsoft.com/office/drawing/2014/main" id="{CD894C0C-4870-D85C-4392-C276F220B032}"/>
                  </a:ext>
                </a:extLst>
              </p:cNvPr>
              <p:cNvSpPr/>
              <p:nvPr/>
            </p:nvSpPr>
            <p:spPr>
              <a:xfrm>
                <a:off x="608651" y="6478029"/>
                <a:ext cx="4437" cy="89636"/>
              </a:xfrm>
              <a:custGeom>
                <a:avLst/>
                <a:gdLst>
                  <a:gd name="connsiteX0" fmla="*/ 0 w 4437"/>
                  <a:gd name="connsiteY0" fmla="*/ 0 h 89636"/>
                  <a:gd name="connsiteX1" fmla="*/ 0 w 4437"/>
                  <a:gd name="connsiteY1" fmla="*/ 89637 h 89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37" h="89636">
                    <a:moveTo>
                      <a:pt x="0" y="0"/>
                    </a:moveTo>
                    <a:lnTo>
                      <a:pt x="0" y="89637"/>
                    </a:lnTo>
                  </a:path>
                </a:pathLst>
              </a:custGeom>
              <a:ln w="195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9" name="Рисунок 8">
                <a:extLst>
                  <a:ext uri="{FF2B5EF4-FFF2-40B4-BE49-F238E27FC236}">
                    <a16:creationId xmlns:a16="http://schemas.microsoft.com/office/drawing/2014/main" id="{98607243-B6C2-3291-48B8-23A368BD9D07}"/>
                  </a:ext>
                </a:extLst>
              </p:cNvPr>
              <p:cNvSpPr/>
              <p:nvPr/>
            </p:nvSpPr>
            <p:spPr>
              <a:xfrm>
                <a:off x="605545" y="6437591"/>
                <a:ext cx="51474" cy="46650"/>
              </a:xfrm>
              <a:custGeom>
                <a:avLst/>
                <a:gdLst>
                  <a:gd name="connsiteX0" fmla="*/ 51475 w 51474"/>
                  <a:gd name="connsiteY0" fmla="*/ 5826 h 46650"/>
                  <a:gd name="connsiteX1" fmla="*/ 50587 w 51474"/>
                  <a:gd name="connsiteY1" fmla="*/ 13813 h 46650"/>
                  <a:gd name="connsiteX2" fmla="*/ 32837 w 51474"/>
                  <a:gd name="connsiteY2" fmla="*/ 44875 h 46650"/>
                  <a:gd name="connsiteX3" fmla="*/ 21744 w 51474"/>
                  <a:gd name="connsiteY3" fmla="*/ 46650 h 46650"/>
                  <a:gd name="connsiteX4" fmla="*/ 0 w 51474"/>
                  <a:gd name="connsiteY4" fmla="*/ 39107 h 46650"/>
                  <a:gd name="connsiteX5" fmla="*/ 14644 w 51474"/>
                  <a:gd name="connsiteY5" fmla="*/ 35557 h 46650"/>
                  <a:gd name="connsiteX6" fmla="*/ 29287 w 51474"/>
                  <a:gd name="connsiteY6" fmla="*/ 35557 h 46650"/>
                  <a:gd name="connsiteX7" fmla="*/ 39493 w 51474"/>
                  <a:gd name="connsiteY7" fmla="*/ 18250 h 46650"/>
                  <a:gd name="connsiteX8" fmla="*/ 40825 w 51474"/>
                  <a:gd name="connsiteY8" fmla="*/ 12038 h 46650"/>
                  <a:gd name="connsiteX9" fmla="*/ 41712 w 51474"/>
                  <a:gd name="connsiteY9" fmla="*/ 4494 h 46650"/>
                  <a:gd name="connsiteX10" fmla="*/ 47037 w 51474"/>
                  <a:gd name="connsiteY10" fmla="*/ 57 h 46650"/>
                  <a:gd name="connsiteX11" fmla="*/ 50143 w 51474"/>
                  <a:gd name="connsiteY11" fmla="*/ 1388 h 46650"/>
                  <a:gd name="connsiteX12" fmla="*/ 51475 w 51474"/>
                  <a:gd name="connsiteY12" fmla="*/ 5826 h 4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474" h="46650">
                    <a:moveTo>
                      <a:pt x="51475" y="5826"/>
                    </a:moveTo>
                    <a:lnTo>
                      <a:pt x="50587" y="13813"/>
                    </a:lnTo>
                    <a:cubicBezTo>
                      <a:pt x="47925" y="26682"/>
                      <a:pt x="43931" y="40882"/>
                      <a:pt x="32837" y="44875"/>
                    </a:cubicBezTo>
                    <a:cubicBezTo>
                      <a:pt x="29287" y="46207"/>
                      <a:pt x="25737" y="46650"/>
                      <a:pt x="21744" y="46650"/>
                    </a:cubicBezTo>
                    <a:cubicBezTo>
                      <a:pt x="14200" y="46650"/>
                      <a:pt x="7100" y="43988"/>
                      <a:pt x="0" y="39107"/>
                    </a:cubicBezTo>
                    <a:cubicBezTo>
                      <a:pt x="5325" y="38219"/>
                      <a:pt x="9762" y="37332"/>
                      <a:pt x="14644" y="35557"/>
                    </a:cubicBezTo>
                    <a:cubicBezTo>
                      <a:pt x="19525" y="37332"/>
                      <a:pt x="24850" y="37332"/>
                      <a:pt x="29287" y="35557"/>
                    </a:cubicBezTo>
                    <a:cubicBezTo>
                      <a:pt x="34168" y="33782"/>
                      <a:pt x="37275" y="26682"/>
                      <a:pt x="39493" y="18250"/>
                    </a:cubicBezTo>
                    <a:cubicBezTo>
                      <a:pt x="39937" y="16032"/>
                      <a:pt x="40381" y="14257"/>
                      <a:pt x="40825" y="12038"/>
                    </a:cubicBezTo>
                    <a:lnTo>
                      <a:pt x="41712" y="4494"/>
                    </a:lnTo>
                    <a:cubicBezTo>
                      <a:pt x="42156" y="1832"/>
                      <a:pt x="44375" y="-387"/>
                      <a:pt x="47037" y="57"/>
                    </a:cubicBezTo>
                    <a:cubicBezTo>
                      <a:pt x="48368" y="57"/>
                      <a:pt x="49256" y="944"/>
                      <a:pt x="50143" y="1388"/>
                    </a:cubicBezTo>
                    <a:cubicBezTo>
                      <a:pt x="51031" y="2719"/>
                      <a:pt x="51475" y="4051"/>
                      <a:pt x="51475" y="5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0" name="Рисунок 8">
                <a:extLst>
                  <a:ext uri="{FF2B5EF4-FFF2-40B4-BE49-F238E27FC236}">
                    <a16:creationId xmlns:a16="http://schemas.microsoft.com/office/drawing/2014/main" id="{554446BE-FFFD-8175-0974-F70B8A8A86C4}"/>
                  </a:ext>
                </a:extLst>
              </p:cNvPr>
              <p:cNvGrpSpPr/>
              <p:nvPr/>
            </p:nvGrpSpPr>
            <p:grpSpPr>
              <a:xfrm>
                <a:off x="569601" y="6211337"/>
                <a:ext cx="76768" cy="102505"/>
                <a:chOff x="569601" y="6211337"/>
                <a:chExt cx="76768" cy="102505"/>
              </a:xfrm>
              <a:solidFill>
                <a:srgbClr val="F0C63B"/>
              </a:solidFill>
            </p:grpSpPr>
            <p:sp>
              <p:nvSpPr>
                <p:cNvPr id="61" name="Рисунок 8">
                  <a:extLst>
                    <a:ext uri="{FF2B5EF4-FFF2-40B4-BE49-F238E27FC236}">
                      <a16:creationId xmlns:a16="http://schemas.microsoft.com/office/drawing/2014/main" id="{A72BE322-CE2C-6C25-10DF-71BC6A844964}"/>
                    </a:ext>
                  </a:extLst>
                </p:cNvPr>
                <p:cNvSpPr/>
                <p:nvPr/>
              </p:nvSpPr>
              <p:spPr>
                <a:xfrm>
                  <a:off x="569601" y="6211337"/>
                  <a:ext cx="30174" cy="81205"/>
                </a:xfrm>
                <a:custGeom>
                  <a:avLst/>
                  <a:gdLst>
                    <a:gd name="connsiteX0" fmla="*/ 1331 w 30174"/>
                    <a:gd name="connsiteY0" fmla="*/ 81206 h 81205"/>
                    <a:gd name="connsiteX1" fmla="*/ 1331 w 30174"/>
                    <a:gd name="connsiteY1" fmla="*/ 81206 h 81205"/>
                    <a:gd name="connsiteX2" fmla="*/ 0 w 30174"/>
                    <a:gd name="connsiteY2" fmla="*/ 79874 h 81205"/>
                    <a:gd name="connsiteX3" fmla="*/ 13312 w 30174"/>
                    <a:gd name="connsiteY3" fmla="*/ 1331 h 81205"/>
                    <a:gd name="connsiteX4" fmla="*/ 14644 w 30174"/>
                    <a:gd name="connsiteY4" fmla="*/ 444 h 81205"/>
                    <a:gd name="connsiteX5" fmla="*/ 28844 w 30174"/>
                    <a:gd name="connsiteY5" fmla="*/ 0 h 81205"/>
                    <a:gd name="connsiteX6" fmla="*/ 30175 w 30174"/>
                    <a:gd name="connsiteY6" fmla="*/ 1331 h 81205"/>
                    <a:gd name="connsiteX7" fmla="*/ 28844 w 30174"/>
                    <a:gd name="connsiteY7" fmla="*/ 2662 h 81205"/>
                    <a:gd name="connsiteX8" fmla="*/ 15975 w 30174"/>
                    <a:gd name="connsiteY8" fmla="*/ 2662 h 81205"/>
                    <a:gd name="connsiteX9" fmla="*/ 2662 w 30174"/>
                    <a:gd name="connsiteY9" fmla="*/ 79874 h 81205"/>
                    <a:gd name="connsiteX10" fmla="*/ 1331 w 30174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74" h="81205">
                      <a:moveTo>
                        <a:pt x="1331" y="81206"/>
                      </a:moveTo>
                      <a:lnTo>
                        <a:pt x="1331" y="81206"/>
                      </a:ln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8844" y="0"/>
                      </a:lnTo>
                      <a:cubicBezTo>
                        <a:pt x="29731" y="0"/>
                        <a:pt x="30175" y="444"/>
                        <a:pt x="30175" y="1331"/>
                      </a:cubicBezTo>
                      <a:cubicBezTo>
                        <a:pt x="30175" y="2219"/>
                        <a:pt x="29731" y="2662"/>
                        <a:pt x="28844" y="2662"/>
                      </a:cubicBezTo>
                      <a:lnTo>
                        <a:pt x="15975" y="2662"/>
                      </a:lnTo>
                      <a:lnTo>
                        <a:pt x="2662" y="79874"/>
                      </a:lnTo>
                      <a:cubicBezTo>
                        <a:pt x="2662" y="80762"/>
                        <a:pt x="2219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2" name="Рисунок 8">
                  <a:extLst>
                    <a:ext uri="{FF2B5EF4-FFF2-40B4-BE49-F238E27FC236}">
                      <a16:creationId xmlns:a16="http://schemas.microsoft.com/office/drawing/2014/main" id="{B42C4117-147C-AF59-6D0F-6926C61FC97B}"/>
                    </a:ext>
                  </a:extLst>
                </p:cNvPr>
                <p:cNvSpPr/>
                <p:nvPr/>
              </p:nvSpPr>
              <p:spPr>
                <a:xfrm>
                  <a:off x="576258" y="6213999"/>
                  <a:ext cx="29731" cy="81205"/>
                </a:xfrm>
                <a:custGeom>
                  <a:avLst/>
                  <a:gdLst>
                    <a:gd name="connsiteX0" fmla="*/ 1331 w 29731"/>
                    <a:gd name="connsiteY0" fmla="*/ 81206 h 81205"/>
                    <a:gd name="connsiteX1" fmla="*/ 1331 w 29731"/>
                    <a:gd name="connsiteY1" fmla="*/ 81206 h 81205"/>
                    <a:gd name="connsiteX2" fmla="*/ 0 w 29731"/>
                    <a:gd name="connsiteY2" fmla="*/ 79874 h 81205"/>
                    <a:gd name="connsiteX3" fmla="*/ 13756 w 29731"/>
                    <a:gd name="connsiteY3" fmla="*/ 1331 h 81205"/>
                    <a:gd name="connsiteX4" fmla="*/ 15087 w 29731"/>
                    <a:gd name="connsiteY4" fmla="*/ 444 h 81205"/>
                    <a:gd name="connsiteX5" fmla="*/ 28400 w 29731"/>
                    <a:gd name="connsiteY5" fmla="*/ 0 h 81205"/>
                    <a:gd name="connsiteX6" fmla="*/ 29731 w 29731"/>
                    <a:gd name="connsiteY6" fmla="*/ 1331 h 81205"/>
                    <a:gd name="connsiteX7" fmla="*/ 28400 w 29731"/>
                    <a:gd name="connsiteY7" fmla="*/ 2662 h 81205"/>
                    <a:gd name="connsiteX8" fmla="*/ 15975 w 29731"/>
                    <a:gd name="connsiteY8" fmla="*/ 3106 h 81205"/>
                    <a:gd name="connsiteX9" fmla="*/ 2662 w 29731"/>
                    <a:gd name="connsiteY9" fmla="*/ 80318 h 81205"/>
                    <a:gd name="connsiteX10" fmla="*/ 1331 w 29731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205">
                      <a:moveTo>
                        <a:pt x="1331" y="81206"/>
                      </a:moveTo>
                      <a:cubicBezTo>
                        <a:pt x="1331" y="81206"/>
                        <a:pt x="887" y="81206"/>
                        <a:pt x="1331" y="81206"/>
                      </a:cubicBez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975" y="3106"/>
                      </a:lnTo>
                      <a:lnTo>
                        <a:pt x="2662" y="80318"/>
                      </a:lnTo>
                      <a:cubicBezTo>
                        <a:pt x="2219" y="80762"/>
                        <a:pt x="1775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3" name="Рисунок 8">
                  <a:extLst>
                    <a:ext uri="{FF2B5EF4-FFF2-40B4-BE49-F238E27FC236}">
                      <a16:creationId xmlns:a16="http://schemas.microsoft.com/office/drawing/2014/main" id="{BF7C1320-0AB4-6859-D4BA-30776EA23CCE}"/>
                    </a:ext>
                  </a:extLst>
                </p:cNvPr>
                <p:cNvSpPr/>
                <p:nvPr/>
              </p:nvSpPr>
              <p:spPr>
                <a:xfrm>
                  <a:off x="583358" y="6216662"/>
                  <a:ext cx="29731" cy="81649"/>
                </a:xfrm>
                <a:custGeom>
                  <a:avLst/>
                  <a:gdLst>
                    <a:gd name="connsiteX0" fmla="*/ 1331 w 29731"/>
                    <a:gd name="connsiteY0" fmla="*/ 81649 h 81649"/>
                    <a:gd name="connsiteX1" fmla="*/ 1331 w 29731"/>
                    <a:gd name="connsiteY1" fmla="*/ 81649 h 81649"/>
                    <a:gd name="connsiteX2" fmla="*/ 0 w 29731"/>
                    <a:gd name="connsiteY2" fmla="*/ 80318 h 81649"/>
                    <a:gd name="connsiteX3" fmla="*/ 13756 w 29731"/>
                    <a:gd name="connsiteY3" fmla="*/ 1331 h 81649"/>
                    <a:gd name="connsiteX4" fmla="*/ 15087 w 29731"/>
                    <a:gd name="connsiteY4" fmla="*/ 444 h 81649"/>
                    <a:gd name="connsiteX5" fmla="*/ 28400 w 29731"/>
                    <a:gd name="connsiteY5" fmla="*/ 0 h 81649"/>
                    <a:gd name="connsiteX6" fmla="*/ 29731 w 29731"/>
                    <a:gd name="connsiteY6" fmla="*/ 1331 h 81649"/>
                    <a:gd name="connsiteX7" fmla="*/ 28400 w 29731"/>
                    <a:gd name="connsiteY7" fmla="*/ 2219 h 81649"/>
                    <a:gd name="connsiteX8" fmla="*/ 15975 w 29731"/>
                    <a:gd name="connsiteY8" fmla="*/ 2662 h 81649"/>
                    <a:gd name="connsiteX9" fmla="*/ 2662 w 29731"/>
                    <a:gd name="connsiteY9" fmla="*/ 80762 h 81649"/>
                    <a:gd name="connsiteX10" fmla="*/ 1331 w 29731"/>
                    <a:gd name="connsiteY10" fmla="*/ 81649 h 81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649">
                      <a:moveTo>
                        <a:pt x="1331" y="81649"/>
                      </a:moveTo>
                      <a:cubicBezTo>
                        <a:pt x="887" y="81649"/>
                        <a:pt x="887" y="81649"/>
                        <a:pt x="1331" y="81649"/>
                      </a:cubicBezTo>
                      <a:cubicBezTo>
                        <a:pt x="444" y="81649"/>
                        <a:pt x="0" y="80762"/>
                        <a:pt x="0" y="80318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1331"/>
                        <a:pt x="29287" y="2219"/>
                        <a:pt x="28400" y="2219"/>
                      </a:cubicBezTo>
                      <a:lnTo>
                        <a:pt x="15975" y="2662"/>
                      </a:lnTo>
                      <a:lnTo>
                        <a:pt x="2662" y="80762"/>
                      </a:lnTo>
                      <a:cubicBezTo>
                        <a:pt x="2219" y="81206"/>
                        <a:pt x="1775" y="81649"/>
                        <a:pt x="1331" y="8164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4" name="Рисунок 8">
                  <a:extLst>
                    <a:ext uri="{FF2B5EF4-FFF2-40B4-BE49-F238E27FC236}">
                      <a16:creationId xmlns:a16="http://schemas.microsoft.com/office/drawing/2014/main" id="{0E09F9B4-CABC-FD5D-4A9B-849C85E9E8AB}"/>
                    </a:ext>
                  </a:extLst>
                </p:cNvPr>
                <p:cNvSpPr/>
                <p:nvPr/>
              </p:nvSpPr>
              <p:spPr>
                <a:xfrm>
                  <a:off x="590458" y="6218880"/>
                  <a:ext cx="29287" cy="82536"/>
                </a:xfrm>
                <a:custGeom>
                  <a:avLst/>
                  <a:gdLst>
                    <a:gd name="connsiteX0" fmla="*/ 1331 w 29287"/>
                    <a:gd name="connsiteY0" fmla="*/ 82537 h 82536"/>
                    <a:gd name="connsiteX1" fmla="*/ 1331 w 29287"/>
                    <a:gd name="connsiteY1" fmla="*/ 82537 h 82536"/>
                    <a:gd name="connsiteX2" fmla="*/ 0 w 29287"/>
                    <a:gd name="connsiteY2" fmla="*/ 81206 h 82536"/>
                    <a:gd name="connsiteX3" fmla="*/ 13312 w 29287"/>
                    <a:gd name="connsiteY3" fmla="*/ 1331 h 82536"/>
                    <a:gd name="connsiteX4" fmla="*/ 14644 w 29287"/>
                    <a:gd name="connsiteY4" fmla="*/ 444 h 82536"/>
                    <a:gd name="connsiteX5" fmla="*/ 27956 w 29287"/>
                    <a:gd name="connsiteY5" fmla="*/ 0 h 82536"/>
                    <a:gd name="connsiteX6" fmla="*/ 29287 w 29287"/>
                    <a:gd name="connsiteY6" fmla="*/ 1331 h 82536"/>
                    <a:gd name="connsiteX7" fmla="*/ 27956 w 29287"/>
                    <a:gd name="connsiteY7" fmla="*/ 2662 h 82536"/>
                    <a:gd name="connsiteX8" fmla="*/ 15531 w 29287"/>
                    <a:gd name="connsiteY8" fmla="*/ 3106 h 82536"/>
                    <a:gd name="connsiteX9" fmla="*/ 2219 w 29287"/>
                    <a:gd name="connsiteY9" fmla="*/ 81649 h 82536"/>
                    <a:gd name="connsiteX10" fmla="*/ 1331 w 29287"/>
                    <a:gd name="connsiteY10" fmla="*/ 82537 h 8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287" h="82536">
                      <a:moveTo>
                        <a:pt x="1331" y="82537"/>
                      </a:moveTo>
                      <a:cubicBezTo>
                        <a:pt x="1331" y="82537"/>
                        <a:pt x="887" y="82537"/>
                        <a:pt x="1331" y="82537"/>
                      </a:cubicBezTo>
                      <a:cubicBezTo>
                        <a:pt x="444" y="82537"/>
                        <a:pt x="0" y="81649"/>
                        <a:pt x="0" y="81206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7956" y="0"/>
                      </a:lnTo>
                      <a:cubicBezTo>
                        <a:pt x="28844" y="0"/>
                        <a:pt x="29287" y="444"/>
                        <a:pt x="29287" y="1331"/>
                      </a:cubicBezTo>
                      <a:cubicBezTo>
                        <a:pt x="29287" y="2219"/>
                        <a:pt x="28844" y="2662"/>
                        <a:pt x="27956" y="2662"/>
                      </a:cubicBezTo>
                      <a:lnTo>
                        <a:pt x="15531" y="3106"/>
                      </a:lnTo>
                      <a:lnTo>
                        <a:pt x="2219" y="81649"/>
                      </a:lnTo>
                      <a:cubicBezTo>
                        <a:pt x="2219" y="82093"/>
                        <a:pt x="1775" y="82537"/>
                        <a:pt x="1331" y="82537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5" name="Рисунок 8">
                  <a:extLst>
                    <a:ext uri="{FF2B5EF4-FFF2-40B4-BE49-F238E27FC236}">
                      <a16:creationId xmlns:a16="http://schemas.microsoft.com/office/drawing/2014/main" id="{0E6B359B-EB96-D068-7D86-FC282681049D}"/>
                    </a:ext>
                  </a:extLst>
                </p:cNvPr>
                <p:cNvSpPr/>
                <p:nvPr/>
              </p:nvSpPr>
              <p:spPr>
                <a:xfrm>
                  <a:off x="597558" y="6221543"/>
                  <a:ext cx="29731" cy="82980"/>
                </a:xfrm>
                <a:custGeom>
                  <a:avLst/>
                  <a:gdLst>
                    <a:gd name="connsiteX0" fmla="*/ 1331 w 29731"/>
                    <a:gd name="connsiteY0" fmla="*/ 82981 h 82980"/>
                    <a:gd name="connsiteX1" fmla="*/ 1331 w 29731"/>
                    <a:gd name="connsiteY1" fmla="*/ 82981 h 82980"/>
                    <a:gd name="connsiteX2" fmla="*/ 0 w 29731"/>
                    <a:gd name="connsiteY2" fmla="*/ 81649 h 82980"/>
                    <a:gd name="connsiteX3" fmla="*/ 12869 w 29731"/>
                    <a:gd name="connsiteY3" fmla="*/ 1331 h 82980"/>
                    <a:gd name="connsiteX4" fmla="*/ 14200 w 29731"/>
                    <a:gd name="connsiteY4" fmla="*/ 444 h 82980"/>
                    <a:gd name="connsiteX5" fmla="*/ 28400 w 29731"/>
                    <a:gd name="connsiteY5" fmla="*/ 0 h 82980"/>
                    <a:gd name="connsiteX6" fmla="*/ 29731 w 29731"/>
                    <a:gd name="connsiteY6" fmla="*/ 1331 h 82980"/>
                    <a:gd name="connsiteX7" fmla="*/ 28400 w 29731"/>
                    <a:gd name="connsiteY7" fmla="*/ 2662 h 82980"/>
                    <a:gd name="connsiteX8" fmla="*/ 15531 w 29731"/>
                    <a:gd name="connsiteY8" fmla="*/ 3106 h 82980"/>
                    <a:gd name="connsiteX9" fmla="*/ 2662 w 29731"/>
                    <a:gd name="connsiteY9" fmla="*/ 82537 h 82980"/>
                    <a:gd name="connsiteX10" fmla="*/ 1331 w 29731"/>
                    <a:gd name="connsiteY10" fmla="*/ 82981 h 82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2980">
                      <a:moveTo>
                        <a:pt x="1331" y="82981"/>
                      </a:moveTo>
                      <a:cubicBezTo>
                        <a:pt x="1331" y="82981"/>
                        <a:pt x="887" y="82981"/>
                        <a:pt x="1331" y="82981"/>
                      </a:cubicBezTo>
                      <a:cubicBezTo>
                        <a:pt x="444" y="82981"/>
                        <a:pt x="0" y="82093"/>
                        <a:pt x="0" y="81649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8400" y="0"/>
                      </a:lnTo>
                      <a:cubicBezTo>
                        <a:pt x="28844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531" y="3106"/>
                      </a:lnTo>
                      <a:lnTo>
                        <a:pt x="2662" y="82537"/>
                      </a:lnTo>
                      <a:cubicBezTo>
                        <a:pt x="2219" y="82537"/>
                        <a:pt x="1775" y="82981"/>
                        <a:pt x="1331" y="82981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6" name="Рисунок 8">
                  <a:extLst>
                    <a:ext uri="{FF2B5EF4-FFF2-40B4-BE49-F238E27FC236}">
                      <a16:creationId xmlns:a16="http://schemas.microsoft.com/office/drawing/2014/main" id="{A15BEDF0-6B78-FB05-3BB4-7BC18F948417}"/>
                    </a:ext>
                  </a:extLst>
                </p:cNvPr>
                <p:cNvSpPr/>
                <p:nvPr/>
              </p:nvSpPr>
              <p:spPr>
                <a:xfrm>
                  <a:off x="604214" y="6223762"/>
                  <a:ext cx="28843" cy="83868"/>
                </a:xfrm>
                <a:custGeom>
                  <a:avLst/>
                  <a:gdLst>
                    <a:gd name="connsiteX0" fmla="*/ 1331 w 28843"/>
                    <a:gd name="connsiteY0" fmla="*/ 83868 h 83868"/>
                    <a:gd name="connsiteX1" fmla="*/ 1331 w 28843"/>
                    <a:gd name="connsiteY1" fmla="*/ 83868 h 83868"/>
                    <a:gd name="connsiteX2" fmla="*/ 0 w 28843"/>
                    <a:gd name="connsiteY2" fmla="*/ 82537 h 83868"/>
                    <a:gd name="connsiteX3" fmla="*/ 12869 w 28843"/>
                    <a:gd name="connsiteY3" fmla="*/ 1331 h 83868"/>
                    <a:gd name="connsiteX4" fmla="*/ 14200 w 28843"/>
                    <a:gd name="connsiteY4" fmla="*/ 444 h 83868"/>
                    <a:gd name="connsiteX5" fmla="*/ 27512 w 28843"/>
                    <a:gd name="connsiteY5" fmla="*/ 0 h 83868"/>
                    <a:gd name="connsiteX6" fmla="*/ 28844 w 28843"/>
                    <a:gd name="connsiteY6" fmla="*/ 1331 h 83868"/>
                    <a:gd name="connsiteX7" fmla="*/ 27512 w 28843"/>
                    <a:gd name="connsiteY7" fmla="*/ 2662 h 83868"/>
                    <a:gd name="connsiteX8" fmla="*/ 15087 w 28843"/>
                    <a:gd name="connsiteY8" fmla="*/ 3106 h 83868"/>
                    <a:gd name="connsiteX9" fmla="*/ 2219 w 28843"/>
                    <a:gd name="connsiteY9" fmla="*/ 83424 h 83868"/>
                    <a:gd name="connsiteX10" fmla="*/ 1331 w 28843"/>
                    <a:gd name="connsiteY10" fmla="*/ 83868 h 83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843" h="83868">
                      <a:moveTo>
                        <a:pt x="1331" y="83868"/>
                      </a:moveTo>
                      <a:lnTo>
                        <a:pt x="1331" y="83868"/>
                      </a:lnTo>
                      <a:cubicBezTo>
                        <a:pt x="444" y="83868"/>
                        <a:pt x="0" y="82981"/>
                        <a:pt x="0" y="82537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512" y="0"/>
                      </a:lnTo>
                      <a:cubicBezTo>
                        <a:pt x="28400" y="0"/>
                        <a:pt x="28844" y="444"/>
                        <a:pt x="28844" y="1331"/>
                      </a:cubicBezTo>
                      <a:cubicBezTo>
                        <a:pt x="28844" y="2219"/>
                        <a:pt x="28400" y="2662"/>
                        <a:pt x="27512" y="2662"/>
                      </a:cubicBezTo>
                      <a:lnTo>
                        <a:pt x="15087" y="3106"/>
                      </a:lnTo>
                      <a:lnTo>
                        <a:pt x="2219" y="83424"/>
                      </a:lnTo>
                      <a:cubicBezTo>
                        <a:pt x="2662" y="83424"/>
                        <a:pt x="1775" y="83868"/>
                        <a:pt x="1331" y="83868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7" name="Рисунок 8">
                  <a:extLst>
                    <a:ext uri="{FF2B5EF4-FFF2-40B4-BE49-F238E27FC236}">
                      <a16:creationId xmlns:a16="http://schemas.microsoft.com/office/drawing/2014/main" id="{3FB9C08A-368C-88F1-BF90-ABF8611B1BBD}"/>
                    </a:ext>
                  </a:extLst>
                </p:cNvPr>
                <p:cNvSpPr/>
                <p:nvPr/>
              </p:nvSpPr>
              <p:spPr>
                <a:xfrm>
                  <a:off x="611314" y="6225980"/>
                  <a:ext cx="28399" cy="84755"/>
                </a:xfrm>
                <a:custGeom>
                  <a:avLst/>
                  <a:gdLst>
                    <a:gd name="connsiteX0" fmla="*/ 1331 w 28399"/>
                    <a:gd name="connsiteY0" fmla="*/ 84756 h 84755"/>
                    <a:gd name="connsiteX1" fmla="*/ 1331 w 28399"/>
                    <a:gd name="connsiteY1" fmla="*/ 84756 h 84755"/>
                    <a:gd name="connsiteX2" fmla="*/ 0 w 28399"/>
                    <a:gd name="connsiteY2" fmla="*/ 83424 h 84755"/>
                    <a:gd name="connsiteX3" fmla="*/ 12869 w 28399"/>
                    <a:gd name="connsiteY3" fmla="*/ 1331 h 84755"/>
                    <a:gd name="connsiteX4" fmla="*/ 14200 w 28399"/>
                    <a:gd name="connsiteY4" fmla="*/ 444 h 84755"/>
                    <a:gd name="connsiteX5" fmla="*/ 27069 w 28399"/>
                    <a:gd name="connsiteY5" fmla="*/ 0 h 84755"/>
                    <a:gd name="connsiteX6" fmla="*/ 28400 w 28399"/>
                    <a:gd name="connsiteY6" fmla="*/ 1331 h 84755"/>
                    <a:gd name="connsiteX7" fmla="*/ 27069 w 28399"/>
                    <a:gd name="connsiteY7" fmla="*/ 2662 h 84755"/>
                    <a:gd name="connsiteX8" fmla="*/ 15087 w 28399"/>
                    <a:gd name="connsiteY8" fmla="*/ 3106 h 84755"/>
                    <a:gd name="connsiteX9" fmla="*/ 2662 w 28399"/>
                    <a:gd name="connsiteY9" fmla="*/ 84312 h 84755"/>
                    <a:gd name="connsiteX10" fmla="*/ 1331 w 28399"/>
                    <a:gd name="connsiteY10" fmla="*/ 84756 h 84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4755">
                      <a:moveTo>
                        <a:pt x="1331" y="84756"/>
                      </a:moveTo>
                      <a:lnTo>
                        <a:pt x="1331" y="84756"/>
                      </a:lnTo>
                      <a:cubicBezTo>
                        <a:pt x="444" y="84756"/>
                        <a:pt x="0" y="83868"/>
                        <a:pt x="0" y="83424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087" y="3106"/>
                      </a:lnTo>
                      <a:lnTo>
                        <a:pt x="2662" y="84312"/>
                      </a:lnTo>
                      <a:cubicBezTo>
                        <a:pt x="2662" y="84312"/>
                        <a:pt x="1775" y="84756"/>
                        <a:pt x="1331" y="8475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8" name="Рисунок 8">
                  <a:extLst>
                    <a:ext uri="{FF2B5EF4-FFF2-40B4-BE49-F238E27FC236}">
                      <a16:creationId xmlns:a16="http://schemas.microsoft.com/office/drawing/2014/main" id="{2E0EA873-FE19-0E95-E020-32FAE8FDE9E7}"/>
                    </a:ext>
                  </a:extLst>
                </p:cNvPr>
                <p:cNvSpPr/>
                <p:nvPr/>
              </p:nvSpPr>
              <p:spPr>
                <a:xfrm>
                  <a:off x="617970" y="6228643"/>
                  <a:ext cx="28399" cy="85199"/>
                </a:xfrm>
                <a:custGeom>
                  <a:avLst/>
                  <a:gdLst>
                    <a:gd name="connsiteX0" fmla="*/ 1331 w 28399"/>
                    <a:gd name="connsiteY0" fmla="*/ 85199 h 85199"/>
                    <a:gd name="connsiteX1" fmla="*/ 1331 w 28399"/>
                    <a:gd name="connsiteY1" fmla="*/ 85199 h 85199"/>
                    <a:gd name="connsiteX2" fmla="*/ 0 w 28399"/>
                    <a:gd name="connsiteY2" fmla="*/ 83868 h 85199"/>
                    <a:gd name="connsiteX3" fmla="*/ 12869 w 28399"/>
                    <a:gd name="connsiteY3" fmla="*/ 887 h 85199"/>
                    <a:gd name="connsiteX4" fmla="*/ 14200 w 28399"/>
                    <a:gd name="connsiteY4" fmla="*/ 0 h 85199"/>
                    <a:gd name="connsiteX5" fmla="*/ 27069 w 28399"/>
                    <a:gd name="connsiteY5" fmla="*/ 0 h 85199"/>
                    <a:gd name="connsiteX6" fmla="*/ 28400 w 28399"/>
                    <a:gd name="connsiteY6" fmla="*/ 1331 h 85199"/>
                    <a:gd name="connsiteX7" fmla="*/ 27069 w 28399"/>
                    <a:gd name="connsiteY7" fmla="*/ 2662 h 85199"/>
                    <a:gd name="connsiteX8" fmla="*/ 15531 w 28399"/>
                    <a:gd name="connsiteY8" fmla="*/ 2662 h 85199"/>
                    <a:gd name="connsiteX9" fmla="*/ 2662 w 28399"/>
                    <a:gd name="connsiteY9" fmla="*/ 84312 h 85199"/>
                    <a:gd name="connsiteX10" fmla="*/ 1331 w 28399"/>
                    <a:gd name="connsiteY10" fmla="*/ 85199 h 85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5199">
                      <a:moveTo>
                        <a:pt x="1331" y="85199"/>
                      </a:moveTo>
                      <a:lnTo>
                        <a:pt x="1331" y="85199"/>
                      </a:lnTo>
                      <a:cubicBezTo>
                        <a:pt x="444" y="85199"/>
                        <a:pt x="0" y="84312"/>
                        <a:pt x="0" y="83868"/>
                      </a:cubicBezTo>
                      <a:lnTo>
                        <a:pt x="12869" y="887"/>
                      </a:lnTo>
                      <a:cubicBezTo>
                        <a:pt x="12869" y="444"/>
                        <a:pt x="13312" y="0"/>
                        <a:pt x="14200" y="0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531" y="2662"/>
                      </a:lnTo>
                      <a:lnTo>
                        <a:pt x="2662" y="84312"/>
                      </a:lnTo>
                      <a:cubicBezTo>
                        <a:pt x="2662" y="84756"/>
                        <a:pt x="1775" y="85199"/>
                        <a:pt x="1331" y="8519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1" name="Рисунок 8">
                <a:extLst>
                  <a:ext uri="{FF2B5EF4-FFF2-40B4-BE49-F238E27FC236}">
                    <a16:creationId xmlns:a16="http://schemas.microsoft.com/office/drawing/2014/main" id="{A6BCD30D-74CA-C2F3-63D2-CFED22CB5AC8}"/>
                  </a:ext>
                </a:extLst>
              </p:cNvPr>
              <p:cNvSpPr/>
              <p:nvPr/>
            </p:nvSpPr>
            <p:spPr>
              <a:xfrm>
                <a:off x="521677" y="6231749"/>
                <a:ext cx="175463" cy="248498"/>
              </a:xfrm>
              <a:custGeom>
                <a:avLst/>
                <a:gdLst>
                  <a:gd name="connsiteX0" fmla="*/ 71443 w 175463"/>
                  <a:gd name="connsiteY0" fmla="*/ 248498 h 248498"/>
                  <a:gd name="connsiteX1" fmla="*/ 0 w 175463"/>
                  <a:gd name="connsiteY1" fmla="*/ 179718 h 248498"/>
                  <a:gd name="connsiteX2" fmla="*/ 0 w 175463"/>
                  <a:gd name="connsiteY2" fmla="*/ 179274 h 248498"/>
                  <a:gd name="connsiteX3" fmla="*/ 444 w 175463"/>
                  <a:gd name="connsiteY3" fmla="*/ 173505 h 248498"/>
                  <a:gd name="connsiteX4" fmla="*/ 8431 w 175463"/>
                  <a:gd name="connsiteY4" fmla="*/ 122030 h 248498"/>
                  <a:gd name="connsiteX5" fmla="*/ 9762 w 175463"/>
                  <a:gd name="connsiteY5" fmla="*/ 120255 h 248498"/>
                  <a:gd name="connsiteX6" fmla="*/ 11981 w 175463"/>
                  <a:gd name="connsiteY6" fmla="*/ 120255 h 248498"/>
                  <a:gd name="connsiteX7" fmla="*/ 85199 w 175463"/>
                  <a:gd name="connsiteY7" fmla="*/ 157974 h 248498"/>
                  <a:gd name="connsiteX8" fmla="*/ 96293 w 175463"/>
                  <a:gd name="connsiteY8" fmla="*/ 154868 h 248498"/>
                  <a:gd name="connsiteX9" fmla="*/ 120699 w 175463"/>
                  <a:gd name="connsiteY9" fmla="*/ 2219 h 248498"/>
                  <a:gd name="connsiteX10" fmla="*/ 123362 w 175463"/>
                  <a:gd name="connsiteY10" fmla="*/ 0 h 248498"/>
                  <a:gd name="connsiteX11" fmla="*/ 173061 w 175463"/>
                  <a:gd name="connsiteY11" fmla="*/ 887 h 248498"/>
                  <a:gd name="connsiteX12" fmla="*/ 174836 w 175463"/>
                  <a:gd name="connsiteY12" fmla="*/ 1775 h 248498"/>
                  <a:gd name="connsiteX13" fmla="*/ 175280 w 175463"/>
                  <a:gd name="connsiteY13" fmla="*/ 3994 h 248498"/>
                  <a:gd name="connsiteX14" fmla="*/ 145549 w 175463"/>
                  <a:gd name="connsiteY14" fmla="*/ 173949 h 248498"/>
                  <a:gd name="connsiteX15" fmla="*/ 144218 w 175463"/>
                  <a:gd name="connsiteY15" fmla="*/ 182380 h 248498"/>
                  <a:gd name="connsiteX16" fmla="*/ 71443 w 175463"/>
                  <a:gd name="connsiteY16" fmla="*/ 248498 h 248498"/>
                  <a:gd name="connsiteX17" fmla="*/ 5325 w 175463"/>
                  <a:gd name="connsiteY17" fmla="*/ 180161 h 248498"/>
                  <a:gd name="connsiteX18" fmla="*/ 71887 w 175463"/>
                  <a:gd name="connsiteY18" fmla="*/ 244061 h 248498"/>
                  <a:gd name="connsiteX19" fmla="*/ 139336 w 175463"/>
                  <a:gd name="connsiteY19" fmla="*/ 181936 h 248498"/>
                  <a:gd name="connsiteX20" fmla="*/ 140668 w 175463"/>
                  <a:gd name="connsiteY20" fmla="*/ 173505 h 248498"/>
                  <a:gd name="connsiteX21" fmla="*/ 169955 w 175463"/>
                  <a:gd name="connsiteY21" fmla="*/ 6656 h 248498"/>
                  <a:gd name="connsiteX22" fmla="*/ 125580 w 175463"/>
                  <a:gd name="connsiteY22" fmla="*/ 5769 h 248498"/>
                  <a:gd name="connsiteX23" fmla="*/ 101618 w 175463"/>
                  <a:gd name="connsiteY23" fmla="*/ 157530 h 248498"/>
                  <a:gd name="connsiteX24" fmla="*/ 100287 w 175463"/>
                  <a:gd name="connsiteY24" fmla="*/ 159305 h 248498"/>
                  <a:gd name="connsiteX25" fmla="*/ 85643 w 175463"/>
                  <a:gd name="connsiteY25" fmla="*/ 163743 h 248498"/>
                  <a:gd name="connsiteX26" fmla="*/ 13312 w 175463"/>
                  <a:gd name="connsiteY26" fmla="*/ 126912 h 248498"/>
                  <a:gd name="connsiteX27" fmla="*/ 5769 w 175463"/>
                  <a:gd name="connsiteY27" fmla="*/ 173949 h 248498"/>
                  <a:gd name="connsiteX28" fmla="*/ 5769 w 175463"/>
                  <a:gd name="connsiteY28" fmla="*/ 173949 h 248498"/>
                  <a:gd name="connsiteX29" fmla="*/ 5325 w 175463"/>
                  <a:gd name="connsiteY29" fmla="*/ 180161 h 248498"/>
                  <a:gd name="connsiteX30" fmla="*/ 85199 w 175463"/>
                  <a:gd name="connsiteY30" fmla="*/ 158861 h 248498"/>
                  <a:gd name="connsiteX31" fmla="*/ 85199 w 175463"/>
                  <a:gd name="connsiteY31" fmla="*/ 158861 h 248498"/>
                  <a:gd name="connsiteX32" fmla="*/ 85199 w 175463"/>
                  <a:gd name="connsiteY32" fmla="*/ 158861 h 24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5463" h="248498">
                    <a:moveTo>
                      <a:pt x="71443" y="248498"/>
                    </a:moveTo>
                    <a:cubicBezTo>
                      <a:pt x="32393" y="248498"/>
                      <a:pt x="1775" y="218767"/>
                      <a:pt x="0" y="179718"/>
                    </a:cubicBezTo>
                    <a:cubicBezTo>
                      <a:pt x="0" y="179718"/>
                      <a:pt x="0" y="179718"/>
                      <a:pt x="0" y="179274"/>
                    </a:cubicBezTo>
                    <a:lnTo>
                      <a:pt x="444" y="173505"/>
                    </a:lnTo>
                    <a:cubicBezTo>
                      <a:pt x="444" y="159305"/>
                      <a:pt x="7987" y="123362"/>
                      <a:pt x="8431" y="122030"/>
                    </a:cubicBezTo>
                    <a:cubicBezTo>
                      <a:pt x="8431" y="121143"/>
                      <a:pt x="9319" y="120699"/>
                      <a:pt x="9762" y="120255"/>
                    </a:cubicBezTo>
                    <a:cubicBezTo>
                      <a:pt x="10650" y="119812"/>
                      <a:pt x="11537" y="119812"/>
                      <a:pt x="11981" y="120255"/>
                    </a:cubicBezTo>
                    <a:cubicBezTo>
                      <a:pt x="37718" y="134455"/>
                      <a:pt x="80318" y="157086"/>
                      <a:pt x="85199" y="157974"/>
                    </a:cubicBezTo>
                    <a:cubicBezTo>
                      <a:pt x="88306" y="157974"/>
                      <a:pt x="93630" y="155755"/>
                      <a:pt x="96293" y="154868"/>
                    </a:cubicBezTo>
                    <a:lnTo>
                      <a:pt x="120699" y="2219"/>
                    </a:lnTo>
                    <a:cubicBezTo>
                      <a:pt x="120699" y="887"/>
                      <a:pt x="122030" y="0"/>
                      <a:pt x="123362" y="0"/>
                    </a:cubicBezTo>
                    <a:lnTo>
                      <a:pt x="173061" y="887"/>
                    </a:lnTo>
                    <a:cubicBezTo>
                      <a:pt x="173949" y="887"/>
                      <a:pt x="174392" y="1331"/>
                      <a:pt x="174836" y="1775"/>
                    </a:cubicBezTo>
                    <a:cubicBezTo>
                      <a:pt x="175280" y="2219"/>
                      <a:pt x="175724" y="3106"/>
                      <a:pt x="175280" y="3994"/>
                    </a:cubicBezTo>
                    <a:lnTo>
                      <a:pt x="145549" y="173949"/>
                    </a:lnTo>
                    <a:lnTo>
                      <a:pt x="144218" y="182380"/>
                    </a:lnTo>
                    <a:cubicBezTo>
                      <a:pt x="136674" y="224536"/>
                      <a:pt x="110049" y="248498"/>
                      <a:pt x="71443" y="248498"/>
                    </a:cubicBezTo>
                    <a:close/>
                    <a:moveTo>
                      <a:pt x="5325" y="180161"/>
                    </a:moveTo>
                    <a:cubicBezTo>
                      <a:pt x="7100" y="216549"/>
                      <a:pt x="35500" y="244061"/>
                      <a:pt x="71887" y="244061"/>
                    </a:cubicBezTo>
                    <a:cubicBezTo>
                      <a:pt x="108274" y="244061"/>
                      <a:pt x="132236" y="221874"/>
                      <a:pt x="139336" y="181936"/>
                    </a:cubicBezTo>
                    <a:lnTo>
                      <a:pt x="140668" y="173505"/>
                    </a:lnTo>
                    <a:lnTo>
                      <a:pt x="169955" y="6656"/>
                    </a:lnTo>
                    <a:lnTo>
                      <a:pt x="125580" y="5769"/>
                    </a:lnTo>
                    <a:lnTo>
                      <a:pt x="101618" y="157530"/>
                    </a:lnTo>
                    <a:cubicBezTo>
                      <a:pt x="101618" y="158418"/>
                      <a:pt x="100730" y="159305"/>
                      <a:pt x="100287" y="159305"/>
                    </a:cubicBezTo>
                    <a:cubicBezTo>
                      <a:pt x="99399" y="159749"/>
                      <a:pt x="90968" y="163743"/>
                      <a:pt x="85643" y="163743"/>
                    </a:cubicBezTo>
                    <a:cubicBezTo>
                      <a:pt x="82093" y="163743"/>
                      <a:pt x="39937" y="141555"/>
                      <a:pt x="13312" y="126912"/>
                    </a:cubicBezTo>
                    <a:cubicBezTo>
                      <a:pt x="10650" y="136674"/>
                      <a:pt x="5769" y="163299"/>
                      <a:pt x="5769" y="173949"/>
                    </a:cubicBezTo>
                    <a:lnTo>
                      <a:pt x="5769" y="173949"/>
                    </a:lnTo>
                    <a:lnTo>
                      <a:pt x="5325" y="180161"/>
                    </a:lnTo>
                    <a:close/>
                    <a:moveTo>
                      <a:pt x="85199" y="158861"/>
                    </a:moveTo>
                    <a:lnTo>
                      <a:pt x="85199" y="158861"/>
                    </a:lnTo>
                    <a:lnTo>
                      <a:pt x="85199" y="158861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2" name="Рисунок 8">
                <a:extLst>
                  <a:ext uri="{FF2B5EF4-FFF2-40B4-BE49-F238E27FC236}">
                    <a16:creationId xmlns:a16="http://schemas.microsoft.com/office/drawing/2014/main" id="{B242AA2A-3A22-2EC6-9AD4-247AA3DF7F07}"/>
                  </a:ext>
                </a:extLst>
              </p:cNvPr>
              <p:cNvSpPr/>
              <p:nvPr/>
            </p:nvSpPr>
            <p:spPr>
              <a:xfrm>
                <a:off x="647701" y="6338526"/>
                <a:ext cx="20856" cy="115984"/>
              </a:xfrm>
              <a:custGeom>
                <a:avLst/>
                <a:gdLst>
                  <a:gd name="connsiteX0" fmla="*/ 0 w 20856"/>
                  <a:gd name="connsiteY0" fmla="*/ 110659 h 115984"/>
                  <a:gd name="connsiteX1" fmla="*/ 2219 w 20856"/>
                  <a:gd name="connsiteY1" fmla="*/ 84922 h 115984"/>
                  <a:gd name="connsiteX2" fmla="*/ 4881 w 20856"/>
                  <a:gd name="connsiteY2" fmla="*/ 59185 h 115984"/>
                  <a:gd name="connsiteX3" fmla="*/ 7544 w 20856"/>
                  <a:gd name="connsiteY3" fmla="*/ 33447 h 115984"/>
                  <a:gd name="connsiteX4" fmla="*/ 8875 w 20856"/>
                  <a:gd name="connsiteY4" fmla="*/ 20579 h 115984"/>
                  <a:gd name="connsiteX5" fmla="*/ 9762 w 20856"/>
                  <a:gd name="connsiteY5" fmla="*/ 13923 h 115984"/>
                  <a:gd name="connsiteX6" fmla="*/ 10650 w 20856"/>
                  <a:gd name="connsiteY6" fmla="*/ 7710 h 115984"/>
                  <a:gd name="connsiteX7" fmla="*/ 13312 w 20856"/>
                  <a:gd name="connsiteY7" fmla="*/ 12591 h 115984"/>
                  <a:gd name="connsiteX8" fmla="*/ 9762 w 20856"/>
                  <a:gd name="connsiteY8" fmla="*/ 9929 h 115984"/>
                  <a:gd name="connsiteX9" fmla="*/ 6212 w 20856"/>
                  <a:gd name="connsiteY9" fmla="*/ 7266 h 115984"/>
                  <a:gd name="connsiteX10" fmla="*/ 5769 w 20856"/>
                  <a:gd name="connsiteY10" fmla="*/ 1498 h 115984"/>
                  <a:gd name="connsiteX11" fmla="*/ 10206 w 20856"/>
                  <a:gd name="connsiteY11" fmla="*/ 166 h 115984"/>
                  <a:gd name="connsiteX12" fmla="*/ 14200 w 20856"/>
                  <a:gd name="connsiteY12" fmla="*/ 1941 h 115984"/>
                  <a:gd name="connsiteX13" fmla="*/ 18194 w 20856"/>
                  <a:gd name="connsiteY13" fmla="*/ 3716 h 115984"/>
                  <a:gd name="connsiteX14" fmla="*/ 20856 w 20856"/>
                  <a:gd name="connsiteY14" fmla="*/ 8154 h 115984"/>
                  <a:gd name="connsiteX15" fmla="*/ 20856 w 20856"/>
                  <a:gd name="connsiteY15" fmla="*/ 9041 h 115984"/>
                  <a:gd name="connsiteX16" fmla="*/ 20412 w 20856"/>
                  <a:gd name="connsiteY16" fmla="*/ 15698 h 115984"/>
                  <a:gd name="connsiteX17" fmla="*/ 19081 w 20856"/>
                  <a:gd name="connsiteY17" fmla="*/ 22354 h 115984"/>
                  <a:gd name="connsiteX18" fmla="*/ 17750 w 20856"/>
                  <a:gd name="connsiteY18" fmla="*/ 35222 h 115984"/>
                  <a:gd name="connsiteX19" fmla="*/ 14644 w 20856"/>
                  <a:gd name="connsiteY19" fmla="*/ 60960 h 115984"/>
                  <a:gd name="connsiteX20" fmla="*/ 11537 w 20856"/>
                  <a:gd name="connsiteY20" fmla="*/ 86697 h 115984"/>
                  <a:gd name="connsiteX21" fmla="*/ 7987 w 20856"/>
                  <a:gd name="connsiteY21" fmla="*/ 112434 h 115984"/>
                  <a:gd name="connsiteX22" fmla="*/ 3550 w 20856"/>
                  <a:gd name="connsiteY22" fmla="*/ 115984 h 115984"/>
                  <a:gd name="connsiteX23" fmla="*/ 0 w 20856"/>
                  <a:gd name="connsiteY23" fmla="*/ 110659 h 1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856" h="115984">
                    <a:moveTo>
                      <a:pt x="0" y="110659"/>
                    </a:moveTo>
                    <a:cubicBezTo>
                      <a:pt x="887" y="102228"/>
                      <a:pt x="1331" y="93353"/>
                      <a:pt x="2219" y="84922"/>
                    </a:cubicBezTo>
                    <a:lnTo>
                      <a:pt x="4881" y="59185"/>
                    </a:lnTo>
                    <a:cubicBezTo>
                      <a:pt x="5769" y="50754"/>
                      <a:pt x="6656" y="41879"/>
                      <a:pt x="7544" y="33447"/>
                    </a:cubicBezTo>
                    <a:lnTo>
                      <a:pt x="8875" y="20579"/>
                    </a:lnTo>
                    <a:lnTo>
                      <a:pt x="9762" y="13923"/>
                    </a:lnTo>
                    <a:cubicBezTo>
                      <a:pt x="10206" y="11704"/>
                      <a:pt x="10206" y="9485"/>
                      <a:pt x="10650" y="7710"/>
                    </a:cubicBezTo>
                    <a:lnTo>
                      <a:pt x="13312" y="12591"/>
                    </a:lnTo>
                    <a:cubicBezTo>
                      <a:pt x="11981" y="11704"/>
                      <a:pt x="10650" y="10816"/>
                      <a:pt x="9762" y="9929"/>
                    </a:cubicBezTo>
                    <a:cubicBezTo>
                      <a:pt x="8431" y="9041"/>
                      <a:pt x="7544" y="8154"/>
                      <a:pt x="6212" y="7266"/>
                    </a:cubicBezTo>
                    <a:cubicBezTo>
                      <a:pt x="4437" y="5935"/>
                      <a:pt x="4437" y="3273"/>
                      <a:pt x="5769" y="1498"/>
                    </a:cubicBezTo>
                    <a:cubicBezTo>
                      <a:pt x="7100" y="166"/>
                      <a:pt x="8875" y="-277"/>
                      <a:pt x="10206" y="166"/>
                    </a:cubicBezTo>
                    <a:cubicBezTo>
                      <a:pt x="11537" y="610"/>
                      <a:pt x="12869" y="1054"/>
                      <a:pt x="14200" y="1941"/>
                    </a:cubicBezTo>
                    <a:cubicBezTo>
                      <a:pt x="15531" y="2385"/>
                      <a:pt x="16862" y="3273"/>
                      <a:pt x="18194" y="3716"/>
                    </a:cubicBezTo>
                    <a:cubicBezTo>
                      <a:pt x="19969" y="4604"/>
                      <a:pt x="20856" y="6379"/>
                      <a:pt x="20856" y="8154"/>
                    </a:cubicBezTo>
                    <a:lnTo>
                      <a:pt x="20856" y="9041"/>
                    </a:lnTo>
                    <a:cubicBezTo>
                      <a:pt x="20856" y="11260"/>
                      <a:pt x="20412" y="13479"/>
                      <a:pt x="20412" y="15698"/>
                    </a:cubicBezTo>
                    <a:lnTo>
                      <a:pt x="19081" y="22354"/>
                    </a:lnTo>
                    <a:lnTo>
                      <a:pt x="17750" y="35222"/>
                    </a:lnTo>
                    <a:cubicBezTo>
                      <a:pt x="16862" y="43654"/>
                      <a:pt x="15975" y="52529"/>
                      <a:pt x="14644" y="60960"/>
                    </a:cubicBezTo>
                    <a:lnTo>
                      <a:pt x="11537" y="86697"/>
                    </a:lnTo>
                    <a:cubicBezTo>
                      <a:pt x="10206" y="95128"/>
                      <a:pt x="9319" y="104003"/>
                      <a:pt x="7987" y="112434"/>
                    </a:cubicBezTo>
                    <a:cubicBezTo>
                      <a:pt x="7544" y="114653"/>
                      <a:pt x="5769" y="115984"/>
                      <a:pt x="3550" y="115984"/>
                    </a:cubicBezTo>
                    <a:cubicBezTo>
                      <a:pt x="1331" y="114653"/>
                      <a:pt x="0" y="112878"/>
                      <a:pt x="0" y="110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3" name="Рисунок 8">
                <a:extLst>
                  <a:ext uri="{FF2B5EF4-FFF2-40B4-BE49-F238E27FC236}">
                    <a16:creationId xmlns:a16="http://schemas.microsoft.com/office/drawing/2014/main" id="{939830F4-DAF9-D44E-BAAB-CF86507FB4ED}"/>
                  </a:ext>
                </a:extLst>
              </p:cNvPr>
              <p:cNvSpPr/>
              <p:nvPr/>
            </p:nvSpPr>
            <p:spPr>
              <a:xfrm>
                <a:off x="645175" y="6328821"/>
                <a:ext cx="20139" cy="28508"/>
              </a:xfrm>
              <a:custGeom>
                <a:avLst/>
                <a:gdLst>
                  <a:gd name="connsiteX0" fmla="*/ 8739 w 20139"/>
                  <a:gd name="connsiteY0" fmla="*/ 28509 h 28508"/>
                  <a:gd name="connsiteX1" fmla="*/ 7407 w 20139"/>
                  <a:gd name="connsiteY1" fmla="*/ 28509 h 28508"/>
                  <a:gd name="connsiteX2" fmla="*/ 307 w 20139"/>
                  <a:gd name="connsiteY2" fmla="*/ 12534 h 28508"/>
                  <a:gd name="connsiteX3" fmla="*/ 4745 w 20139"/>
                  <a:gd name="connsiteY3" fmla="*/ 3215 h 28508"/>
                  <a:gd name="connsiteX4" fmla="*/ 12732 w 20139"/>
                  <a:gd name="connsiteY4" fmla="*/ 109 h 28508"/>
                  <a:gd name="connsiteX5" fmla="*/ 19832 w 20139"/>
                  <a:gd name="connsiteY5" fmla="*/ 16084 h 28508"/>
                  <a:gd name="connsiteX6" fmla="*/ 19832 w 20139"/>
                  <a:gd name="connsiteY6" fmla="*/ 16084 h 28508"/>
                  <a:gd name="connsiteX7" fmla="*/ 15395 w 20139"/>
                  <a:gd name="connsiteY7" fmla="*/ 25403 h 28508"/>
                  <a:gd name="connsiteX8" fmla="*/ 8739 w 20139"/>
                  <a:gd name="connsiteY8" fmla="*/ 28509 h 28508"/>
                  <a:gd name="connsiteX9" fmla="*/ 11401 w 20139"/>
                  <a:gd name="connsiteY9" fmla="*/ 3215 h 28508"/>
                  <a:gd name="connsiteX10" fmla="*/ 7407 w 20139"/>
                  <a:gd name="connsiteY10" fmla="*/ 5434 h 28508"/>
                  <a:gd name="connsiteX11" fmla="*/ 3857 w 20139"/>
                  <a:gd name="connsiteY11" fmla="*/ 12978 h 28508"/>
                  <a:gd name="connsiteX12" fmla="*/ 8295 w 20139"/>
                  <a:gd name="connsiteY12" fmla="*/ 24959 h 28508"/>
                  <a:gd name="connsiteX13" fmla="*/ 13176 w 20139"/>
                  <a:gd name="connsiteY13" fmla="*/ 22740 h 28508"/>
                  <a:gd name="connsiteX14" fmla="*/ 16726 w 20139"/>
                  <a:gd name="connsiteY14" fmla="*/ 15196 h 28508"/>
                  <a:gd name="connsiteX15" fmla="*/ 12289 w 20139"/>
                  <a:gd name="connsiteY15" fmla="*/ 3215 h 28508"/>
                  <a:gd name="connsiteX16" fmla="*/ 11401 w 20139"/>
                  <a:gd name="connsiteY16" fmla="*/ 3215 h 28508"/>
                  <a:gd name="connsiteX17" fmla="*/ 18057 w 20139"/>
                  <a:gd name="connsiteY17" fmla="*/ 15640 h 28508"/>
                  <a:gd name="connsiteX18" fmla="*/ 18057 w 20139"/>
                  <a:gd name="connsiteY18" fmla="*/ 15640 h 28508"/>
                  <a:gd name="connsiteX19" fmla="*/ 18057 w 20139"/>
                  <a:gd name="connsiteY19" fmla="*/ 15640 h 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139" h="28508">
                    <a:moveTo>
                      <a:pt x="8739" y="28509"/>
                    </a:moveTo>
                    <a:cubicBezTo>
                      <a:pt x="8295" y="28509"/>
                      <a:pt x="7851" y="28509"/>
                      <a:pt x="7407" y="28509"/>
                    </a:cubicBezTo>
                    <a:cubicBezTo>
                      <a:pt x="2082" y="27621"/>
                      <a:pt x="-1024" y="20521"/>
                      <a:pt x="307" y="12534"/>
                    </a:cubicBezTo>
                    <a:cubicBezTo>
                      <a:pt x="751" y="8984"/>
                      <a:pt x="2526" y="5434"/>
                      <a:pt x="4745" y="3215"/>
                    </a:cubicBezTo>
                    <a:cubicBezTo>
                      <a:pt x="6964" y="553"/>
                      <a:pt x="10070" y="-335"/>
                      <a:pt x="12732" y="109"/>
                    </a:cubicBezTo>
                    <a:cubicBezTo>
                      <a:pt x="18057" y="996"/>
                      <a:pt x="21164" y="8096"/>
                      <a:pt x="19832" y="16084"/>
                    </a:cubicBezTo>
                    <a:lnTo>
                      <a:pt x="19832" y="16084"/>
                    </a:lnTo>
                    <a:cubicBezTo>
                      <a:pt x="19389" y="19634"/>
                      <a:pt x="17614" y="23184"/>
                      <a:pt x="15395" y="25403"/>
                    </a:cubicBezTo>
                    <a:cubicBezTo>
                      <a:pt x="13620" y="27178"/>
                      <a:pt x="11401" y="28509"/>
                      <a:pt x="8739" y="28509"/>
                    </a:cubicBezTo>
                    <a:close/>
                    <a:moveTo>
                      <a:pt x="11401" y="3215"/>
                    </a:moveTo>
                    <a:cubicBezTo>
                      <a:pt x="10070" y="3215"/>
                      <a:pt x="8739" y="4103"/>
                      <a:pt x="7407" y="5434"/>
                    </a:cubicBezTo>
                    <a:cubicBezTo>
                      <a:pt x="5632" y="7209"/>
                      <a:pt x="4301" y="9871"/>
                      <a:pt x="3857" y="12978"/>
                    </a:cubicBezTo>
                    <a:cubicBezTo>
                      <a:pt x="2970" y="18746"/>
                      <a:pt x="4745" y="24515"/>
                      <a:pt x="8295" y="24959"/>
                    </a:cubicBezTo>
                    <a:cubicBezTo>
                      <a:pt x="10070" y="25403"/>
                      <a:pt x="11401" y="24515"/>
                      <a:pt x="13176" y="22740"/>
                    </a:cubicBezTo>
                    <a:cubicBezTo>
                      <a:pt x="14951" y="20965"/>
                      <a:pt x="16282" y="18303"/>
                      <a:pt x="16726" y="15196"/>
                    </a:cubicBezTo>
                    <a:cubicBezTo>
                      <a:pt x="17614" y="9428"/>
                      <a:pt x="15839" y="3659"/>
                      <a:pt x="12289" y="3215"/>
                    </a:cubicBezTo>
                    <a:cubicBezTo>
                      <a:pt x="11845" y="3215"/>
                      <a:pt x="11845" y="3215"/>
                      <a:pt x="11401" y="3215"/>
                    </a:cubicBezTo>
                    <a:close/>
                    <a:moveTo>
                      <a:pt x="18057" y="15640"/>
                    </a:moveTo>
                    <a:lnTo>
                      <a:pt x="18057" y="15640"/>
                    </a:lnTo>
                    <a:lnTo>
                      <a:pt x="18057" y="156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4" name="Рисунок 8">
                <a:extLst>
                  <a:ext uri="{FF2B5EF4-FFF2-40B4-BE49-F238E27FC236}">
                    <a16:creationId xmlns:a16="http://schemas.microsoft.com/office/drawing/2014/main" id="{A6B84858-F64E-908A-F9EA-160218300227}"/>
                  </a:ext>
                </a:extLst>
              </p:cNvPr>
              <p:cNvSpPr/>
              <p:nvPr/>
            </p:nvSpPr>
            <p:spPr>
              <a:xfrm>
                <a:off x="628620" y="6201453"/>
                <a:ext cx="65230" cy="33401"/>
              </a:xfrm>
              <a:custGeom>
                <a:avLst/>
                <a:gdLst>
                  <a:gd name="connsiteX0" fmla="*/ 62125 w 65230"/>
                  <a:gd name="connsiteY0" fmla="*/ 33402 h 33401"/>
                  <a:gd name="connsiteX1" fmla="*/ 62125 w 65230"/>
                  <a:gd name="connsiteY1" fmla="*/ 33402 h 33401"/>
                  <a:gd name="connsiteX2" fmla="*/ 887 w 65230"/>
                  <a:gd name="connsiteY2" fmla="*/ 11658 h 33401"/>
                  <a:gd name="connsiteX3" fmla="*/ 0 w 65230"/>
                  <a:gd name="connsiteY3" fmla="*/ 10327 h 33401"/>
                  <a:gd name="connsiteX4" fmla="*/ 1331 w 65230"/>
                  <a:gd name="connsiteY4" fmla="*/ 1008 h 33401"/>
                  <a:gd name="connsiteX5" fmla="*/ 2662 w 65230"/>
                  <a:gd name="connsiteY5" fmla="*/ 121 h 33401"/>
                  <a:gd name="connsiteX6" fmla="*/ 16419 w 65230"/>
                  <a:gd name="connsiteY6" fmla="*/ 1452 h 33401"/>
                  <a:gd name="connsiteX7" fmla="*/ 16862 w 65230"/>
                  <a:gd name="connsiteY7" fmla="*/ 1452 h 33401"/>
                  <a:gd name="connsiteX8" fmla="*/ 64343 w 65230"/>
                  <a:gd name="connsiteY8" fmla="*/ 18315 h 33401"/>
                  <a:gd name="connsiteX9" fmla="*/ 65231 w 65230"/>
                  <a:gd name="connsiteY9" fmla="*/ 19646 h 33401"/>
                  <a:gd name="connsiteX10" fmla="*/ 63012 w 65230"/>
                  <a:gd name="connsiteY10" fmla="*/ 32514 h 33401"/>
                  <a:gd name="connsiteX11" fmla="*/ 62125 w 65230"/>
                  <a:gd name="connsiteY11" fmla="*/ 33402 h 33401"/>
                  <a:gd name="connsiteX12" fmla="*/ 62125 w 65230"/>
                  <a:gd name="connsiteY12" fmla="*/ 33402 h 33401"/>
                  <a:gd name="connsiteX13" fmla="*/ 2662 w 65230"/>
                  <a:gd name="connsiteY13" fmla="*/ 9440 h 33401"/>
                  <a:gd name="connsiteX14" fmla="*/ 60793 w 65230"/>
                  <a:gd name="connsiteY14" fmla="*/ 30296 h 33401"/>
                  <a:gd name="connsiteX15" fmla="*/ 62568 w 65230"/>
                  <a:gd name="connsiteY15" fmla="*/ 20090 h 33401"/>
                  <a:gd name="connsiteX16" fmla="*/ 15975 w 65230"/>
                  <a:gd name="connsiteY16" fmla="*/ 3671 h 33401"/>
                  <a:gd name="connsiteX17" fmla="*/ 3550 w 65230"/>
                  <a:gd name="connsiteY17" fmla="*/ 2340 h 33401"/>
                  <a:gd name="connsiteX18" fmla="*/ 2662 w 65230"/>
                  <a:gd name="connsiteY18" fmla="*/ 9440 h 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230" h="33401">
                    <a:moveTo>
                      <a:pt x="62125" y="33402"/>
                    </a:moveTo>
                    <a:cubicBezTo>
                      <a:pt x="61681" y="33402"/>
                      <a:pt x="61681" y="33402"/>
                      <a:pt x="62125" y="33402"/>
                    </a:cubicBezTo>
                    <a:lnTo>
                      <a:pt x="887" y="11658"/>
                    </a:lnTo>
                    <a:cubicBezTo>
                      <a:pt x="444" y="11658"/>
                      <a:pt x="0" y="10771"/>
                      <a:pt x="0" y="10327"/>
                    </a:cubicBezTo>
                    <a:lnTo>
                      <a:pt x="1331" y="1008"/>
                    </a:lnTo>
                    <a:cubicBezTo>
                      <a:pt x="1331" y="565"/>
                      <a:pt x="2219" y="-323"/>
                      <a:pt x="2662" y="121"/>
                    </a:cubicBezTo>
                    <a:lnTo>
                      <a:pt x="16419" y="1452"/>
                    </a:lnTo>
                    <a:cubicBezTo>
                      <a:pt x="16419" y="1452"/>
                      <a:pt x="16419" y="1452"/>
                      <a:pt x="16862" y="1452"/>
                    </a:cubicBezTo>
                    <a:lnTo>
                      <a:pt x="64343" y="18315"/>
                    </a:lnTo>
                    <a:cubicBezTo>
                      <a:pt x="64787" y="18315"/>
                      <a:pt x="65231" y="19202"/>
                      <a:pt x="65231" y="19646"/>
                    </a:cubicBezTo>
                    <a:lnTo>
                      <a:pt x="63012" y="32514"/>
                    </a:lnTo>
                    <a:cubicBezTo>
                      <a:pt x="63012" y="32958"/>
                      <a:pt x="62568" y="33402"/>
                      <a:pt x="62125" y="33402"/>
                    </a:cubicBezTo>
                    <a:cubicBezTo>
                      <a:pt x="62568" y="33402"/>
                      <a:pt x="62125" y="33402"/>
                      <a:pt x="62125" y="33402"/>
                    </a:cubicBezTo>
                    <a:close/>
                    <a:moveTo>
                      <a:pt x="2662" y="9440"/>
                    </a:moveTo>
                    <a:lnTo>
                      <a:pt x="60793" y="30296"/>
                    </a:lnTo>
                    <a:lnTo>
                      <a:pt x="62568" y="20090"/>
                    </a:lnTo>
                    <a:lnTo>
                      <a:pt x="15975" y="3671"/>
                    </a:lnTo>
                    <a:lnTo>
                      <a:pt x="3550" y="2340"/>
                    </a:lnTo>
                    <a:lnTo>
                      <a:pt x="2662" y="94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5" name="Рисунок 8">
                <a:extLst>
                  <a:ext uri="{FF2B5EF4-FFF2-40B4-BE49-F238E27FC236}">
                    <a16:creationId xmlns:a16="http://schemas.microsoft.com/office/drawing/2014/main" id="{C79458FD-E1DF-7D30-BD07-E6C00C526DA6}"/>
                  </a:ext>
                </a:extLst>
              </p:cNvPr>
              <p:cNvSpPr/>
              <p:nvPr/>
            </p:nvSpPr>
            <p:spPr>
              <a:xfrm>
                <a:off x="628176" y="6201131"/>
                <a:ext cx="50261" cy="28843"/>
              </a:xfrm>
              <a:custGeom>
                <a:avLst/>
                <a:gdLst>
                  <a:gd name="connsiteX0" fmla="*/ 46593 w 50261"/>
                  <a:gd name="connsiteY0" fmla="*/ 28844 h 28843"/>
                  <a:gd name="connsiteX1" fmla="*/ 46593 w 50261"/>
                  <a:gd name="connsiteY1" fmla="*/ 28844 h 28843"/>
                  <a:gd name="connsiteX2" fmla="*/ 1331 w 50261"/>
                  <a:gd name="connsiteY2" fmla="*/ 11981 h 28843"/>
                  <a:gd name="connsiteX3" fmla="*/ 0 w 50261"/>
                  <a:gd name="connsiteY3" fmla="*/ 9762 h 28843"/>
                  <a:gd name="connsiteX4" fmla="*/ 1331 w 50261"/>
                  <a:gd name="connsiteY4" fmla="*/ 1331 h 28843"/>
                  <a:gd name="connsiteX5" fmla="*/ 2219 w 50261"/>
                  <a:gd name="connsiteY5" fmla="*/ 0 h 28843"/>
                  <a:gd name="connsiteX6" fmla="*/ 3994 w 50261"/>
                  <a:gd name="connsiteY6" fmla="*/ 0 h 28843"/>
                  <a:gd name="connsiteX7" fmla="*/ 48812 w 50261"/>
                  <a:gd name="connsiteY7" fmla="*/ 16419 h 28843"/>
                  <a:gd name="connsiteX8" fmla="*/ 50143 w 50261"/>
                  <a:gd name="connsiteY8" fmla="*/ 18637 h 28843"/>
                  <a:gd name="connsiteX9" fmla="*/ 48368 w 50261"/>
                  <a:gd name="connsiteY9" fmla="*/ 27069 h 28843"/>
                  <a:gd name="connsiteX10" fmla="*/ 47481 w 50261"/>
                  <a:gd name="connsiteY10" fmla="*/ 28400 h 28843"/>
                  <a:gd name="connsiteX11" fmla="*/ 46593 w 50261"/>
                  <a:gd name="connsiteY11" fmla="*/ 28844 h 28843"/>
                  <a:gd name="connsiteX12" fmla="*/ 3994 w 50261"/>
                  <a:gd name="connsiteY12" fmla="*/ 9319 h 28843"/>
                  <a:gd name="connsiteX13" fmla="*/ 45262 w 50261"/>
                  <a:gd name="connsiteY13" fmla="*/ 24406 h 28843"/>
                  <a:gd name="connsiteX14" fmla="*/ 46150 w 50261"/>
                  <a:gd name="connsiteY14" fmla="*/ 19969 h 28843"/>
                  <a:gd name="connsiteX15" fmla="*/ 4881 w 50261"/>
                  <a:gd name="connsiteY15" fmla="*/ 4437 h 28843"/>
                  <a:gd name="connsiteX16" fmla="*/ 3994 w 50261"/>
                  <a:gd name="connsiteY16" fmla="*/ 9319 h 28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61" h="28843">
                    <a:moveTo>
                      <a:pt x="46593" y="28844"/>
                    </a:moveTo>
                    <a:lnTo>
                      <a:pt x="46593" y="28844"/>
                    </a:lnTo>
                    <a:lnTo>
                      <a:pt x="1331" y="11981"/>
                    </a:lnTo>
                    <a:cubicBezTo>
                      <a:pt x="444" y="11537"/>
                      <a:pt x="0" y="10650"/>
                      <a:pt x="0" y="9762"/>
                    </a:cubicBezTo>
                    <a:lnTo>
                      <a:pt x="1331" y="1331"/>
                    </a:lnTo>
                    <a:cubicBezTo>
                      <a:pt x="1331" y="887"/>
                      <a:pt x="1775" y="444"/>
                      <a:pt x="2219" y="0"/>
                    </a:cubicBezTo>
                    <a:cubicBezTo>
                      <a:pt x="3106" y="0"/>
                      <a:pt x="3550" y="0"/>
                      <a:pt x="3994" y="0"/>
                    </a:cubicBezTo>
                    <a:lnTo>
                      <a:pt x="48812" y="16419"/>
                    </a:lnTo>
                    <a:cubicBezTo>
                      <a:pt x="49700" y="16862"/>
                      <a:pt x="50587" y="17750"/>
                      <a:pt x="50143" y="18637"/>
                    </a:cubicBezTo>
                    <a:lnTo>
                      <a:pt x="48368" y="27069"/>
                    </a:lnTo>
                    <a:cubicBezTo>
                      <a:pt x="48368" y="27512"/>
                      <a:pt x="47925" y="27956"/>
                      <a:pt x="47481" y="28400"/>
                    </a:cubicBezTo>
                    <a:cubicBezTo>
                      <a:pt x="47481" y="28400"/>
                      <a:pt x="47037" y="28844"/>
                      <a:pt x="46593" y="28844"/>
                    </a:cubicBezTo>
                    <a:close/>
                    <a:moveTo>
                      <a:pt x="3994" y="9319"/>
                    </a:moveTo>
                    <a:lnTo>
                      <a:pt x="45262" y="24406"/>
                    </a:lnTo>
                    <a:lnTo>
                      <a:pt x="46150" y="19969"/>
                    </a:lnTo>
                    <a:lnTo>
                      <a:pt x="4881" y="4437"/>
                    </a:lnTo>
                    <a:lnTo>
                      <a:pt x="3994" y="9319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6" name="Рисунок 8">
                <a:extLst>
                  <a:ext uri="{FF2B5EF4-FFF2-40B4-BE49-F238E27FC236}">
                    <a16:creationId xmlns:a16="http://schemas.microsoft.com/office/drawing/2014/main" id="{55279A06-DE63-0EF5-4A45-AE26C2071374}"/>
                  </a:ext>
                </a:extLst>
              </p:cNvPr>
              <p:cNvGrpSpPr/>
              <p:nvPr/>
            </p:nvGrpSpPr>
            <p:grpSpPr>
              <a:xfrm>
                <a:off x="675483" y="6217819"/>
                <a:ext cx="18098" cy="5055"/>
                <a:chOff x="675483" y="6217819"/>
                <a:chExt cx="18098" cy="5055"/>
              </a:xfrm>
              <a:solidFill>
                <a:srgbClr val="FFFFFF"/>
              </a:solidFill>
            </p:grpSpPr>
            <p:sp>
              <p:nvSpPr>
                <p:cNvPr id="59" name="Рисунок 8">
                  <a:extLst>
                    <a:ext uri="{FF2B5EF4-FFF2-40B4-BE49-F238E27FC236}">
                      <a16:creationId xmlns:a16="http://schemas.microsoft.com/office/drawing/2014/main" id="{5802D14A-D6CC-BBBF-C3D0-B359A59AE109}"/>
                    </a:ext>
                  </a:extLst>
                </p:cNvPr>
                <p:cNvSpPr/>
                <p:nvPr/>
              </p:nvSpPr>
              <p:spPr>
                <a:xfrm>
                  <a:off x="676544" y="6218880"/>
                  <a:ext cx="15531" cy="2662"/>
                </a:xfrm>
                <a:custGeom>
                  <a:avLst/>
                  <a:gdLst>
                    <a:gd name="connsiteX0" fmla="*/ 0 w 15531"/>
                    <a:gd name="connsiteY0" fmla="*/ 0 h 2662"/>
                    <a:gd name="connsiteX1" fmla="*/ 15531 w 15531"/>
                    <a:gd name="connsiteY1" fmla="*/ 2662 h 2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31" h="2662">
                      <a:moveTo>
                        <a:pt x="0" y="0"/>
                      </a:moveTo>
                      <a:lnTo>
                        <a:pt x="15531" y="2662"/>
                      </a:lnTo>
                    </a:path>
                  </a:pathLst>
                </a:custGeom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0" name="Рисунок 8">
                  <a:extLst>
                    <a:ext uri="{FF2B5EF4-FFF2-40B4-BE49-F238E27FC236}">
                      <a16:creationId xmlns:a16="http://schemas.microsoft.com/office/drawing/2014/main" id="{AC6DACE6-E13E-BE9E-F25B-305F161AB179}"/>
                    </a:ext>
                  </a:extLst>
                </p:cNvPr>
                <p:cNvSpPr/>
                <p:nvPr/>
              </p:nvSpPr>
              <p:spPr>
                <a:xfrm>
                  <a:off x="675483" y="6217819"/>
                  <a:ext cx="18098" cy="5055"/>
                </a:xfrm>
                <a:custGeom>
                  <a:avLst/>
                  <a:gdLst>
                    <a:gd name="connsiteX0" fmla="*/ 16593 w 18098"/>
                    <a:gd name="connsiteY0" fmla="*/ 5055 h 5055"/>
                    <a:gd name="connsiteX1" fmla="*/ 16593 w 18098"/>
                    <a:gd name="connsiteY1" fmla="*/ 5055 h 5055"/>
                    <a:gd name="connsiteX2" fmla="*/ 1062 w 18098"/>
                    <a:gd name="connsiteY2" fmla="*/ 2393 h 5055"/>
                    <a:gd name="connsiteX3" fmla="*/ 174 w 18098"/>
                    <a:gd name="connsiteY3" fmla="*/ 1062 h 5055"/>
                    <a:gd name="connsiteX4" fmla="*/ 1505 w 18098"/>
                    <a:gd name="connsiteY4" fmla="*/ 174 h 5055"/>
                    <a:gd name="connsiteX5" fmla="*/ 17036 w 18098"/>
                    <a:gd name="connsiteY5" fmla="*/ 2837 h 5055"/>
                    <a:gd name="connsiteX6" fmla="*/ 17924 w 18098"/>
                    <a:gd name="connsiteY6" fmla="*/ 4168 h 5055"/>
                    <a:gd name="connsiteX7" fmla="*/ 16593 w 18098"/>
                    <a:gd name="connsiteY7" fmla="*/ 5055 h 5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98" h="5055">
                      <a:moveTo>
                        <a:pt x="16593" y="5055"/>
                      </a:moveTo>
                      <a:lnTo>
                        <a:pt x="16593" y="5055"/>
                      </a:lnTo>
                      <a:lnTo>
                        <a:pt x="1062" y="2393"/>
                      </a:lnTo>
                      <a:cubicBezTo>
                        <a:pt x="174" y="2393"/>
                        <a:pt x="-270" y="1505"/>
                        <a:pt x="174" y="1062"/>
                      </a:cubicBezTo>
                      <a:cubicBezTo>
                        <a:pt x="174" y="174"/>
                        <a:pt x="1062" y="-270"/>
                        <a:pt x="1505" y="174"/>
                      </a:cubicBezTo>
                      <a:lnTo>
                        <a:pt x="17036" y="2837"/>
                      </a:lnTo>
                      <a:cubicBezTo>
                        <a:pt x="17924" y="2837"/>
                        <a:pt x="18368" y="3724"/>
                        <a:pt x="17924" y="4168"/>
                      </a:cubicBezTo>
                      <a:cubicBezTo>
                        <a:pt x="17480" y="4612"/>
                        <a:pt x="17036" y="5055"/>
                        <a:pt x="16593" y="5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7" name="Рисунок 8">
                <a:extLst>
                  <a:ext uri="{FF2B5EF4-FFF2-40B4-BE49-F238E27FC236}">
                    <a16:creationId xmlns:a16="http://schemas.microsoft.com/office/drawing/2014/main" id="{69BC2A0A-0D9F-6903-E0F5-7BBA384903FC}"/>
                  </a:ext>
                </a:extLst>
              </p:cNvPr>
              <p:cNvSpPr/>
              <p:nvPr/>
            </p:nvSpPr>
            <p:spPr>
              <a:xfrm>
                <a:off x="542089" y="6348898"/>
                <a:ext cx="76768" cy="39937"/>
              </a:xfrm>
              <a:custGeom>
                <a:avLst/>
                <a:gdLst>
                  <a:gd name="connsiteX0" fmla="*/ 75437 w 76768"/>
                  <a:gd name="connsiteY0" fmla="*/ 39937 h 39937"/>
                  <a:gd name="connsiteX1" fmla="*/ 74549 w 76768"/>
                  <a:gd name="connsiteY1" fmla="*/ 39937 h 39937"/>
                  <a:gd name="connsiteX2" fmla="*/ 887 w 76768"/>
                  <a:gd name="connsiteY2" fmla="*/ 3106 h 39937"/>
                  <a:gd name="connsiteX3" fmla="*/ 0 w 76768"/>
                  <a:gd name="connsiteY3" fmla="*/ 887 h 39937"/>
                  <a:gd name="connsiteX4" fmla="*/ 2219 w 76768"/>
                  <a:gd name="connsiteY4" fmla="*/ 0 h 39937"/>
                  <a:gd name="connsiteX5" fmla="*/ 75881 w 76768"/>
                  <a:gd name="connsiteY5" fmla="*/ 36831 h 39937"/>
                  <a:gd name="connsiteX6" fmla="*/ 76768 w 76768"/>
                  <a:gd name="connsiteY6" fmla="*/ 39050 h 39937"/>
                  <a:gd name="connsiteX7" fmla="*/ 75437 w 76768"/>
                  <a:gd name="connsiteY7" fmla="*/ 39937 h 3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768" h="39937">
                    <a:moveTo>
                      <a:pt x="75437" y="39937"/>
                    </a:moveTo>
                    <a:cubicBezTo>
                      <a:pt x="74993" y="39937"/>
                      <a:pt x="74993" y="39937"/>
                      <a:pt x="74549" y="39937"/>
                    </a:cubicBezTo>
                    <a:lnTo>
                      <a:pt x="887" y="3106"/>
                    </a:lnTo>
                    <a:cubicBezTo>
                      <a:pt x="0" y="2662"/>
                      <a:pt x="0" y="1775"/>
                      <a:pt x="0" y="887"/>
                    </a:cubicBezTo>
                    <a:cubicBezTo>
                      <a:pt x="444" y="0"/>
                      <a:pt x="1331" y="0"/>
                      <a:pt x="2219" y="0"/>
                    </a:cubicBezTo>
                    <a:lnTo>
                      <a:pt x="75881" y="36831"/>
                    </a:lnTo>
                    <a:cubicBezTo>
                      <a:pt x="76768" y="37275"/>
                      <a:pt x="76768" y="38162"/>
                      <a:pt x="76768" y="39050"/>
                    </a:cubicBezTo>
                    <a:cubicBezTo>
                      <a:pt x="76324" y="39493"/>
                      <a:pt x="75881" y="39937"/>
                      <a:pt x="75437" y="399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8" name="Рисунок 8">
                <a:extLst>
                  <a:ext uri="{FF2B5EF4-FFF2-40B4-BE49-F238E27FC236}">
                    <a16:creationId xmlns:a16="http://schemas.microsoft.com/office/drawing/2014/main" id="{6F7A1E89-1B07-A5E4-B11C-7B3A02136AFB}"/>
                  </a:ext>
                </a:extLst>
              </p:cNvPr>
              <p:cNvSpPr/>
              <p:nvPr/>
            </p:nvSpPr>
            <p:spPr>
              <a:xfrm>
                <a:off x="597835" y="6396823"/>
                <a:ext cx="25133" cy="81649"/>
              </a:xfrm>
              <a:custGeom>
                <a:avLst/>
                <a:gdLst>
                  <a:gd name="connsiteX0" fmla="*/ 23685 w 25133"/>
                  <a:gd name="connsiteY0" fmla="*/ 81649 h 81649"/>
                  <a:gd name="connsiteX1" fmla="*/ 23685 w 25133"/>
                  <a:gd name="connsiteY1" fmla="*/ 81649 h 81649"/>
                  <a:gd name="connsiteX2" fmla="*/ 166 w 25133"/>
                  <a:gd name="connsiteY2" fmla="*/ 56356 h 81649"/>
                  <a:gd name="connsiteX3" fmla="*/ 6378 w 25133"/>
                  <a:gd name="connsiteY3" fmla="*/ 1331 h 81649"/>
                  <a:gd name="connsiteX4" fmla="*/ 8153 w 25133"/>
                  <a:gd name="connsiteY4" fmla="*/ 0 h 81649"/>
                  <a:gd name="connsiteX5" fmla="*/ 9485 w 25133"/>
                  <a:gd name="connsiteY5" fmla="*/ 1775 h 81649"/>
                  <a:gd name="connsiteX6" fmla="*/ 3272 w 25133"/>
                  <a:gd name="connsiteY6" fmla="*/ 55912 h 81649"/>
                  <a:gd name="connsiteX7" fmla="*/ 23685 w 25133"/>
                  <a:gd name="connsiteY7" fmla="*/ 78099 h 81649"/>
                  <a:gd name="connsiteX8" fmla="*/ 25016 w 25133"/>
                  <a:gd name="connsiteY8" fmla="*/ 79874 h 81649"/>
                  <a:gd name="connsiteX9" fmla="*/ 23685 w 25133"/>
                  <a:gd name="connsiteY9" fmla="*/ 81649 h 8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33" h="81649">
                    <a:moveTo>
                      <a:pt x="23685" y="81649"/>
                    </a:moveTo>
                    <a:cubicBezTo>
                      <a:pt x="23241" y="81649"/>
                      <a:pt x="23241" y="81649"/>
                      <a:pt x="23685" y="81649"/>
                    </a:cubicBezTo>
                    <a:cubicBezTo>
                      <a:pt x="23241" y="81649"/>
                      <a:pt x="2385" y="78543"/>
                      <a:pt x="166" y="56356"/>
                    </a:cubicBezTo>
                    <a:cubicBezTo>
                      <a:pt x="-1165" y="43487"/>
                      <a:pt x="5935" y="3106"/>
                      <a:pt x="6378" y="1331"/>
                    </a:cubicBezTo>
                    <a:cubicBezTo>
                      <a:pt x="6378" y="444"/>
                      <a:pt x="7266" y="0"/>
                      <a:pt x="8153" y="0"/>
                    </a:cubicBezTo>
                    <a:cubicBezTo>
                      <a:pt x="9041" y="0"/>
                      <a:pt x="9485" y="887"/>
                      <a:pt x="9485" y="1775"/>
                    </a:cubicBezTo>
                    <a:cubicBezTo>
                      <a:pt x="9485" y="2219"/>
                      <a:pt x="2385" y="43487"/>
                      <a:pt x="3272" y="55912"/>
                    </a:cubicBezTo>
                    <a:cubicBezTo>
                      <a:pt x="5047" y="75437"/>
                      <a:pt x="22797" y="78099"/>
                      <a:pt x="23685" y="78099"/>
                    </a:cubicBezTo>
                    <a:cubicBezTo>
                      <a:pt x="24572" y="78099"/>
                      <a:pt x="25460" y="78987"/>
                      <a:pt x="25016" y="79874"/>
                    </a:cubicBezTo>
                    <a:cubicBezTo>
                      <a:pt x="25016" y="81206"/>
                      <a:pt x="24128" y="81649"/>
                      <a:pt x="23685" y="816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8298AB2-168F-9C2C-8B9E-D0C59A91653D}"/>
              </a:ext>
            </a:extLst>
          </p:cNvPr>
          <p:cNvSpPr/>
          <p:nvPr/>
        </p:nvSpPr>
        <p:spPr>
          <a:xfrm>
            <a:off x="4385500" y="1"/>
            <a:ext cx="373001" cy="411509"/>
          </a:xfrm>
          <a:prstGeom prst="rect">
            <a:avLst/>
          </a:prstGeom>
          <a:solidFill>
            <a:srgbClr val="F5C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 descr="Изображение выглядит как текст, снимок экрана, число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F8F81791-4D41-D0BA-B6AF-909D94AD9F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45"/>
          <a:stretch/>
        </p:blipFill>
        <p:spPr>
          <a:xfrm>
            <a:off x="757519" y="952953"/>
            <a:ext cx="7255961" cy="385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1513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4B545D-C5BF-10D3-83EA-00A883FA6C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8D0F068-6167-D639-4467-10510F3C2299}"/>
              </a:ext>
            </a:extLst>
          </p:cNvPr>
          <p:cNvSpPr txBox="1"/>
          <p:nvPr/>
        </p:nvSpPr>
        <p:spPr>
          <a:xfrm>
            <a:off x="266135" y="411510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5C92A"/>
                </a:solidFill>
                <a:latin typeface="PT Sans" panose="020B0503020203020204" pitchFamily="34" charset="-52"/>
              </a:rPr>
              <a:t>FastTrack + ACL + Firewall</a:t>
            </a:r>
            <a:endParaRPr lang="ru-RU" sz="3600" b="1" dirty="0">
              <a:solidFill>
                <a:srgbClr val="F5C92A"/>
              </a:solidFill>
              <a:latin typeface="PT Sans" panose="020B0503020203020204" pitchFamily="34" charset="-52"/>
            </a:endParaRPr>
          </a:p>
        </p:txBody>
      </p: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AF4FB20C-69DF-9034-C470-94FC51BD8509}"/>
              </a:ext>
            </a:extLst>
          </p:cNvPr>
          <p:cNvGrpSpPr/>
          <p:nvPr/>
        </p:nvGrpSpPr>
        <p:grpSpPr>
          <a:xfrm>
            <a:off x="7545805" y="4505679"/>
            <a:ext cx="1361290" cy="436808"/>
            <a:chOff x="309271" y="4505679"/>
            <a:chExt cx="1361290" cy="436808"/>
          </a:xfrm>
        </p:grpSpPr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D0393B4F-D2B2-62E3-08D3-4F28E8BD724D}"/>
                </a:ext>
              </a:extLst>
            </p:cNvPr>
            <p:cNvGrpSpPr/>
            <p:nvPr/>
          </p:nvGrpSpPr>
          <p:grpSpPr>
            <a:xfrm>
              <a:off x="548138" y="4515754"/>
              <a:ext cx="1122423" cy="416659"/>
              <a:chOff x="911424" y="6309320"/>
              <a:chExt cx="1122423" cy="416659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D05A42CF-E5BD-1E59-BDFC-20AAAA3B1E66}"/>
                  </a:ext>
                </a:extLst>
              </p:cNvPr>
              <p:cNvSpPr txBox="1"/>
              <p:nvPr/>
            </p:nvSpPr>
            <p:spPr>
              <a:xfrm>
                <a:off x="911424" y="6309320"/>
                <a:ext cx="1122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i="0" dirty="0">
                    <a:solidFill>
                      <a:srgbClr val="F5C92A"/>
                    </a:solidFill>
                    <a:effectLst/>
                    <a:latin typeface="Roboto" pitchFamily="2" charset="0"/>
                  </a:rPr>
                  <a:t>LINKMEETUP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EDD69AE8-BB18-2CC3-565F-9FBB14C60356}"/>
                  </a:ext>
                </a:extLst>
              </p:cNvPr>
              <p:cNvSpPr txBox="1"/>
              <p:nvPr/>
            </p:nvSpPr>
            <p:spPr>
              <a:xfrm>
                <a:off x="911424" y="6541313"/>
                <a:ext cx="1114729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" spc="80" dirty="0">
                    <a:solidFill>
                      <a:schemeClr val="bg1"/>
                    </a:solidFill>
                    <a:latin typeface="Roboto" pitchFamily="2" charset="0"/>
                    <a:ea typeface="Roboto" pitchFamily="2" charset="0"/>
                  </a:rPr>
                  <a:t>МИТАП ОТ IT ДЛЯ IT</a:t>
                </a:r>
                <a:endParaRPr lang="en-US" sz="600" spc="80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endParaRPr>
              </a:p>
            </p:txBody>
          </p:sp>
        </p:grpSp>
        <p:grpSp>
          <p:nvGrpSpPr>
            <p:cNvPr id="42" name="Рисунок 8">
              <a:extLst>
                <a:ext uri="{FF2B5EF4-FFF2-40B4-BE49-F238E27FC236}">
                  <a16:creationId xmlns:a16="http://schemas.microsoft.com/office/drawing/2014/main" id="{B40D4D57-F043-DA56-8A22-4DB9F6C93E7B}"/>
                </a:ext>
              </a:extLst>
            </p:cNvPr>
            <p:cNvGrpSpPr/>
            <p:nvPr/>
          </p:nvGrpSpPr>
          <p:grpSpPr>
            <a:xfrm>
              <a:off x="309271" y="4505679"/>
              <a:ext cx="238959" cy="436808"/>
              <a:chOff x="505258" y="6201131"/>
              <a:chExt cx="247610" cy="452621"/>
            </a:xfrm>
          </p:grpSpPr>
          <p:sp>
            <p:nvSpPr>
              <p:cNvPr id="43" name="Рисунок 8">
                <a:extLst>
                  <a:ext uri="{FF2B5EF4-FFF2-40B4-BE49-F238E27FC236}">
                    <a16:creationId xmlns:a16="http://schemas.microsoft.com/office/drawing/2014/main" id="{57475A61-B6C7-31E8-F09F-8973FB6B8A90}"/>
                  </a:ext>
                </a:extLst>
              </p:cNvPr>
              <p:cNvSpPr/>
              <p:nvPr/>
            </p:nvSpPr>
            <p:spPr>
              <a:xfrm>
                <a:off x="529990" y="6204237"/>
                <a:ext cx="167410" cy="191254"/>
              </a:xfrm>
              <a:custGeom>
                <a:avLst/>
                <a:gdLst>
                  <a:gd name="connsiteX0" fmla="*/ 76886 w 167410"/>
                  <a:gd name="connsiteY0" fmla="*/ 191255 h 191254"/>
                  <a:gd name="connsiteX1" fmla="*/ 75555 w 167410"/>
                  <a:gd name="connsiteY1" fmla="*/ 190811 h 191254"/>
                  <a:gd name="connsiteX2" fmla="*/ 1449 w 167410"/>
                  <a:gd name="connsiteY2" fmla="*/ 151762 h 191254"/>
                  <a:gd name="connsiteX3" fmla="*/ 118 w 167410"/>
                  <a:gd name="connsiteY3" fmla="*/ 149099 h 191254"/>
                  <a:gd name="connsiteX4" fmla="*/ 2337 w 167410"/>
                  <a:gd name="connsiteY4" fmla="*/ 147324 h 191254"/>
                  <a:gd name="connsiteX5" fmla="*/ 10768 w 167410"/>
                  <a:gd name="connsiteY5" fmla="*/ 145549 h 191254"/>
                  <a:gd name="connsiteX6" fmla="*/ 23193 w 167410"/>
                  <a:gd name="connsiteY6" fmla="*/ 70556 h 191254"/>
                  <a:gd name="connsiteX7" fmla="*/ 34287 w 167410"/>
                  <a:gd name="connsiteY7" fmla="*/ 2219 h 191254"/>
                  <a:gd name="connsiteX8" fmla="*/ 36949 w 167410"/>
                  <a:gd name="connsiteY8" fmla="*/ 0 h 191254"/>
                  <a:gd name="connsiteX9" fmla="*/ 89311 w 167410"/>
                  <a:gd name="connsiteY9" fmla="*/ 2219 h 191254"/>
                  <a:gd name="connsiteX10" fmla="*/ 90199 w 167410"/>
                  <a:gd name="connsiteY10" fmla="*/ 2219 h 191254"/>
                  <a:gd name="connsiteX11" fmla="*/ 165635 w 167410"/>
                  <a:gd name="connsiteY11" fmla="*/ 28400 h 191254"/>
                  <a:gd name="connsiteX12" fmla="*/ 167410 w 167410"/>
                  <a:gd name="connsiteY12" fmla="*/ 31062 h 191254"/>
                  <a:gd name="connsiteX13" fmla="*/ 164748 w 167410"/>
                  <a:gd name="connsiteY13" fmla="*/ 33281 h 191254"/>
                  <a:gd name="connsiteX14" fmla="*/ 117267 w 167410"/>
                  <a:gd name="connsiteY14" fmla="*/ 33281 h 191254"/>
                  <a:gd name="connsiteX15" fmla="*/ 92861 w 167410"/>
                  <a:gd name="connsiteY15" fmla="*/ 185043 h 191254"/>
                  <a:gd name="connsiteX16" fmla="*/ 91086 w 167410"/>
                  <a:gd name="connsiteY16" fmla="*/ 187261 h 191254"/>
                  <a:gd name="connsiteX17" fmla="*/ 76886 w 167410"/>
                  <a:gd name="connsiteY17" fmla="*/ 191255 h 191254"/>
                  <a:gd name="connsiteX18" fmla="*/ 76886 w 167410"/>
                  <a:gd name="connsiteY18" fmla="*/ 191255 h 191254"/>
                  <a:gd name="connsiteX19" fmla="*/ 10768 w 167410"/>
                  <a:gd name="connsiteY19" fmla="*/ 150874 h 191254"/>
                  <a:gd name="connsiteX20" fmla="*/ 77330 w 167410"/>
                  <a:gd name="connsiteY20" fmla="*/ 185930 h 191254"/>
                  <a:gd name="connsiteX21" fmla="*/ 88424 w 167410"/>
                  <a:gd name="connsiteY21" fmla="*/ 182824 h 191254"/>
                  <a:gd name="connsiteX22" fmla="*/ 112830 w 167410"/>
                  <a:gd name="connsiteY22" fmla="*/ 30619 h 191254"/>
                  <a:gd name="connsiteX23" fmla="*/ 115492 w 167410"/>
                  <a:gd name="connsiteY23" fmla="*/ 28400 h 191254"/>
                  <a:gd name="connsiteX24" fmla="*/ 149661 w 167410"/>
                  <a:gd name="connsiteY24" fmla="*/ 28400 h 191254"/>
                  <a:gd name="connsiteX25" fmla="*/ 88867 w 167410"/>
                  <a:gd name="connsiteY25" fmla="*/ 7100 h 191254"/>
                  <a:gd name="connsiteX26" fmla="*/ 39168 w 167410"/>
                  <a:gd name="connsiteY26" fmla="*/ 5325 h 191254"/>
                  <a:gd name="connsiteX27" fmla="*/ 28518 w 167410"/>
                  <a:gd name="connsiteY27" fmla="*/ 71443 h 191254"/>
                  <a:gd name="connsiteX28" fmla="*/ 15205 w 167410"/>
                  <a:gd name="connsiteY28" fmla="*/ 148655 h 191254"/>
                  <a:gd name="connsiteX29" fmla="*/ 10768 w 167410"/>
                  <a:gd name="connsiteY29" fmla="*/ 150874 h 1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410" h="191254">
                    <a:moveTo>
                      <a:pt x="76886" y="191255"/>
                    </a:moveTo>
                    <a:cubicBezTo>
                      <a:pt x="76442" y="191255"/>
                      <a:pt x="75999" y="191255"/>
                      <a:pt x="75555" y="190811"/>
                    </a:cubicBezTo>
                    <a:lnTo>
                      <a:pt x="1449" y="151762"/>
                    </a:lnTo>
                    <a:cubicBezTo>
                      <a:pt x="562" y="151318"/>
                      <a:pt x="-326" y="149987"/>
                      <a:pt x="118" y="149099"/>
                    </a:cubicBezTo>
                    <a:cubicBezTo>
                      <a:pt x="562" y="147768"/>
                      <a:pt x="1449" y="147324"/>
                      <a:pt x="2337" y="147324"/>
                    </a:cubicBezTo>
                    <a:cubicBezTo>
                      <a:pt x="5443" y="147324"/>
                      <a:pt x="9437" y="146437"/>
                      <a:pt x="10768" y="145549"/>
                    </a:cubicBezTo>
                    <a:cubicBezTo>
                      <a:pt x="12543" y="140668"/>
                      <a:pt x="18312" y="102062"/>
                      <a:pt x="23193" y="70556"/>
                    </a:cubicBezTo>
                    <a:cubicBezTo>
                      <a:pt x="28074" y="39493"/>
                      <a:pt x="32512" y="10650"/>
                      <a:pt x="34287" y="2219"/>
                    </a:cubicBezTo>
                    <a:cubicBezTo>
                      <a:pt x="34730" y="887"/>
                      <a:pt x="35618" y="0"/>
                      <a:pt x="36949" y="0"/>
                    </a:cubicBezTo>
                    <a:lnTo>
                      <a:pt x="89311" y="2219"/>
                    </a:lnTo>
                    <a:cubicBezTo>
                      <a:pt x="89755" y="2219"/>
                      <a:pt x="89755" y="2219"/>
                      <a:pt x="90199" y="2219"/>
                    </a:cubicBezTo>
                    <a:lnTo>
                      <a:pt x="165635" y="28400"/>
                    </a:lnTo>
                    <a:cubicBezTo>
                      <a:pt x="166967" y="28844"/>
                      <a:pt x="167410" y="30175"/>
                      <a:pt x="167410" y="31062"/>
                    </a:cubicBezTo>
                    <a:cubicBezTo>
                      <a:pt x="167410" y="32394"/>
                      <a:pt x="166079" y="33281"/>
                      <a:pt x="164748" y="33281"/>
                    </a:cubicBezTo>
                    <a:lnTo>
                      <a:pt x="117267" y="33281"/>
                    </a:lnTo>
                    <a:lnTo>
                      <a:pt x="92861" y="185043"/>
                    </a:lnTo>
                    <a:cubicBezTo>
                      <a:pt x="92861" y="185930"/>
                      <a:pt x="91974" y="186818"/>
                      <a:pt x="91086" y="187261"/>
                    </a:cubicBezTo>
                    <a:lnTo>
                      <a:pt x="76886" y="191255"/>
                    </a:lnTo>
                    <a:lnTo>
                      <a:pt x="76886" y="191255"/>
                    </a:lnTo>
                    <a:close/>
                    <a:moveTo>
                      <a:pt x="10768" y="150874"/>
                    </a:moveTo>
                    <a:lnTo>
                      <a:pt x="77330" y="185930"/>
                    </a:lnTo>
                    <a:lnTo>
                      <a:pt x="88424" y="182824"/>
                    </a:lnTo>
                    <a:lnTo>
                      <a:pt x="112830" y="30619"/>
                    </a:lnTo>
                    <a:cubicBezTo>
                      <a:pt x="112830" y="29287"/>
                      <a:pt x="114161" y="28400"/>
                      <a:pt x="115492" y="28400"/>
                    </a:cubicBezTo>
                    <a:lnTo>
                      <a:pt x="149661" y="28400"/>
                    </a:lnTo>
                    <a:lnTo>
                      <a:pt x="88867" y="7100"/>
                    </a:lnTo>
                    <a:lnTo>
                      <a:pt x="39168" y="5325"/>
                    </a:lnTo>
                    <a:cubicBezTo>
                      <a:pt x="36949" y="15531"/>
                      <a:pt x="32955" y="43931"/>
                      <a:pt x="28518" y="71443"/>
                    </a:cubicBezTo>
                    <a:cubicBezTo>
                      <a:pt x="18312" y="138005"/>
                      <a:pt x="16537" y="147324"/>
                      <a:pt x="15205" y="148655"/>
                    </a:cubicBezTo>
                    <a:cubicBezTo>
                      <a:pt x="13874" y="149543"/>
                      <a:pt x="12543" y="150430"/>
                      <a:pt x="10768" y="150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4" name="Рисунок 8">
                <a:extLst>
                  <a:ext uri="{FF2B5EF4-FFF2-40B4-BE49-F238E27FC236}">
                    <a16:creationId xmlns:a16="http://schemas.microsoft.com/office/drawing/2014/main" id="{F8A5DA38-1D88-A606-8820-55BF083EF12C}"/>
                  </a:ext>
                </a:extLst>
              </p:cNvPr>
              <p:cNvSpPr/>
              <p:nvPr/>
            </p:nvSpPr>
            <p:spPr>
              <a:xfrm>
                <a:off x="614420" y="6474479"/>
                <a:ext cx="138448" cy="106055"/>
              </a:xfrm>
              <a:custGeom>
                <a:avLst/>
                <a:gdLst>
                  <a:gd name="connsiteX0" fmla="*/ 138449 w 138448"/>
                  <a:gd name="connsiteY0" fmla="*/ 78099 h 106055"/>
                  <a:gd name="connsiteX1" fmla="*/ 131793 w 138448"/>
                  <a:gd name="connsiteY1" fmla="*/ 84312 h 106055"/>
                  <a:gd name="connsiteX2" fmla="*/ 104280 w 138448"/>
                  <a:gd name="connsiteY2" fmla="*/ 96737 h 106055"/>
                  <a:gd name="connsiteX3" fmla="*/ 103837 w 138448"/>
                  <a:gd name="connsiteY3" fmla="*/ 96737 h 106055"/>
                  <a:gd name="connsiteX4" fmla="*/ 76324 w 138448"/>
                  <a:gd name="connsiteY4" fmla="*/ 106056 h 106055"/>
                  <a:gd name="connsiteX5" fmla="*/ 28844 w 138448"/>
                  <a:gd name="connsiteY5" fmla="*/ 87862 h 106055"/>
                  <a:gd name="connsiteX6" fmla="*/ 12425 w 138448"/>
                  <a:gd name="connsiteY6" fmla="*/ 67006 h 106055"/>
                  <a:gd name="connsiteX7" fmla="*/ 0 w 138448"/>
                  <a:gd name="connsiteY7" fmla="*/ 41268 h 106055"/>
                  <a:gd name="connsiteX8" fmla="*/ 0 w 138448"/>
                  <a:gd name="connsiteY8" fmla="*/ 444 h 106055"/>
                  <a:gd name="connsiteX9" fmla="*/ 1331 w 138448"/>
                  <a:gd name="connsiteY9" fmla="*/ 0 h 106055"/>
                  <a:gd name="connsiteX10" fmla="*/ 22631 w 138448"/>
                  <a:gd name="connsiteY10" fmla="*/ 59906 h 106055"/>
                  <a:gd name="connsiteX11" fmla="*/ 97624 w 138448"/>
                  <a:gd name="connsiteY11" fmla="*/ 85643 h 106055"/>
                  <a:gd name="connsiteX12" fmla="*/ 131349 w 138448"/>
                  <a:gd name="connsiteY12" fmla="*/ 71443 h 106055"/>
                  <a:gd name="connsiteX13" fmla="*/ 131793 w 138448"/>
                  <a:gd name="connsiteY13" fmla="*/ 71443 h 106055"/>
                  <a:gd name="connsiteX14" fmla="*/ 138449 w 138448"/>
                  <a:gd name="connsiteY14" fmla="*/ 78099 h 10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8448" h="106055">
                    <a:moveTo>
                      <a:pt x="138449" y="78099"/>
                    </a:moveTo>
                    <a:cubicBezTo>
                      <a:pt x="138449" y="81649"/>
                      <a:pt x="135343" y="84312"/>
                      <a:pt x="131793" y="84312"/>
                    </a:cubicBezTo>
                    <a:cubicBezTo>
                      <a:pt x="127355" y="84312"/>
                      <a:pt x="114043" y="90524"/>
                      <a:pt x="104280" y="96737"/>
                    </a:cubicBezTo>
                    <a:cubicBezTo>
                      <a:pt x="104280" y="96737"/>
                      <a:pt x="104280" y="96737"/>
                      <a:pt x="103837" y="96737"/>
                    </a:cubicBezTo>
                    <a:cubicBezTo>
                      <a:pt x="93630" y="102062"/>
                      <a:pt x="84756" y="105168"/>
                      <a:pt x="76324" y="106056"/>
                    </a:cubicBezTo>
                    <a:cubicBezTo>
                      <a:pt x="65674" y="98068"/>
                      <a:pt x="49256" y="91412"/>
                      <a:pt x="28844" y="87862"/>
                    </a:cubicBezTo>
                    <a:cubicBezTo>
                      <a:pt x="21744" y="80762"/>
                      <a:pt x="16419" y="73218"/>
                      <a:pt x="12425" y="67006"/>
                    </a:cubicBezTo>
                    <a:cubicBezTo>
                      <a:pt x="7544" y="59906"/>
                      <a:pt x="3550" y="50587"/>
                      <a:pt x="0" y="41268"/>
                    </a:cubicBezTo>
                    <a:lnTo>
                      <a:pt x="0" y="444"/>
                    </a:lnTo>
                    <a:cubicBezTo>
                      <a:pt x="444" y="444"/>
                      <a:pt x="887" y="0"/>
                      <a:pt x="1331" y="0"/>
                    </a:cubicBezTo>
                    <a:cubicBezTo>
                      <a:pt x="3550" y="9762"/>
                      <a:pt x="11094" y="42600"/>
                      <a:pt x="22631" y="59906"/>
                    </a:cubicBezTo>
                    <a:cubicBezTo>
                      <a:pt x="40825" y="86087"/>
                      <a:pt x="58575" y="106499"/>
                      <a:pt x="97624" y="85643"/>
                    </a:cubicBezTo>
                    <a:cubicBezTo>
                      <a:pt x="102062" y="82981"/>
                      <a:pt x="121143" y="71443"/>
                      <a:pt x="131349" y="71443"/>
                    </a:cubicBezTo>
                    <a:lnTo>
                      <a:pt x="131793" y="71443"/>
                    </a:lnTo>
                    <a:cubicBezTo>
                      <a:pt x="135786" y="71887"/>
                      <a:pt x="138449" y="74550"/>
                      <a:pt x="138449" y="780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5" name="Рисунок 8">
                <a:extLst>
                  <a:ext uri="{FF2B5EF4-FFF2-40B4-BE49-F238E27FC236}">
                    <a16:creationId xmlns:a16="http://schemas.microsoft.com/office/drawing/2014/main" id="{66B13194-288F-3723-D3F3-4E21DD643BA6}"/>
                  </a:ext>
                </a:extLst>
              </p:cNvPr>
              <p:cNvSpPr/>
              <p:nvPr/>
            </p:nvSpPr>
            <p:spPr>
              <a:xfrm>
                <a:off x="505258" y="6579647"/>
                <a:ext cx="203235" cy="74105"/>
              </a:xfrm>
              <a:custGeom>
                <a:avLst/>
                <a:gdLst>
                  <a:gd name="connsiteX0" fmla="*/ 203236 w 203235"/>
                  <a:gd name="connsiteY0" fmla="*/ 24850 h 74105"/>
                  <a:gd name="connsiteX1" fmla="*/ 202792 w 203235"/>
                  <a:gd name="connsiteY1" fmla="*/ 23075 h 74105"/>
                  <a:gd name="connsiteX2" fmla="*/ 202348 w 203235"/>
                  <a:gd name="connsiteY2" fmla="*/ 20856 h 74105"/>
                  <a:gd name="connsiteX3" fmla="*/ 199686 w 203235"/>
                  <a:gd name="connsiteY3" fmla="*/ 14644 h 74105"/>
                  <a:gd name="connsiteX4" fmla="*/ 193917 w 203235"/>
                  <a:gd name="connsiteY4" fmla="*/ 7544 h 74105"/>
                  <a:gd name="connsiteX5" fmla="*/ 183711 w 203235"/>
                  <a:gd name="connsiteY5" fmla="*/ 0 h 74105"/>
                  <a:gd name="connsiteX6" fmla="*/ 196580 w 203235"/>
                  <a:gd name="connsiteY6" fmla="*/ 16419 h 74105"/>
                  <a:gd name="connsiteX7" fmla="*/ 198798 w 203235"/>
                  <a:gd name="connsiteY7" fmla="*/ 21744 h 74105"/>
                  <a:gd name="connsiteX8" fmla="*/ 199242 w 203235"/>
                  <a:gd name="connsiteY8" fmla="*/ 23962 h 74105"/>
                  <a:gd name="connsiteX9" fmla="*/ 199242 w 203235"/>
                  <a:gd name="connsiteY9" fmla="*/ 25294 h 74105"/>
                  <a:gd name="connsiteX10" fmla="*/ 199242 w 203235"/>
                  <a:gd name="connsiteY10" fmla="*/ 26625 h 74105"/>
                  <a:gd name="connsiteX11" fmla="*/ 199242 w 203235"/>
                  <a:gd name="connsiteY11" fmla="*/ 27956 h 74105"/>
                  <a:gd name="connsiteX12" fmla="*/ 199242 w 203235"/>
                  <a:gd name="connsiteY12" fmla="*/ 29287 h 74105"/>
                  <a:gd name="connsiteX13" fmla="*/ 198798 w 203235"/>
                  <a:gd name="connsiteY13" fmla="*/ 31062 h 74105"/>
                  <a:gd name="connsiteX14" fmla="*/ 196580 w 203235"/>
                  <a:gd name="connsiteY14" fmla="*/ 36387 h 74105"/>
                  <a:gd name="connsiteX15" fmla="*/ 191698 w 203235"/>
                  <a:gd name="connsiteY15" fmla="*/ 42600 h 74105"/>
                  <a:gd name="connsiteX16" fmla="*/ 173061 w 203235"/>
                  <a:gd name="connsiteY16" fmla="*/ 54581 h 74105"/>
                  <a:gd name="connsiteX17" fmla="*/ 145105 w 203235"/>
                  <a:gd name="connsiteY17" fmla="*/ 63456 h 74105"/>
                  <a:gd name="connsiteX18" fmla="*/ 110493 w 203235"/>
                  <a:gd name="connsiteY18" fmla="*/ 67450 h 74105"/>
                  <a:gd name="connsiteX19" fmla="*/ 101174 w 203235"/>
                  <a:gd name="connsiteY19" fmla="*/ 67450 h 74105"/>
                  <a:gd name="connsiteX20" fmla="*/ 91412 w 203235"/>
                  <a:gd name="connsiteY20" fmla="*/ 67450 h 74105"/>
                  <a:gd name="connsiteX21" fmla="*/ 71443 w 203235"/>
                  <a:gd name="connsiteY21" fmla="*/ 65675 h 74105"/>
                  <a:gd name="connsiteX22" fmla="*/ 51031 w 203235"/>
                  <a:gd name="connsiteY22" fmla="*/ 61681 h 74105"/>
                  <a:gd name="connsiteX23" fmla="*/ 40825 w 203235"/>
                  <a:gd name="connsiteY23" fmla="*/ 58575 h 74105"/>
                  <a:gd name="connsiteX24" fmla="*/ 31062 w 203235"/>
                  <a:gd name="connsiteY24" fmla="*/ 54581 h 74105"/>
                  <a:gd name="connsiteX25" fmla="*/ 13312 w 203235"/>
                  <a:gd name="connsiteY25" fmla="*/ 43487 h 74105"/>
                  <a:gd name="connsiteX26" fmla="*/ 6656 w 203235"/>
                  <a:gd name="connsiteY26" fmla="*/ 35500 h 74105"/>
                  <a:gd name="connsiteX27" fmla="*/ 3994 w 203235"/>
                  <a:gd name="connsiteY27" fmla="*/ 25737 h 74105"/>
                  <a:gd name="connsiteX28" fmla="*/ 3994 w 203235"/>
                  <a:gd name="connsiteY28" fmla="*/ 23075 h 74105"/>
                  <a:gd name="connsiteX29" fmla="*/ 4437 w 203235"/>
                  <a:gd name="connsiteY29" fmla="*/ 20856 h 74105"/>
                  <a:gd name="connsiteX30" fmla="*/ 4437 w 203235"/>
                  <a:gd name="connsiteY30" fmla="*/ 20412 h 74105"/>
                  <a:gd name="connsiteX31" fmla="*/ 4881 w 203235"/>
                  <a:gd name="connsiteY31" fmla="*/ 19081 h 74105"/>
                  <a:gd name="connsiteX32" fmla="*/ 5769 w 203235"/>
                  <a:gd name="connsiteY32" fmla="*/ 16862 h 74105"/>
                  <a:gd name="connsiteX33" fmla="*/ 5769 w 203235"/>
                  <a:gd name="connsiteY33" fmla="*/ 16419 h 74105"/>
                  <a:gd name="connsiteX34" fmla="*/ 18637 w 203235"/>
                  <a:gd name="connsiteY34" fmla="*/ 0 h 74105"/>
                  <a:gd name="connsiteX35" fmla="*/ 10206 w 203235"/>
                  <a:gd name="connsiteY35" fmla="*/ 6212 h 74105"/>
                  <a:gd name="connsiteX36" fmla="*/ 3106 w 203235"/>
                  <a:gd name="connsiteY36" fmla="*/ 15087 h 74105"/>
                  <a:gd name="connsiteX37" fmla="*/ 1775 w 203235"/>
                  <a:gd name="connsiteY37" fmla="*/ 17750 h 74105"/>
                  <a:gd name="connsiteX38" fmla="*/ 1331 w 203235"/>
                  <a:gd name="connsiteY38" fmla="*/ 19081 h 74105"/>
                  <a:gd name="connsiteX39" fmla="*/ 887 w 203235"/>
                  <a:gd name="connsiteY39" fmla="*/ 20412 h 74105"/>
                  <a:gd name="connsiteX40" fmla="*/ 444 w 203235"/>
                  <a:gd name="connsiteY40" fmla="*/ 23519 h 74105"/>
                  <a:gd name="connsiteX41" fmla="*/ 0 w 203235"/>
                  <a:gd name="connsiteY41" fmla="*/ 26625 h 74105"/>
                  <a:gd name="connsiteX42" fmla="*/ 3106 w 203235"/>
                  <a:gd name="connsiteY42" fmla="*/ 38162 h 74105"/>
                  <a:gd name="connsiteX43" fmla="*/ 10206 w 203235"/>
                  <a:gd name="connsiteY43" fmla="*/ 47481 h 74105"/>
                  <a:gd name="connsiteX44" fmla="*/ 19081 w 203235"/>
                  <a:gd name="connsiteY44" fmla="*/ 54581 h 74105"/>
                  <a:gd name="connsiteX45" fmla="*/ 28844 w 203235"/>
                  <a:gd name="connsiteY45" fmla="*/ 59462 h 74105"/>
                  <a:gd name="connsiteX46" fmla="*/ 70112 w 203235"/>
                  <a:gd name="connsiteY46" fmla="*/ 71443 h 74105"/>
                  <a:gd name="connsiteX47" fmla="*/ 90524 w 203235"/>
                  <a:gd name="connsiteY47" fmla="*/ 73662 h 74105"/>
                  <a:gd name="connsiteX48" fmla="*/ 100287 w 203235"/>
                  <a:gd name="connsiteY48" fmla="*/ 74106 h 74105"/>
                  <a:gd name="connsiteX49" fmla="*/ 110049 w 203235"/>
                  <a:gd name="connsiteY49" fmla="*/ 74106 h 74105"/>
                  <a:gd name="connsiteX50" fmla="*/ 145993 w 203235"/>
                  <a:gd name="connsiteY50" fmla="*/ 69668 h 74105"/>
                  <a:gd name="connsiteX51" fmla="*/ 174836 w 203235"/>
                  <a:gd name="connsiteY51" fmla="*/ 59906 h 74105"/>
                  <a:gd name="connsiteX52" fmla="*/ 194361 w 203235"/>
                  <a:gd name="connsiteY52" fmla="*/ 46150 h 74105"/>
                  <a:gd name="connsiteX53" fmla="*/ 199686 w 203235"/>
                  <a:gd name="connsiteY53" fmla="*/ 39050 h 74105"/>
                  <a:gd name="connsiteX54" fmla="*/ 202348 w 203235"/>
                  <a:gd name="connsiteY54" fmla="*/ 32837 h 74105"/>
                  <a:gd name="connsiteX55" fmla="*/ 202792 w 203235"/>
                  <a:gd name="connsiteY55" fmla="*/ 30175 h 74105"/>
                  <a:gd name="connsiteX56" fmla="*/ 202792 w 203235"/>
                  <a:gd name="connsiteY56" fmla="*/ 28400 h 74105"/>
                  <a:gd name="connsiteX57" fmla="*/ 202792 w 203235"/>
                  <a:gd name="connsiteY57" fmla="*/ 27069 h 74105"/>
                  <a:gd name="connsiteX58" fmla="*/ 202792 w 203235"/>
                  <a:gd name="connsiteY58" fmla="*/ 27069 h 74105"/>
                  <a:gd name="connsiteX59" fmla="*/ 203236 w 203235"/>
                  <a:gd name="connsiteY59" fmla="*/ 24850 h 7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3235" h="74105">
                    <a:moveTo>
                      <a:pt x="203236" y="24850"/>
                    </a:moveTo>
                    <a:cubicBezTo>
                      <a:pt x="203236" y="24406"/>
                      <a:pt x="203236" y="23962"/>
                      <a:pt x="202792" y="23075"/>
                    </a:cubicBezTo>
                    <a:cubicBezTo>
                      <a:pt x="202792" y="22187"/>
                      <a:pt x="202348" y="21744"/>
                      <a:pt x="202348" y="20856"/>
                    </a:cubicBezTo>
                    <a:cubicBezTo>
                      <a:pt x="201905" y="19081"/>
                      <a:pt x="201017" y="16862"/>
                      <a:pt x="199686" y="14644"/>
                    </a:cubicBezTo>
                    <a:cubicBezTo>
                      <a:pt x="198355" y="12425"/>
                      <a:pt x="196580" y="10206"/>
                      <a:pt x="193917" y="7544"/>
                    </a:cubicBezTo>
                    <a:cubicBezTo>
                      <a:pt x="191255" y="4881"/>
                      <a:pt x="187705" y="2219"/>
                      <a:pt x="183711" y="0"/>
                    </a:cubicBezTo>
                    <a:cubicBezTo>
                      <a:pt x="190367" y="4881"/>
                      <a:pt x="195248" y="10650"/>
                      <a:pt x="196580" y="16419"/>
                    </a:cubicBezTo>
                    <a:cubicBezTo>
                      <a:pt x="197467" y="18637"/>
                      <a:pt x="198355" y="20412"/>
                      <a:pt x="198798" y="21744"/>
                    </a:cubicBezTo>
                    <a:cubicBezTo>
                      <a:pt x="199242" y="22631"/>
                      <a:pt x="199242" y="23075"/>
                      <a:pt x="199242" y="23962"/>
                    </a:cubicBezTo>
                    <a:cubicBezTo>
                      <a:pt x="199242" y="24406"/>
                      <a:pt x="199242" y="24850"/>
                      <a:pt x="199242" y="25294"/>
                    </a:cubicBezTo>
                    <a:cubicBezTo>
                      <a:pt x="199242" y="25737"/>
                      <a:pt x="199242" y="26181"/>
                      <a:pt x="199242" y="26625"/>
                    </a:cubicBezTo>
                    <a:cubicBezTo>
                      <a:pt x="199242" y="26625"/>
                      <a:pt x="199242" y="27069"/>
                      <a:pt x="199242" y="27956"/>
                    </a:cubicBezTo>
                    <a:cubicBezTo>
                      <a:pt x="199242" y="28400"/>
                      <a:pt x="199242" y="28844"/>
                      <a:pt x="199242" y="29287"/>
                    </a:cubicBezTo>
                    <a:cubicBezTo>
                      <a:pt x="199242" y="29731"/>
                      <a:pt x="199242" y="30619"/>
                      <a:pt x="198798" y="31062"/>
                    </a:cubicBezTo>
                    <a:cubicBezTo>
                      <a:pt x="198355" y="32394"/>
                      <a:pt x="197467" y="34612"/>
                      <a:pt x="196580" y="36387"/>
                    </a:cubicBezTo>
                    <a:cubicBezTo>
                      <a:pt x="195248" y="38162"/>
                      <a:pt x="193917" y="40381"/>
                      <a:pt x="191698" y="42600"/>
                    </a:cubicBezTo>
                    <a:cubicBezTo>
                      <a:pt x="187261" y="47037"/>
                      <a:pt x="181049" y="51031"/>
                      <a:pt x="173061" y="54581"/>
                    </a:cubicBezTo>
                    <a:cubicBezTo>
                      <a:pt x="165074" y="58131"/>
                      <a:pt x="155755" y="61237"/>
                      <a:pt x="145105" y="63456"/>
                    </a:cubicBezTo>
                    <a:cubicBezTo>
                      <a:pt x="134455" y="65675"/>
                      <a:pt x="122918" y="67006"/>
                      <a:pt x="110493" y="67450"/>
                    </a:cubicBezTo>
                    <a:cubicBezTo>
                      <a:pt x="107387" y="67450"/>
                      <a:pt x="104280" y="67450"/>
                      <a:pt x="101174" y="67450"/>
                    </a:cubicBezTo>
                    <a:cubicBezTo>
                      <a:pt x="98068" y="67450"/>
                      <a:pt x="94518" y="67450"/>
                      <a:pt x="91412" y="67450"/>
                    </a:cubicBezTo>
                    <a:cubicBezTo>
                      <a:pt x="84756" y="67006"/>
                      <a:pt x="78099" y="66562"/>
                      <a:pt x="71443" y="65675"/>
                    </a:cubicBezTo>
                    <a:cubicBezTo>
                      <a:pt x="64787" y="64787"/>
                      <a:pt x="58131" y="63456"/>
                      <a:pt x="51031" y="61681"/>
                    </a:cubicBezTo>
                    <a:cubicBezTo>
                      <a:pt x="47481" y="60793"/>
                      <a:pt x="44375" y="59906"/>
                      <a:pt x="40825" y="58575"/>
                    </a:cubicBezTo>
                    <a:cubicBezTo>
                      <a:pt x="37275" y="57687"/>
                      <a:pt x="34168" y="56356"/>
                      <a:pt x="31062" y="54581"/>
                    </a:cubicBezTo>
                    <a:cubicBezTo>
                      <a:pt x="24406" y="51918"/>
                      <a:pt x="18194" y="48368"/>
                      <a:pt x="13312" y="43487"/>
                    </a:cubicBezTo>
                    <a:cubicBezTo>
                      <a:pt x="10650" y="41268"/>
                      <a:pt x="8431" y="38606"/>
                      <a:pt x="6656" y="35500"/>
                    </a:cubicBezTo>
                    <a:cubicBezTo>
                      <a:pt x="4881" y="32394"/>
                      <a:pt x="3994" y="29287"/>
                      <a:pt x="3994" y="25737"/>
                    </a:cubicBezTo>
                    <a:cubicBezTo>
                      <a:pt x="3994" y="24850"/>
                      <a:pt x="3994" y="23962"/>
                      <a:pt x="3994" y="23075"/>
                    </a:cubicBezTo>
                    <a:cubicBezTo>
                      <a:pt x="3994" y="22187"/>
                      <a:pt x="3994" y="21300"/>
                      <a:pt x="4437" y="20856"/>
                    </a:cubicBezTo>
                    <a:lnTo>
                      <a:pt x="4437" y="20412"/>
                    </a:lnTo>
                    <a:lnTo>
                      <a:pt x="4881" y="19081"/>
                    </a:lnTo>
                    <a:cubicBezTo>
                      <a:pt x="5325" y="18194"/>
                      <a:pt x="5769" y="17306"/>
                      <a:pt x="5769" y="16862"/>
                    </a:cubicBezTo>
                    <a:lnTo>
                      <a:pt x="5769" y="16419"/>
                    </a:lnTo>
                    <a:cubicBezTo>
                      <a:pt x="7100" y="10650"/>
                      <a:pt x="11981" y="4881"/>
                      <a:pt x="18637" y="0"/>
                    </a:cubicBezTo>
                    <a:cubicBezTo>
                      <a:pt x="15531" y="1775"/>
                      <a:pt x="12869" y="3994"/>
                      <a:pt x="10206" y="6212"/>
                    </a:cubicBezTo>
                    <a:cubicBezTo>
                      <a:pt x="7544" y="8875"/>
                      <a:pt x="4881" y="11537"/>
                      <a:pt x="3106" y="15087"/>
                    </a:cubicBezTo>
                    <a:cubicBezTo>
                      <a:pt x="2662" y="15975"/>
                      <a:pt x="2219" y="16862"/>
                      <a:pt x="1775" y="17750"/>
                    </a:cubicBezTo>
                    <a:lnTo>
                      <a:pt x="1331" y="19081"/>
                    </a:lnTo>
                    <a:lnTo>
                      <a:pt x="887" y="20412"/>
                    </a:lnTo>
                    <a:cubicBezTo>
                      <a:pt x="444" y="21300"/>
                      <a:pt x="444" y="22187"/>
                      <a:pt x="444" y="23519"/>
                    </a:cubicBezTo>
                    <a:cubicBezTo>
                      <a:pt x="444" y="24406"/>
                      <a:pt x="444" y="25294"/>
                      <a:pt x="0" y="26625"/>
                    </a:cubicBezTo>
                    <a:cubicBezTo>
                      <a:pt x="0" y="30619"/>
                      <a:pt x="887" y="34612"/>
                      <a:pt x="3106" y="38162"/>
                    </a:cubicBezTo>
                    <a:cubicBezTo>
                      <a:pt x="4881" y="41712"/>
                      <a:pt x="7544" y="44818"/>
                      <a:pt x="10206" y="47481"/>
                    </a:cubicBezTo>
                    <a:cubicBezTo>
                      <a:pt x="12869" y="50143"/>
                      <a:pt x="15975" y="52362"/>
                      <a:pt x="19081" y="54581"/>
                    </a:cubicBezTo>
                    <a:cubicBezTo>
                      <a:pt x="22187" y="55912"/>
                      <a:pt x="25294" y="57687"/>
                      <a:pt x="28844" y="59462"/>
                    </a:cubicBezTo>
                    <a:cubicBezTo>
                      <a:pt x="42156" y="65675"/>
                      <a:pt x="56356" y="69225"/>
                      <a:pt x="70112" y="71443"/>
                    </a:cubicBezTo>
                    <a:cubicBezTo>
                      <a:pt x="77212" y="72331"/>
                      <a:pt x="83868" y="73218"/>
                      <a:pt x="90524" y="73662"/>
                    </a:cubicBezTo>
                    <a:cubicBezTo>
                      <a:pt x="94074" y="73662"/>
                      <a:pt x="97180" y="74106"/>
                      <a:pt x="100287" y="74106"/>
                    </a:cubicBezTo>
                    <a:cubicBezTo>
                      <a:pt x="103393" y="74106"/>
                      <a:pt x="106943" y="74106"/>
                      <a:pt x="110049" y="74106"/>
                    </a:cubicBezTo>
                    <a:cubicBezTo>
                      <a:pt x="122918" y="73662"/>
                      <a:pt x="134899" y="71887"/>
                      <a:pt x="145993" y="69668"/>
                    </a:cubicBezTo>
                    <a:cubicBezTo>
                      <a:pt x="157086" y="67006"/>
                      <a:pt x="166849" y="63900"/>
                      <a:pt x="174836" y="59906"/>
                    </a:cubicBezTo>
                    <a:cubicBezTo>
                      <a:pt x="183267" y="55912"/>
                      <a:pt x="189923" y="51475"/>
                      <a:pt x="194361" y="46150"/>
                    </a:cubicBezTo>
                    <a:cubicBezTo>
                      <a:pt x="196580" y="43487"/>
                      <a:pt x="198355" y="41268"/>
                      <a:pt x="199686" y="39050"/>
                    </a:cubicBezTo>
                    <a:cubicBezTo>
                      <a:pt x="201017" y="36831"/>
                      <a:pt x="201905" y="34612"/>
                      <a:pt x="202348" y="32837"/>
                    </a:cubicBezTo>
                    <a:cubicBezTo>
                      <a:pt x="202792" y="31950"/>
                      <a:pt x="202792" y="31062"/>
                      <a:pt x="202792" y="30175"/>
                    </a:cubicBezTo>
                    <a:cubicBezTo>
                      <a:pt x="202792" y="29287"/>
                      <a:pt x="202792" y="28844"/>
                      <a:pt x="202792" y="28400"/>
                    </a:cubicBezTo>
                    <a:cubicBezTo>
                      <a:pt x="202792" y="27512"/>
                      <a:pt x="202792" y="27069"/>
                      <a:pt x="202792" y="27069"/>
                    </a:cubicBezTo>
                    <a:lnTo>
                      <a:pt x="202792" y="27069"/>
                    </a:lnTo>
                    <a:cubicBezTo>
                      <a:pt x="203236" y="26625"/>
                      <a:pt x="203236" y="25737"/>
                      <a:pt x="203236" y="248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6" name="Рисунок 8">
                <a:extLst>
                  <a:ext uri="{FF2B5EF4-FFF2-40B4-BE49-F238E27FC236}">
                    <a16:creationId xmlns:a16="http://schemas.microsoft.com/office/drawing/2014/main" id="{D056F111-1DF5-5594-AAF7-11033F655487}"/>
                  </a:ext>
                </a:extLst>
              </p:cNvPr>
              <p:cNvSpPr/>
              <p:nvPr/>
            </p:nvSpPr>
            <p:spPr>
              <a:xfrm>
                <a:off x="510139" y="6559678"/>
                <a:ext cx="193917" cy="84660"/>
              </a:xfrm>
              <a:custGeom>
                <a:avLst/>
                <a:gdLst>
                  <a:gd name="connsiteX0" fmla="*/ 193917 w 193917"/>
                  <a:gd name="connsiteY0" fmla="*/ 39493 h 84660"/>
                  <a:gd name="connsiteX1" fmla="*/ 193917 w 193917"/>
                  <a:gd name="connsiteY1" fmla="*/ 37719 h 84660"/>
                  <a:gd name="connsiteX2" fmla="*/ 193473 w 193917"/>
                  <a:gd name="connsiteY2" fmla="*/ 35500 h 84660"/>
                  <a:gd name="connsiteX3" fmla="*/ 193030 w 193917"/>
                  <a:gd name="connsiteY3" fmla="*/ 34169 h 84660"/>
                  <a:gd name="connsiteX4" fmla="*/ 192586 w 193917"/>
                  <a:gd name="connsiteY4" fmla="*/ 32837 h 84660"/>
                  <a:gd name="connsiteX5" fmla="*/ 191698 w 193917"/>
                  <a:gd name="connsiteY5" fmla="*/ 31506 h 84660"/>
                  <a:gd name="connsiteX6" fmla="*/ 190811 w 193917"/>
                  <a:gd name="connsiteY6" fmla="*/ 30175 h 84660"/>
                  <a:gd name="connsiteX7" fmla="*/ 185486 w 193917"/>
                  <a:gd name="connsiteY7" fmla="*/ 23962 h 84660"/>
                  <a:gd name="connsiteX8" fmla="*/ 166405 w 193917"/>
                  <a:gd name="connsiteY8" fmla="*/ 12425 h 84660"/>
                  <a:gd name="connsiteX9" fmla="*/ 138893 w 193917"/>
                  <a:gd name="connsiteY9" fmla="*/ 3994 h 84660"/>
                  <a:gd name="connsiteX10" fmla="*/ 105168 w 193917"/>
                  <a:gd name="connsiteY10" fmla="*/ 0 h 84660"/>
                  <a:gd name="connsiteX11" fmla="*/ 104724 w 193917"/>
                  <a:gd name="connsiteY11" fmla="*/ 0 h 84660"/>
                  <a:gd name="connsiteX12" fmla="*/ 104724 w 193917"/>
                  <a:gd name="connsiteY12" fmla="*/ 444 h 84660"/>
                  <a:gd name="connsiteX13" fmla="*/ 105168 w 193917"/>
                  <a:gd name="connsiteY13" fmla="*/ 444 h 84660"/>
                  <a:gd name="connsiteX14" fmla="*/ 138893 w 193917"/>
                  <a:gd name="connsiteY14" fmla="*/ 4437 h 84660"/>
                  <a:gd name="connsiteX15" fmla="*/ 165961 w 193917"/>
                  <a:gd name="connsiteY15" fmla="*/ 13312 h 84660"/>
                  <a:gd name="connsiteX16" fmla="*/ 184155 w 193917"/>
                  <a:gd name="connsiteY16" fmla="*/ 25294 h 84660"/>
                  <a:gd name="connsiteX17" fmla="*/ 189036 w 193917"/>
                  <a:gd name="connsiteY17" fmla="*/ 31506 h 84660"/>
                  <a:gd name="connsiteX18" fmla="*/ 189923 w 193917"/>
                  <a:gd name="connsiteY18" fmla="*/ 32837 h 84660"/>
                  <a:gd name="connsiteX19" fmla="*/ 190367 w 193917"/>
                  <a:gd name="connsiteY19" fmla="*/ 34169 h 84660"/>
                  <a:gd name="connsiteX20" fmla="*/ 190811 w 193917"/>
                  <a:gd name="connsiteY20" fmla="*/ 35500 h 84660"/>
                  <a:gd name="connsiteX21" fmla="*/ 191255 w 193917"/>
                  <a:gd name="connsiteY21" fmla="*/ 36831 h 84660"/>
                  <a:gd name="connsiteX22" fmla="*/ 191698 w 193917"/>
                  <a:gd name="connsiteY22" fmla="*/ 39050 h 84660"/>
                  <a:gd name="connsiteX23" fmla="*/ 191698 w 193917"/>
                  <a:gd name="connsiteY23" fmla="*/ 40381 h 84660"/>
                  <a:gd name="connsiteX24" fmla="*/ 191698 w 193917"/>
                  <a:gd name="connsiteY24" fmla="*/ 41712 h 84660"/>
                  <a:gd name="connsiteX25" fmla="*/ 191698 w 193917"/>
                  <a:gd name="connsiteY25" fmla="*/ 43043 h 84660"/>
                  <a:gd name="connsiteX26" fmla="*/ 191698 w 193917"/>
                  <a:gd name="connsiteY26" fmla="*/ 44375 h 84660"/>
                  <a:gd name="connsiteX27" fmla="*/ 191255 w 193917"/>
                  <a:gd name="connsiteY27" fmla="*/ 46150 h 84660"/>
                  <a:gd name="connsiteX28" fmla="*/ 190811 w 193917"/>
                  <a:gd name="connsiteY28" fmla="*/ 47481 h 84660"/>
                  <a:gd name="connsiteX29" fmla="*/ 190367 w 193917"/>
                  <a:gd name="connsiteY29" fmla="*/ 48812 h 84660"/>
                  <a:gd name="connsiteX30" fmla="*/ 189923 w 193917"/>
                  <a:gd name="connsiteY30" fmla="*/ 50143 h 84660"/>
                  <a:gd name="connsiteX31" fmla="*/ 189036 w 193917"/>
                  <a:gd name="connsiteY31" fmla="*/ 51475 h 84660"/>
                  <a:gd name="connsiteX32" fmla="*/ 184155 w 193917"/>
                  <a:gd name="connsiteY32" fmla="*/ 57687 h 84660"/>
                  <a:gd name="connsiteX33" fmla="*/ 165961 w 193917"/>
                  <a:gd name="connsiteY33" fmla="*/ 69225 h 84660"/>
                  <a:gd name="connsiteX34" fmla="*/ 138893 w 193917"/>
                  <a:gd name="connsiteY34" fmla="*/ 77212 h 84660"/>
                  <a:gd name="connsiteX35" fmla="*/ 105612 w 193917"/>
                  <a:gd name="connsiteY35" fmla="*/ 81206 h 84660"/>
                  <a:gd name="connsiteX36" fmla="*/ 67893 w 193917"/>
                  <a:gd name="connsiteY36" fmla="*/ 79431 h 84660"/>
                  <a:gd name="connsiteX37" fmla="*/ 29287 w 193917"/>
                  <a:gd name="connsiteY37" fmla="*/ 69225 h 84660"/>
                  <a:gd name="connsiteX38" fmla="*/ 11537 w 193917"/>
                  <a:gd name="connsiteY38" fmla="*/ 58575 h 84660"/>
                  <a:gd name="connsiteX39" fmla="*/ 4881 w 193917"/>
                  <a:gd name="connsiteY39" fmla="*/ 51031 h 84660"/>
                  <a:gd name="connsiteX40" fmla="*/ 2219 w 193917"/>
                  <a:gd name="connsiteY40" fmla="*/ 41712 h 84660"/>
                  <a:gd name="connsiteX41" fmla="*/ 2219 w 193917"/>
                  <a:gd name="connsiteY41" fmla="*/ 39050 h 84660"/>
                  <a:gd name="connsiteX42" fmla="*/ 2662 w 193917"/>
                  <a:gd name="connsiteY42" fmla="*/ 36831 h 84660"/>
                  <a:gd name="connsiteX43" fmla="*/ 4437 w 193917"/>
                  <a:gd name="connsiteY43" fmla="*/ 32394 h 84660"/>
                  <a:gd name="connsiteX44" fmla="*/ 11094 w 193917"/>
                  <a:gd name="connsiteY44" fmla="*/ 24406 h 84660"/>
                  <a:gd name="connsiteX45" fmla="*/ 28400 w 193917"/>
                  <a:gd name="connsiteY45" fmla="*/ 13756 h 84660"/>
                  <a:gd name="connsiteX46" fmla="*/ 67449 w 193917"/>
                  <a:gd name="connsiteY46" fmla="*/ 3106 h 84660"/>
                  <a:gd name="connsiteX47" fmla="*/ 79874 w 193917"/>
                  <a:gd name="connsiteY47" fmla="*/ 1775 h 84660"/>
                  <a:gd name="connsiteX48" fmla="*/ 79874 w 193917"/>
                  <a:gd name="connsiteY48" fmla="*/ 1331 h 84660"/>
                  <a:gd name="connsiteX49" fmla="*/ 67449 w 193917"/>
                  <a:gd name="connsiteY49" fmla="*/ 2662 h 84660"/>
                  <a:gd name="connsiteX50" fmla="*/ 28400 w 193917"/>
                  <a:gd name="connsiteY50" fmla="*/ 12869 h 84660"/>
                  <a:gd name="connsiteX51" fmla="*/ 10206 w 193917"/>
                  <a:gd name="connsiteY51" fmla="*/ 23519 h 84660"/>
                  <a:gd name="connsiteX52" fmla="*/ 3106 w 193917"/>
                  <a:gd name="connsiteY52" fmla="*/ 31506 h 84660"/>
                  <a:gd name="connsiteX53" fmla="*/ 887 w 193917"/>
                  <a:gd name="connsiteY53" fmla="*/ 36387 h 84660"/>
                  <a:gd name="connsiteX54" fmla="*/ 444 w 193917"/>
                  <a:gd name="connsiteY54" fmla="*/ 39050 h 84660"/>
                  <a:gd name="connsiteX55" fmla="*/ 0 w 193917"/>
                  <a:gd name="connsiteY55" fmla="*/ 41712 h 84660"/>
                  <a:gd name="connsiteX56" fmla="*/ 3106 w 193917"/>
                  <a:gd name="connsiteY56" fmla="*/ 52362 h 84660"/>
                  <a:gd name="connsiteX57" fmla="*/ 10206 w 193917"/>
                  <a:gd name="connsiteY57" fmla="*/ 60793 h 84660"/>
                  <a:gd name="connsiteX58" fmla="*/ 27956 w 193917"/>
                  <a:gd name="connsiteY58" fmla="*/ 71887 h 84660"/>
                  <a:gd name="connsiteX59" fmla="*/ 67449 w 193917"/>
                  <a:gd name="connsiteY59" fmla="*/ 82537 h 84660"/>
                  <a:gd name="connsiteX60" fmla="*/ 105612 w 193917"/>
                  <a:gd name="connsiteY60" fmla="*/ 84312 h 84660"/>
                  <a:gd name="connsiteX61" fmla="*/ 139336 w 193917"/>
                  <a:gd name="connsiteY61" fmla="*/ 80318 h 84660"/>
                  <a:gd name="connsiteX62" fmla="*/ 166849 w 193917"/>
                  <a:gd name="connsiteY62" fmla="*/ 71443 h 84660"/>
                  <a:gd name="connsiteX63" fmla="*/ 185486 w 193917"/>
                  <a:gd name="connsiteY63" fmla="*/ 59462 h 84660"/>
                  <a:gd name="connsiteX64" fmla="*/ 190811 w 193917"/>
                  <a:gd name="connsiteY64" fmla="*/ 52806 h 84660"/>
                  <a:gd name="connsiteX65" fmla="*/ 191698 w 193917"/>
                  <a:gd name="connsiteY65" fmla="*/ 51031 h 84660"/>
                  <a:gd name="connsiteX66" fmla="*/ 192586 w 193917"/>
                  <a:gd name="connsiteY66" fmla="*/ 49700 h 84660"/>
                  <a:gd name="connsiteX67" fmla="*/ 193030 w 193917"/>
                  <a:gd name="connsiteY67" fmla="*/ 48368 h 84660"/>
                  <a:gd name="connsiteX68" fmla="*/ 193473 w 193917"/>
                  <a:gd name="connsiteY68" fmla="*/ 47037 h 84660"/>
                  <a:gd name="connsiteX69" fmla="*/ 193917 w 193917"/>
                  <a:gd name="connsiteY69" fmla="*/ 44818 h 84660"/>
                  <a:gd name="connsiteX70" fmla="*/ 193917 w 193917"/>
                  <a:gd name="connsiteY70" fmla="*/ 43043 h 84660"/>
                  <a:gd name="connsiteX71" fmla="*/ 193917 w 193917"/>
                  <a:gd name="connsiteY71" fmla="*/ 41712 h 84660"/>
                  <a:gd name="connsiteX72" fmla="*/ 193917 w 193917"/>
                  <a:gd name="connsiteY72" fmla="*/ 41712 h 84660"/>
                  <a:gd name="connsiteX73" fmla="*/ 193917 w 193917"/>
                  <a:gd name="connsiteY73" fmla="*/ 39493 h 8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93917" h="84660">
                    <a:moveTo>
                      <a:pt x="193917" y="39493"/>
                    </a:moveTo>
                    <a:cubicBezTo>
                      <a:pt x="193917" y="39050"/>
                      <a:pt x="193917" y="38606"/>
                      <a:pt x="193917" y="37719"/>
                    </a:cubicBezTo>
                    <a:cubicBezTo>
                      <a:pt x="193917" y="37275"/>
                      <a:pt x="193473" y="36387"/>
                      <a:pt x="193473" y="35500"/>
                    </a:cubicBezTo>
                    <a:cubicBezTo>
                      <a:pt x="193473" y="35056"/>
                      <a:pt x="193030" y="34612"/>
                      <a:pt x="193030" y="34169"/>
                    </a:cubicBezTo>
                    <a:cubicBezTo>
                      <a:pt x="193030" y="33725"/>
                      <a:pt x="192586" y="33281"/>
                      <a:pt x="192586" y="32837"/>
                    </a:cubicBezTo>
                    <a:cubicBezTo>
                      <a:pt x="192586" y="32394"/>
                      <a:pt x="192142" y="31950"/>
                      <a:pt x="191698" y="31506"/>
                    </a:cubicBezTo>
                    <a:cubicBezTo>
                      <a:pt x="191255" y="31062"/>
                      <a:pt x="191255" y="30619"/>
                      <a:pt x="190811" y="30175"/>
                    </a:cubicBezTo>
                    <a:cubicBezTo>
                      <a:pt x="189480" y="27956"/>
                      <a:pt x="187705" y="25737"/>
                      <a:pt x="185486" y="23962"/>
                    </a:cubicBezTo>
                    <a:cubicBezTo>
                      <a:pt x="181049" y="19525"/>
                      <a:pt x="174392" y="15531"/>
                      <a:pt x="166405" y="12425"/>
                    </a:cubicBezTo>
                    <a:cubicBezTo>
                      <a:pt x="158417" y="8875"/>
                      <a:pt x="149099" y="6212"/>
                      <a:pt x="138893" y="3994"/>
                    </a:cubicBezTo>
                    <a:cubicBezTo>
                      <a:pt x="128686" y="1775"/>
                      <a:pt x="117149" y="444"/>
                      <a:pt x="105168" y="0"/>
                    </a:cubicBezTo>
                    <a:lnTo>
                      <a:pt x="104724" y="0"/>
                    </a:lnTo>
                    <a:lnTo>
                      <a:pt x="104724" y="444"/>
                    </a:lnTo>
                    <a:lnTo>
                      <a:pt x="105168" y="444"/>
                    </a:lnTo>
                    <a:cubicBezTo>
                      <a:pt x="117149" y="887"/>
                      <a:pt x="128686" y="2219"/>
                      <a:pt x="138893" y="4437"/>
                    </a:cubicBezTo>
                    <a:cubicBezTo>
                      <a:pt x="149099" y="6656"/>
                      <a:pt x="158417" y="9762"/>
                      <a:pt x="165961" y="13312"/>
                    </a:cubicBezTo>
                    <a:cubicBezTo>
                      <a:pt x="173505" y="16862"/>
                      <a:pt x="180161" y="20856"/>
                      <a:pt x="184155" y="25294"/>
                    </a:cubicBezTo>
                    <a:cubicBezTo>
                      <a:pt x="186374" y="27512"/>
                      <a:pt x="188148" y="29287"/>
                      <a:pt x="189036" y="31506"/>
                    </a:cubicBezTo>
                    <a:cubicBezTo>
                      <a:pt x="189480" y="31950"/>
                      <a:pt x="189480" y="32394"/>
                      <a:pt x="189923" y="32837"/>
                    </a:cubicBezTo>
                    <a:cubicBezTo>
                      <a:pt x="190367" y="33281"/>
                      <a:pt x="190367" y="33725"/>
                      <a:pt x="190367" y="34169"/>
                    </a:cubicBezTo>
                    <a:cubicBezTo>
                      <a:pt x="190367" y="34612"/>
                      <a:pt x="190811" y="35056"/>
                      <a:pt x="190811" y="35500"/>
                    </a:cubicBezTo>
                    <a:cubicBezTo>
                      <a:pt x="190811" y="35944"/>
                      <a:pt x="191255" y="36387"/>
                      <a:pt x="191255" y="36831"/>
                    </a:cubicBezTo>
                    <a:cubicBezTo>
                      <a:pt x="191698" y="37719"/>
                      <a:pt x="191698" y="38162"/>
                      <a:pt x="191698" y="39050"/>
                    </a:cubicBezTo>
                    <a:cubicBezTo>
                      <a:pt x="191698" y="39493"/>
                      <a:pt x="191698" y="39937"/>
                      <a:pt x="191698" y="40381"/>
                    </a:cubicBezTo>
                    <a:cubicBezTo>
                      <a:pt x="191698" y="40825"/>
                      <a:pt x="191698" y="41268"/>
                      <a:pt x="191698" y="41712"/>
                    </a:cubicBezTo>
                    <a:cubicBezTo>
                      <a:pt x="191698" y="41712"/>
                      <a:pt x="191698" y="42156"/>
                      <a:pt x="191698" y="43043"/>
                    </a:cubicBezTo>
                    <a:cubicBezTo>
                      <a:pt x="191698" y="43487"/>
                      <a:pt x="191698" y="43931"/>
                      <a:pt x="191698" y="44375"/>
                    </a:cubicBezTo>
                    <a:cubicBezTo>
                      <a:pt x="191698" y="44818"/>
                      <a:pt x="191698" y="45706"/>
                      <a:pt x="191255" y="46150"/>
                    </a:cubicBezTo>
                    <a:cubicBezTo>
                      <a:pt x="191255" y="46593"/>
                      <a:pt x="190811" y="47037"/>
                      <a:pt x="190811" y="47481"/>
                    </a:cubicBezTo>
                    <a:cubicBezTo>
                      <a:pt x="190811" y="47925"/>
                      <a:pt x="190367" y="48368"/>
                      <a:pt x="190367" y="48812"/>
                    </a:cubicBezTo>
                    <a:cubicBezTo>
                      <a:pt x="190367" y="49256"/>
                      <a:pt x="189923" y="49700"/>
                      <a:pt x="189923" y="50143"/>
                    </a:cubicBezTo>
                    <a:cubicBezTo>
                      <a:pt x="189480" y="50587"/>
                      <a:pt x="189480" y="51031"/>
                      <a:pt x="189036" y="51475"/>
                    </a:cubicBezTo>
                    <a:cubicBezTo>
                      <a:pt x="187705" y="53250"/>
                      <a:pt x="185930" y="55468"/>
                      <a:pt x="184155" y="57687"/>
                    </a:cubicBezTo>
                    <a:cubicBezTo>
                      <a:pt x="179717" y="61681"/>
                      <a:pt x="173505" y="65675"/>
                      <a:pt x="165961" y="69225"/>
                    </a:cubicBezTo>
                    <a:cubicBezTo>
                      <a:pt x="158417" y="72774"/>
                      <a:pt x="149099" y="75437"/>
                      <a:pt x="138893" y="77212"/>
                    </a:cubicBezTo>
                    <a:cubicBezTo>
                      <a:pt x="128686" y="79431"/>
                      <a:pt x="117593" y="80762"/>
                      <a:pt x="105612" y="81206"/>
                    </a:cubicBezTo>
                    <a:cubicBezTo>
                      <a:pt x="93630" y="81649"/>
                      <a:pt x="81206" y="81206"/>
                      <a:pt x="67893" y="79431"/>
                    </a:cubicBezTo>
                    <a:cubicBezTo>
                      <a:pt x="55025" y="77656"/>
                      <a:pt x="41712" y="74549"/>
                      <a:pt x="29287" y="69225"/>
                    </a:cubicBezTo>
                    <a:cubicBezTo>
                      <a:pt x="23075" y="66562"/>
                      <a:pt x="16862" y="63456"/>
                      <a:pt x="11537" y="58575"/>
                    </a:cubicBezTo>
                    <a:cubicBezTo>
                      <a:pt x="8875" y="56356"/>
                      <a:pt x="6656" y="53693"/>
                      <a:pt x="4881" y="51031"/>
                    </a:cubicBezTo>
                    <a:cubicBezTo>
                      <a:pt x="3106" y="47925"/>
                      <a:pt x="2219" y="44818"/>
                      <a:pt x="2219" y="41712"/>
                    </a:cubicBezTo>
                    <a:cubicBezTo>
                      <a:pt x="2219" y="40825"/>
                      <a:pt x="2219" y="39937"/>
                      <a:pt x="2219" y="39050"/>
                    </a:cubicBezTo>
                    <a:cubicBezTo>
                      <a:pt x="2219" y="38162"/>
                      <a:pt x="2662" y="37275"/>
                      <a:pt x="2662" y="36831"/>
                    </a:cubicBezTo>
                    <a:cubicBezTo>
                      <a:pt x="3106" y="35056"/>
                      <a:pt x="3994" y="33725"/>
                      <a:pt x="4437" y="32394"/>
                    </a:cubicBezTo>
                    <a:cubicBezTo>
                      <a:pt x="6212" y="29287"/>
                      <a:pt x="8431" y="27069"/>
                      <a:pt x="11094" y="24406"/>
                    </a:cubicBezTo>
                    <a:cubicBezTo>
                      <a:pt x="16419" y="19969"/>
                      <a:pt x="22187" y="16419"/>
                      <a:pt x="28400" y="13756"/>
                    </a:cubicBezTo>
                    <a:cubicBezTo>
                      <a:pt x="40825" y="7987"/>
                      <a:pt x="54137" y="5325"/>
                      <a:pt x="67449" y="3106"/>
                    </a:cubicBezTo>
                    <a:cubicBezTo>
                      <a:pt x="71443" y="2662"/>
                      <a:pt x="75881" y="2219"/>
                      <a:pt x="79874" y="1775"/>
                    </a:cubicBezTo>
                    <a:lnTo>
                      <a:pt x="79874" y="1331"/>
                    </a:lnTo>
                    <a:cubicBezTo>
                      <a:pt x="75881" y="1775"/>
                      <a:pt x="71443" y="2219"/>
                      <a:pt x="67449" y="2662"/>
                    </a:cubicBezTo>
                    <a:cubicBezTo>
                      <a:pt x="54581" y="4437"/>
                      <a:pt x="40825" y="7544"/>
                      <a:pt x="28400" y="12869"/>
                    </a:cubicBezTo>
                    <a:cubicBezTo>
                      <a:pt x="22187" y="15531"/>
                      <a:pt x="15975" y="19081"/>
                      <a:pt x="10206" y="23519"/>
                    </a:cubicBezTo>
                    <a:cubicBezTo>
                      <a:pt x="7544" y="25737"/>
                      <a:pt x="4881" y="28400"/>
                      <a:pt x="3106" y="31506"/>
                    </a:cubicBezTo>
                    <a:cubicBezTo>
                      <a:pt x="2219" y="33281"/>
                      <a:pt x="1331" y="34612"/>
                      <a:pt x="887" y="36387"/>
                    </a:cubicBezTo>
                    <a:cubicBezTo>
                      <a:pt x="444" y="37275"/>
                      <a:pt x="444" y="38162"/>
                      <a:pt x="444" y="39050"/>
                    </a:cubicBezTo>
                    <a:cubicBezTo>
                      <a:pt x="444" y="39937"/>
                      <a:pt x="444" y="40825"/>
                      <a:pt x="0" y="41712"/>
                    </a:cubicBezTo>
                    <a:cubicBezTo>
                      <a:pt x="0" y="45262"/>
                      <a:pt x="1331" y="49256"/>
                      <a:pt x="3106" y="52362"/>
                    </a:cubicBezTo>
                    <a:cubicBezTo>
                      <a:pt x="4881" y="55468"/>
                      <a:pt x="7544" y="58131"/>
                      <a:pt x="10206" y="60793"/>
                    </a:cubicBezTo>
                    <a:cubicBezTo>
                      <a:pt x="15531" y="65675"/>
                      <a:pt x="21744" y="69225"/>
                      <a:pt x="27956" y="71887"/>
                    </a:cubicBezTo>
                    <a:cubicBezTo>
                      <a:pt x="40825" y="77656"/>
                      <a:pt x="54137" y="80762"/>
                      <a:pt x="67449" y="82537"/>
                    </a:cubicBezTo>
                    <a:cubicBezTo>
                      <a:pt x="80762" y="84312"/>
                      <a:pt x="93187" y="85199"/>
                      <a:pt x="105612" y="84312"/>
                    </a:cubicBezTo>
                    <a:cubicBezTo>
                      <a:pt x="117593" y="83868"/>
                      <a:pt x="129130" y="82537"/>
                      <a:pt x="139336" y="80318"/>
                    </a:cubicBezTo>
                    <a:cubicBezTo>
                      <a:pt x="149543" y="78099"/>
                      <a:pt x="158861" y="74993"/>
                      <a:pt x="166849" y="71443"/>
                    </a:cubicBezTo>
                    <a:cubicBezTo>
                      <a:pt x="174836" y="67893"/>
                      <a:pt x="181049" y="63900"/>
                      <a:pt x="185486" y="59462"/>
                    </a:cubicBezTo>
                    <a:cubicBezTo>
                      <a:pt x="187705" y="57243"/>
                      <a:pt x="189480" y="55025"/>
                      <a:pt x="190811" y="52806"/>
                    </a:cubicBezTo>
                    <a:cubicBezTo>
                      <a:pt x="191255" y="52362"/>
                      <a:pt x="191255" y="51918"/>
                      <a:pt x="191698" y="51031"/>
                    </a:cubicBezTo>
                    <a:cubicBezTo>
                      <a:pt x="192142" y="50587"/>
                      <a:pt x="192142" y="50143"/>
                      <a:pt x="192586" y="49700"/>
                    </a:cubicBezTo>
                    <a:cubicBezTo>
                      <a:pt x="192586" y="49256"/>
                      <a:pt x="193030" y="48812"/>
                      <a:pt x="193030" y="48368"/>
                    </a:cubicBezTo>
                    <a:cubicBezTo>
                      <a:pt x="193030" y="47925"/>
                      <a:pt x="193473" y="47481"/>
                      <a:pt x="193473" y="47037"/>
                    </a:cubicBezTo>
                    <a:cubicBezTo>
                      <a:pt x="193917" y="46150"/>
                      <a:pt x="193917" y="45262"/>
                      <a:pt x="193917" y="44818"/>
                    </a:cubicBezTo>
                    <a:cubicBezTo>
                      <a:pt x="193917" y="43931"/>
                      <a:pt x="193917" y="43487"/>
                      <a:pt x="193917" y="43043"/>
                    </a:cubicBezTo>
                    <a:cubicBezTo>
                      <a:pt x="193917" y="42156"/>
                      <a:pt x="193917" y="41712"/>
                      <a:pt x="193917" y="41712"/>
                    </a:cubicBezTo>
                    <a:lnTo>
                      <a:pt x="193917" y="41712"/>
                    </a:lnTo>
                    <a:cubicBezTo>
                      <a:pt x="193917" y="40825"/>
                      <a:pt x="193917" y="40381"/>
                      <a:pt x="193917" y="39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7" name="Рисунок 8">
                <a:extLst>
                  <a:ext uri="{FF2B5EF4-FFF2-40B4-BE49-F238E27FC236}">
                    <a16:creationId xmlns:a16="http://schemas.microsoft.com/office/drawing/2014/main" id="{B2B875BE-AD3F-393F-12AC-6BEF34A6276B}"/>
                  </a:ext>
                </a:extLst>
              </p:cNvPr>
              <p:cNvSpPr/>
              <p:nvPr/>
            </p:nvSpPr>
            <p:spPr>
              <a:xfrm>
                <a:off x="585576" y="6474035"/>
                <a:ext cx="31505" cy="107830"/>
              </a:xfrm>
              <a:custGeom>
                <a:avLst/>
                <a:gdLst>
                  <a:gd name="connsiteX0" fmla="*/ 31506 w 31505"/>
                  <a:gd name="connsiteY0" fmla="*/ 0 h 107830"/>
                  <a:gd name="connsiteX1" fmla="*/ 28844 w 31505"/>
                  <a:gd name="connsiteY1" fmla="*/ 887 h 107830"/>
                  <a:gd name="connsiteX2" fmla="*/ 26181 w 31505"/>
                  <a:gd name="connsiteY2" fmla="*/ 1331 h 107830"/>
                  <a:gd name="connsiteX3" fmla="*/ 26181 w 31505"/>
                  <a:gd name="connsiteY3" fmla="*/ 101174 h 107830"/>
                  <a:gd name="connsiteX4" fmla="*/ 15087 w 31505"/>
                  <a:gd name="connsiteY4" fmla="*/ 102949 h 107830"/>
                  <a:gd name="connsiteX5" fmla="*/ 15087 w 31505"/>
                  <a:gd name="connsiteY5" fmla="*/ 102949 h 107830"/>
                  <a:gd name="connsiteX6" fmla="*/ 6212 w 31505"/>
                  <a:gd name="connsiteY6" fmla="*/ 100287 h 107830"/>
                  <a:gd name="connsiteX7" fmla="*/ 5325 w 31505"/>
                  <a:gd name="connsiteY7" fmla="*/ 3550 h 107830"/>
                  <a:gd name="connsiteX8" fmla="*/ 2662 w 31505"/>
                  <a:gd name="connsiteY8" fmla="*/ 3550 h 107830"/>
                  <a:gd name="connsiteX9" fmla="*/ 0 w 31505"/>
                  <a:gd name="connsiteY9" fmla="*/ 3550 h 107830"/>
                  <a:gd name="connsiteX10" fmla="*/ 887 w 31505"/>
                  <a:gd name="connsiteY10" fmla="*/ 100731 h 107830"/>
                  <a:gd name="connsiteX11" fmla="*/ 1331 w 31505"/>
                  <a:gd name="connsiteY11" fmla="*/ 102506 h 107830"/>
                  <a:gd name="connsiteX12" fmla="*/ 15087 w 31505"/>
                  <a:gd name="connsiteY12" fmla="*/ 107831 h 107830"/>
                  <a:gd name="connsiteX13" fmla="*/ 15087 w 31505"/>
                  <a:gd name="connsiteY13" fmla="*/ 107831 h 107830"/>
                  <a:gd name="connsiteX14" fmla="*/ 30175 w 31505"/>
                  <a:gd name="connsiteY14" fmla="*/ 104281 h 107830"/>
                  <a:gd name="connsiteX15" fmla="*/ 31062 w 31505"/>
                  <a:gd name="connsiteY15" fmla="*/ 101618 h 107830"/>
                  <a:gd name="connsiteX16" fmla="*/ 31506 w 31505"/>
                  <a:gd name="connsiteY16" fmla="*/ 0 h 10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505" h="107830">
                    <a:moveTo>
                      <a:pt x="31506" y="0"/>
                    </a:moveTo>
                    <a:cubicBezTo>
                      <a:pt x="30619" y="444"/>
                      <a:pt x="29731" y="444"/>
                      <a:pt x="28844" y="887"/>
                    </a:cubicBezTo>
                    <a:cubicBezTo>
                      <a:pt x="27956" y="1331"/>
                      <a:pt x="27069" y="1331"/>
                      <a:pt x="26181" y="1331"/>
                    </a:cubicBezTo>
                    <a:lnTo>
                      <a:pt x="26181" y="101174"/>
                    </a:lnTo>
                    <a:cubicBezTo>
                      <a:pt x="25737" y="101618"/>
                      <a:pt x="23519" y="102949"/>
                      <a:pt x="15087" y="102949"/>
                    </a:cubicBezTo>
                    <a:lnTo>
                      <a:pt x="15087" y="102949"/>
                    </a:lnTo>
                    <a:cubicBezTo>
                      <a:pt x="8875" y="102949"/>
                      <a:pt x="6212" y="101174"/>
                      <a:pt x="6212" y="100287"/>
                    </a:cubicBezTo>
                    <a:lnTo>
                      <a:pt x="5325" y="3550"/>
                    </a:lnTo>
                    <a:cubicBezTo>
                      <a:pt x="4437" y="3550"/>
                      <a:pt x="3550" y="3550"/>
                      <a:pt x="2662" y="3550"/>
                    </a:cubicBezTo>
                    <a:cubicBezTo>
                      <a:pt x="1775" y="3550"/>
                      <a:pt x="887" y="3550"/>
                      <a:pt x="0" y="3550"/>
                    </a:cubicBezTo>
                    <a:lnTo>
                      <a:pt x="887" y="100731"/>
                    </a:lnTo>
                    <a:cubicBezTo>
                      <a:pt x="887" y="101174"/>
                      <a:pt x="887" y="101618"/>
                      <a:pt x="1331" y="102506"/>
                    </a:cubicBezTo>
                    <a:cubicBezTo>
                      <a:pt x="2219" y="105168"/>
                      <a:pt x="7100" y="107831"/>
                      <a:pt x="15087" y="107831"/>
                    </a:cubicBezTo>
                    <a:lnTo>
                      <a:pt x="15087" y="107831"/>
                    </a:lnTo>
                    <a:cubicBezTo>
                      <a:pt x="23075" y="107831"/>
                      <a:pt x="27956" y="106499"/>
                      <a:pt x="30175" y="104281"/>
                    </a:cubicBezTo>
                    <a:cubicBezTo>
                      <a:pt x="31062" y="102949"/>
                      <a:pt x="31062" y="102062"/>
                      <a:pt x="31062" y="101618"/>
                    </a:cubicBezTo>
                    <a:lnTo>
                      <a:pt x="315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8" name="Рисунок 8">
                <a:extLst>
                  <a:ext uri="{FF2B5EF4-FFF2-40B4-BE49-F238E27FC236}">
                    <a16:creationId xmlns:a16="http://schemas.microsoft.com/office/drawing/2014/main" id="{2D9566FB-C3EA-ACBD-97DD-F9FDCA6A8527}"/>
                  </a:ext>
                </a:extLst>
              </p:cNvPr>
              <p:cNvSpPr/>
              <p:nvPr/>
            </p:nvSpPr>
            <p:spPr>
              <a:xfrm>
                <a:off x="608651" y="6478029"/>
                <a:ext cx="4437" cy="89636"/>
              </a:xfrm>
              <a:custGeom>
                <a:avLst/>
                <a:gdLst>
                  <a:gd name="connsiteX0" fmla="*/ 0 w 4437"/>
                  <a:gd name="connsiteY0" fmla="*/ 0 h 89636"/>
                  <a:gd name="connsiteX1" fmla="*/ 0 w 4437"/>
                  <a:gd name="connsiteY1" fmla="*/ 89637 h 89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37" h="89636">
                    <a:moveTo>
                      <a:pt x="0" y="0"/>
                    </a:moveTo>
                    <a:lnTo>
                      <a:pt x="0" y="89637"/>
                    </a:lnTo>
                  </a:path>
                </a:pathLst>
              </a:custGeom>
              <a:ln w="195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9" name="Рисунок 8">
                <a:extLst>
                  <a:ext uri="{FF2B5EF4-FFF2-40B4-BE49-F238E27FC236}">
                    <a16:creationId xmlns:a16="http://schemas.microsoft.com/office/drawing/2014/main" id="{6ED103E3-A335-E637-6998-E333760FB663}"/>
                  </a:ext>
                </a:extLst>
              </p:cNvPr>
              <p:cNvSpPr/>
              <p:nvPr/>
            </p:nvSpPr>
            <p:spPr>
              <a:xfrm>
                <a:off x="605545" y="6437591"/>
                <a:ext cx="51474" cy="46650"/>
              </a:xfrm>
              <a:custGeom>
                <a:avLst/>
                <a:gdLst>
                  <a:gd name="connsiteX0" fmla="*/ 51475 w 51474"/>
                  <a:gd name="connsiteY0" fmla="*/ 5826 h 46650"/>
                  <a:gd name="connsiteX1" fmla="*/ 50587 w 51474"/>
                  <a:gd name="connsiteY1" fmla="*/ 13813 h 46650"/>
                  <a:gd name="connsiteX2" fmla="*/ 32837 w 51474"/>
                  <a:gd name="connsiteY2" fmla="*/ 44875 h 46650"/>
                  <a:gd name="connsiteX3" fmla="*/ 21744 w 51474"/>
                  <a:gd name="connsiteY3" fmla="*/ 46650 h 46650"/>
                  <a:gd name="connsiteX4" fmla="*/ 0 w 51474"/>
                  <a:gd name="connsiteY4" fmla="*/ 39107 h 46650"/>
                  <a:gd name="connsiteX5" fmla="*/ 14644 w 51474"/>
                  <a:gd name="connsiteY5" fmla="*/ 35557 h 46650"/>
                  <a:gd name="connsiteX6" fmla="*/ 29287 w 51474"/>
                  <a:gd name="connsiteY6" fmla="*/ 35557 h 46650"/>
                  <a:gd name="connsiteX7" fmla="*/ 39493 w 51474"/>
                  <a:gd name="connsiteY7" fmla="*/ 18250 h 46650"/>
                  <a:gd name="connsiteX8" fmla="*/ 40825 w 51474"/>
                  <a:gd name="connsiteY8" fmla="*/ 12038 h 46650"/>
                  <a:gd name="connsiteX9" fmla="*/ 41712 w 51474"/>
                  <a:gd name="connsiteY9" fmla="*/ 4494 h 46650"/>
                  <a:gd name="connsiteX10" fmla="*/ 47037 w 51474"/>
                  <a:gd name="connsiteY10" fmla="*/ 57 h 46650"/>
                  <a:gd name="connsiteX11" fmla="*/ 50143 w 51474"/>
                  <a:gd name="connsiteY11" fmla="*/ 1388 h 46650"/>
                  <a:gd name="connsiteX12" fmla="*/ 51475 w 51474"/>
                  <a:gd name="connsiteY12" fmla="*/ 5826 h 4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474" h="46650">
                    <a:moveTo>
                      <a:pt x="51475" y="5826"/>
                    </a:moveTo>
                    <a:lnTo>
                      <a:pt x="50587" y="13813"/>
                    </a:lnTo>
                    <a:cubicBezTo>
                      <a:pt x="47925" y="26682"/>
                      <a:pt x="43931" y="40882"/>
                      <a:pt x="32837" y="44875"/>
                    </a:cubicBezTo>
                    <a:cubicBezTo>
                      <a:pt x="29287" y="46207"/>
                      <a:pt x="25737" y="46650"/>
                      <a:pt x="21744" y="46650"/>
                    </a:cubicBezTo>
                    <a:cubicBezTo>
                      <a:pt x="14200" y="46650"/>
                      <a:pt x="7100" y="43988"/>
                      <a:pt x="0" y="39107"/>
                    </a:cubicBezTo>
                    <a:cubicBezTo>
                      <a:pt x="5325" y="38219"/>
                      <a:pt x="9762" y="37332"/>
                      <a:pt x="14644" y="35557"/>
                    </a:cubicBezTo>
                    <a:cubicBezTo>
                      <a:pt x="19525" y="37332"/>
                      <a:pt x="24850" y="37332"/>
                      <a:pt x="29287" y="35557"/>
                    </a:cubicBezTo>
                    <a:cubicBezTo>
                      <a:pt x="34168" y="33782"/>
                      <a:pt x="37275" y="26682"/>
                      <a:pt x="39493" y="18250"/>
                    </a:cubicBezTo>
                    <a:cubicBezTo>
                      <a:pt x="39937" y="16032"/>
                      <a:pt x="40381" y="14257"/>
                      <a:pt x="40825" y="12038"/>
                    </a:cubicBezTo>
                    <a:lnTo>
                      <a:pt x="41712" y="4494"/>
                    </a:lnTo>
                    <a:cubicBezTo>
                      <a:pt x="42156" y="1832"/>
                      <a:pt x="44375" y="-387"/>
                      <a:pt x="47037" y="57"/>
                    </a:cubicBezTo>
                    <a:cubicBezTo>
                      <a:pt x="48368" y="57"/>
                      <a:pt x="49256" y="944"/>
                      <a:pt x="50143" y="1388"/>
                    </a:cubicBezTo>
                    <a:cubicBezTo>
                      <a:pt x="51031" y="2719"/>
                      <a:pt x="51475" y="4051"/>
                      <a:pt x="51475" y="5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0" name="Рисунок 8">
                <a:extLst>
                  <a:ext uri="{FF2B5EF4-FFF2-40B4-BE49-F238E27FC236}">
                    <a16:creationId xmlns:a16="http://schemas.microsoft.com/office/drawing/2014/main" id="{C1D48489-C9EE-5EAA-4CDF-B1AB47ADC35D}"/>
                  </a:ext>
                </a:extLst>
              </p:cNvPr>
              <p:cNvGrpSpPr/>
              <p:nvPr/>
            </p:nvGrpSpPr>
            <p:grpSpPr>
              <a:xfrm>
                <a:off x="569601" y="6211337"/>
                <a:ext cx="76768" cy="102505"/>
                <a:chOff x="569601" y="6211337"/>
                <a:chExt cx="76768" cy="102505"/>
              </a:xfrm>
              <a:solidFill>
                <a:srgbClr val="F0C63B"/>
              </a:solidFill>
            </p:grpSpPr>
            <p:sp>
              <p:nvSpPr>
                <p:cNvPr id="61" name="Рисунок 8">
                  <a:extLst>
                    <a:ext uri="{FF2B5EF4-FFF2-40B4-BE49-F238E27FC236}">
                      <a16:creationId xmlns:a16="http://schemas.microsoft.com/office/drawing/2014/main" id="{CB9DDC67-92B8-C746-56E4-80EB552D59F2}"/>
                    </a:ext>
                  </a:extLst>
                </p:cNvPr>
                <p:cNvSpPr/>
                <p:nvPr/>
              </p:nvSpPr>
              <p:spPr>
                <a:xfrm>
                  <a:off x="569601" y="6211337"/>
                  <a:ext cx="30174" cy="81205"/>
                </a:xfrm>
                <a:custGeom>
                  <a:avLst/>
                  <a:gdLst>
                    <a:gd name="connsiteX0" fmla="*/ 1331 w 30174"/>
                    <a:gd name="connsiteY0" fmla="*/ 81206 h 81205"/>
                    <a:gd name="connsiteX1" fmla="*/ 1331 w 30174"/>
                    <a:gd name="connsiteY1" fmla="*/ 81206 h 81205"/>
                    <a:gd name="connsiteX2" fmla="*/ 0 w 30174"/>
                    <a:gd name="connsiteY2" fmla="*/ 79874 h 81205"/>
                    <a:gd name="connsiteX3" fmla="*/ 13312 w 30174"/>
                    <a:gd name="connsiteY3" fmla="*/ 1331 h 81205"/>
                    <a:gd name="connsiteX4" fmla="*/ 14644 w 30174"/>
                    <a:gd name="connsiteY4" fmla="*/ 444 h 81205"/>
                    <a:gd name="connsiteX5" fmla="*/ 28844 w 30174"/>
                    <a:gd name="connsiteY5" fmla="*/ 0 h 81205"/>
                    <a:gd name="connsiteX6" fmla="*/ 30175 w 30174"/>
                    <a:gd name="connsiteY6" fmla="*/ 1331 h 81205"/>
                    <a:gd name="connsiteX7" fmla="*/ 28844 w 30174"/>
                    <a:gd name="connsiteY7" fmla="*/ 2662 h 81205"/>
                    <a:gd name="connsiteX8" fmla="*/ 15975 w 30174"/>
                    <a:gd name="connsiteY8" fmla="*/ 2662 h 81205"/>
                    <a:gd name="connsiteX9" fmla="*/ 2662 w 30174"/>
                    <a:gd name="connsiteY9" fmla="*/ 79874 h 81205"/>
                    <a:gd name="connsiteX10" fmla="*/ 1331 w 30174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74" h="81205">
                      <a:moveTo>
                        <a:pt x="1331" y="81206"/>
                      </a:moveTo>
                      <a:lnTo>
                        <a:pt x="1331" y="81206"/>
                      </a:ln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8844" y="0"/>
                      </a:lnTo>
                      <a:cubicBezTo>
                        <a:pt x="29731" y="0"/>
                        <a:pt x="30175" y="444"/>
                        <a:pt x="30175" y="1331"/>
                      </a:cubicBezTo>
                      <a:cubicBezTo>
                        <a:pt x="30175" y="2219"/>
                        <a:pt x="29731" y="2662"/>
                        <a:pt x="28844" y="2662"/>
                      </a:cubicBezTo>
                      <a:lnTo>
                        <a:pt x="15975" y="2662"/>
                      </a:lnTo>
                      <a:lnTo>
                        <a:pt x="2662" y="79874"/>
                      </a:lnTo>
                      <a:cubicBezTo>
                        <a:pt x="2662" y="80762"/>
                        <a:pt x="2219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2" name="Рисунок 8">
                  <a:extLst>
                    <a:ext uri="{FF2B5EF4-FFF2-40B4-BE49-F238E27FC236}">
                      <a16:creationId xmlns:a16="http://schemas.microsoft.com/office/drawing/2014/main" id="{D6B3B703-1DA0-7302-C0D2-6D5E0E04E033}"/>
                    </a:ext>
                  </a:extLst>
                </p:cNvPr>
                <p:cNvSpPr/>
                <p:nvPr/>
              </p:nvSpPr>
              <p:spPr>
                <a:xfrm>
                  <a:off x="576258" y="6213999"/>
                  <a:ext cx="29731" cy="81205"/>
                </a:xfrm>
                <a:custGeom>
                  <a:avLst/>
                  <a:gdLst>
                    <a:gd name="connsiteX0" fmla="*/ 1331 w 29731"/>
                    <a:gd name="connsiteY0" fmla="*/ 81206 h 81205"/>
                    <a:gd name="connsiteX1" fmla="*/ 1331 w 29731"/>
                    <a:gd name="connsiteY1" fmla="*/ 81206 h 81205"/>
                    <a:gd name="connsiteX2" fmla="*/ 0 w 29731"/>
                    <a:gd name="connsiteY2" fmla="*/ 79874 h 81205"/>
                    <a:gd name="connsiteX3" fmla="*/ 13756 w 29731"/>
                    <a:gd name="connsiteY3" fmla="*/ 1331 h 81205"/>
                    <a:gd name="connsiteX4" fmla="*/ 15087 w 29731"/>
                    <a:gd name="connsiteY4" fmla="*/ 444 h 81205"/>
                    <a:gd name="connsiteX5" fmla="*/ 28400 w 29731"/>
                    <a:gd name="connsiteY5" fmla="*/ 0 h 81205"/>
                    <a:gd name="connsiteX6" fmla="*/ 29731 w 29731"/>
                    <a:gd name="connsiteY6" fmla="*/ 1331 h 81205"/>
                    <a:gd name="connsiteX7" fmla="*/ 28400 w 29731"/>
                    <a:gd name="connsiteY7" fmla="*/ 2662 h 81205"/>
                    <a:gd name="connsiteX8" fmla="*/ 15975 w 29731"/>
                    <a:gd name="connsiteY8" fmla="*/ 3106 h 81205"/>
                    <a:gd name="connsiteX9" fmla="*/ 2662 w 29731"/>
                    <a:gd name="connsiteY9" fmla="*/ 80318 h 81205"/>
                    <a:gd name="connsiteX10" fmla="*/ 1331 w 29731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205">
                      <a:moveTo>
                        <a:pt x="1331" y="81206"/>
                      </a:moveTo>
                      <a:cubicBezTo>
                        <a:pt x="1331" y="81206"/>
                        <a:pt x="887" y="81206"/>
                        <a:pt x="1331" y="81206"/>
                      </a:cubicBez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975" y="3106"/>
                      </a:lnTo>
                      <a:lnTo>
                        <a:pt x="2662" y="80318"/>
                      </a:lnTo>
                      <a:cubicBezTo>
                        <a:pt x="2219" y="80762"/>
                        <a:pt x="1775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3" name="Рисунок 8">
                  <a:extLst>
                    <a:ext uri="{FF2B5EF4-FFF2-40B4-BE49-F238E27FC236}">
                      <a16:creationId xmlns:a16="http://schemas.microsoft.com/office/drawing/2014/main" id="{93623578-29D8-5ED5-1E76-22133B991C80}"/>
                    </a:ext>
                  </a:extLst>
                </p:cNvPr>
                <p:cNvSpPr/>
                <p:nvPr/>
              </p:nvSpPr>
              <p:spPr>
                <a:xfrm>
                  <a:off x="583358" y="6216662"/>
                  <a:ext cx="29731" cy="81649"/>
                </a:xfrm>
                <a:custGeom>
                  <a:avLst/>
                  <a:gdLst>
                    <a:gd name="connsiteX0" fmla="*/ 1331 w 29731"/>
                    <a:gd name="connsiteY0" fmla="*/ 81649 h 81649"/>
                    <a:gd name="connsiteX1" fmla="*/ 1331 w 29731"/>
                    <a:gd name="connsiteY1" fmla="*/ 81649 h 81649"/>
                    <a:gd name="connsiteX2" fmla="*/ 0 w 29731"/>
                    <a:gd name="connsiteY2" fmla="*/ 80318 h 81649"/>
                    <a:gd name="connsiteX3" fmla="*/ 13756 w 29731"/>
                    <a:gd name="connsiteY3" fmla="*/ 1331 h 81649"/>
                    <a:gd name="connsiteX4" fmla="*/ 15087 w 29731"/>
                    <a:gd name="connsiteY4" fmla="*/ 444 h 81649"/>
                    <a:gd name="connsiteX5" fmla="*/ 28400 w 29731"/>
                    <a:gd name="connsiteY5" fmla="*/ 0 h 81649"/>
                    <a:gd name="connsiteX6" fmla="*/ 29731 w 29731"/>
                    <a:gd name="connsiteY6" fmla="*/ 1331 h 81649"/>
                    <a:gd name="connsiteX7" fmla="*/ 28400 w 29731"/>
                    <a:gd name="connsiteY7" fmla="*/ 2219 h 81649"/>
                    <a:gd name="connsiteX8" fmla="*/ 15975 w 29731"/>
                    <a:gd name="connsiteY8" fmla="*/ 2662 h 81649"/>
                    <a:gd name="connsiteX9" fmla="*/ 2662 w 29731"/>
                    <a:gd name="connsiteY9" fmla="*/ 80762 h 81649"/>
                    <a:gd name="connsiteX10" fmla="*/ 1331 w 29731"/>
                    <a:gd name="connsiteY10" fmla="*/ 81649 h 81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649">
                      <a:moveTo>
                        <a:pt x="1331" y="81649"/>
                      </a:moveTo>
                      <a:cubicBezTo>
                        <a:pt x="887" y="81649"/>
                        <a:pt x="887" y="81649"/>
                        <a:pt x="1331" y="81649"/>
                      </a:cubicBezTo>
                      <a:cubicBezTo>
                        <a:pt x="444" y="81649"/>
                        <a:pt x="0" y="80762"/>
                        <a:pt x="0" y="80318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1331"/>
                        <a:pt x="29287" y="2219"/>
                        <a:pt x="28400" y="2219"/>
                      </a:cubicBezTo>
                      <a:lnTo>
                        <a:pt x="15975" y="2662"/>
                      </a:lnTo>
                      <a:lnTo>
                        <a:pt x="2662" y="80762"/>
                      </a:lnTo>
                      <a:cubicBezTo>
                        <a:pt x="2219" y="81206"/>
                        <a:pt x="1775" y="81649"/>
                        <a:pt x="1331" y="8164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4" name="Рисунок 8">
                  <a:extLst>
                    <a:ext uri="{FF2B5EF4-FFF2-40B4-BE49-F238E27FC236}">
                      <a16:creationId xmlns:a16="http://schemas.microsoft.com/office/drawing/2014/main" id="{919C4281-6702-1C26-CF94-DFFCA78B1F3C}"/>
                    </a:ext>
                  </a:extLst>
                </p:cNvPr>
                <p:cNvSpPr/>
                <p:nvPr/>
              </p:nvSpPr>
              <p:spPr>
                <a:xfrm>
                  <a:off x="590458" y="6218880"/>
                  <a:ext cx="29287" cy="82536"/>
                </a:xfrm>
                <a:custGeom>
                  <a:avLst/>
                  <a:gdLst>
                    <a:gd name="connsiteX0" fmla="*/ 1331 w 29287"/>
                    <a:gd name="connsiteY0" fmla="*/ 82537 h 82536"/>
                    <a:gd name="connsiteX1" fmla="*/ 1331 w 29287"/>
                    <a:gd name="connsiteY1" fmla="*/ 82537 h 82536"/>
                    <a:gd name="connsiteX2" fmla="*/ 0 w 29287"/>
                    <a:gd name="connsiteY2" fmla="*/ 81206 h 82536"/>
                    <a:gd name="connsiteX3" fmla="*/ 13312 w 29287"/>
                    <a:gd name="connsiteY3" fmla="*/ 1331 h 82536"/>
                    <a:gd name="connsiteX4" fmla="*/ 14644 w 29287"/>
                    <a:gd name="connsiteY4" fmla="*/ 444 h 82536"/>
                    <a:gd name="connsiteX5" fmla="*/ 27956 w 29287"/>
                    <a:gd name="connsiteY5" fmla="*/ 0 h 82536"/>
                    <a:gd name="connsiteX6" fmla="*/ 29287 w 29287"/>
                    <a:gd name="connsiteY6" fmla="*/ 1331 h 82536"/>
                    <a:gd name="connsiteX7" fmla="*/ 27956 w 29287"/>
                    <a:gd name="connsiteY7" fmla="*/ 2662 h 82536"/>
                    <a:gd name="connsiteX8" fmla="*/ 15531 w 29287"/>
                    <a:gd name="connsiteY8" fmla="*/ 3106 h 82536"/>
                    <a:gd name="connsiteX9" fmla="*/ 2219 w 29287"/>
                    <a:gd name="connsiteY9" fmla="*/ 81649 h 82536"/>
                    <a:gd name="connsiteX10" fmla="*/ 1331 w 29287"/>
                    <a:gd name="connsiteY10" fmla="*/ 82537 h 8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287" h="82536">
                      <a:moveTo>
                        <a:pt x="1331" y="82537"/>
                      </a:moveTo>
                      <a:cubicBezTo>
                        <a:pt x="1331" y="82537"/>
                        <a:pt x="887" y="82537"/>
                        <a:pt x="1331" y="82537"/>
                      </a:cubicBezTo>
                      <a:cubicBezTo>
                        <a:pt x="444" y="82537"/>
                        <a:pt x="0" y="81649"/>
                        <a:pt x="0" y="81206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7956" y="0"/>
                      </a:lnTo>
                      <a:cubicBezTo>
                        <a:pt x="28844" y="0"/>
                        <a:pt x="29287" y="444"/>
                        <a:pt x="29287" y="1331"/>
                      </a:cubicBezTo>
                      <a:cubicBezTo>
                        <a:pt x="29287" y="2219"/>
                        <a:pt x="28844" y="2662"/>
                        <a:pt x="27956" y="2662"/>
                      </a:cubicBezTo>
                      <a:lnTo>
                        <a:pt x="15531" y="3106"/>
                      </a:lnTo>
                      <a:lnTo>
                        <a:pt x="2219" y="81649"/>
                      </a:lnTo>
                      <a:cubicBezTo>
                        <a:pt x="2219" y="82093"/>
                        <a:pt x="1775" y="82537"/>
                        <a:pt x="1331" y="82537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5" name="Рисунок 8">
                  <a:extLst>
                    <a:ext uri="{FF2B5EF4-FFF2-40B4-BE49-F238E27FC236}">
                      <a16:creationId xmlns:a16="http://schemas.microsoft.com/office/drawing/2014/main" id="{2606971F-3FFA-AA2B-9287-85CB6AB7834E}"/>
                    </a:ext>
                  </a:extLst>
                </p:cNvPr>
                <p:cNvSpPr/>
                <p:nvPr/>
              </p:nvSpPr>
              <p:spPr>
                <a:xfrm>
                  <a:off x="597558" y="6221543"/>
                  <a:ext cx="29731" cy="82980"/>
                </a:xfrm>
                <a:custGeom>
                  <a:avLst/>
                  <a:gdLst>
                    <a:gd name="connsiteX0" fmla="*/ 1331 w 29731"/>
                    <a:gd name="connsiteY0" fmla="*/ 82981 h 82980"/>
                    <a:gd name="connsiteX1" fmla="*/ 1331 w 29731"/>
                    <a:gd name="connsiteY1" fmla="*/ 82981 h 82980"/>
                    <a:gd name="connsiteX2" fmla="*/ 0 w 29731"/>
                    <a:gd name="connsiteY2" fmla="*/ 81649 h 82980"/>
                    <a:gd name="connsiteX3" fmla="*/ 12869 w 29731"/>
                    <a:gd name="connsiteY3" fmla="*/ 1331 h 82980"/>
                    <a:gd name="connsiteX4" fmla="*/ 14200 w 29731"/>
                    <a:gd name="connsiteY4" fmla="*/ 444 h 82980"/>
                    <a:gd name="connsiteX5" fmla="*/ 28400 w 29731"/>
                    <a:gd name="connsiteY5" fmla="*/ 0 h 82980"/>
                    <a:gd name="connsiteX6" fmla="*/ 29731 w 29731"/>
                    <a:gd name="connsiteY6" fmla="*/ 1331 h 82980"/>
                    <a:gd name="connsiteX7" fmla="*/ 28400 w 29731"/>
                    <a:gd name="connsiteY7" fmla="*/ 2662 h 82980"/>
                    <a:gd name="connsiteX8" fmla="*/ 15531 w 29731"/>
                    <a:gd name="connsiteY8" fmla="*/ 3106 h 82980"/>
                    <a:gd name="connsiteX9" fmla="*/ 2662 w 29731"/>
                    <a:gd name="connsiteY9" fmla="*/ 82537 h 82980"/>
                    <a:gd name="connsiteX10" fmla="*/ 1331 w 29731"/>
                    <a:gd name="connsiteY10" fmla="*/ 82981 h 82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2980">
                      <a:moveTo>
                        <a:pt x="1331" y="82981"/>
                      </a:moveTo>
                      <a:cubicBezTo>
                        <a:pt x="1331" y="82981"/>
                        <a:pt x="887" y="82981"/>
                        <a:pt x="1331" y="82981"/>
                      </a:cubicBezTo>
                      <a:cubicBezTo>
                        <a:pt x="444" y="82981"/>
                        <a:pt x="0" y="82093"/>
                        <a:pt x="0" y="81649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8400" y="0"/>
                      </a:lnTo>
                      <a:cubicBezTo>
                        <a:pt x="28844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531" y="3106"/>
                      </a:lnTo>
                      <a:lnTo>
                        <a:pt x="2662" y="82537"/>
                      </a:lnTo>
                      <a:cubicBezTo>
                        <a:pt x="2219" y="82537"/>
                        <a:pt x="1775" y="82981"/>
                        <a:pt x="1331" y="82981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6" name="Рисунок 8">
                  <a:extLst>
                    <a:ext uri="{FF2B5EF4-FFF2-40B4-BE49-F238E27FC236}">
                      <a16:creationId xmlns:a16="http://schemas.microsoft.com/office/drawing/2014/main" id="{3560156F-FC0C-A634-BBCF-1037EB6840AA}"/>
                    </a:ext>
                  </a:extLst>
                </p:cNvPr>
                <p:cNvSpPr/>
                <p:nvPr/>
              </p:nvSpPr>
              <p:spPr>
                <a:xfrm>
                  <a:off x="604214" y="6223762"/>
                  <a:ext cx="28843" cy="83868"/>
                </a:xfrm>
                <a:custGeom>
                  <a:avLst/>
                  <a:gdLst>
                    <a:gd name="connsiteX0" fmla="*/ 1331 w 28843"/>
                    <a:gd name="connsiteY0" fmla="*/ 83868 h 83868"/>
                    <a:gd name="connsiteX1" fmla="*/ 1331 w 28843"/>
                    <a:gd name="connsiteY1" fmla="*/ 83868 h 83868"/>
                    <a:gd name="connsiteX2" fmla="*/ 0 w 28843"/>
                    <a:gd name="connsiteY2" fmla="*/ 82537 h 83868"/>
                    <a:gd name="connsiteX3" fmla="*/ 12869 w 28843"/>
                    <a:gd name="connsiteY3" fmla="*/ 1331 h 83868"/>
                    <a:gd name="connsiteX4" fmla="*/ 14200 w 28843"/>
                    <a:gd name="connsiteY4" fmla="*/ 444 h 83868"/>
                    <a:gd name="connsiteX5" fmla="*/ 27512 w 28843"/>
                    <a:gd name="connsiteY5" fmla="*/ 0 h 83868"/>
                    <a:gd name="connsiteX6" fmla="*/ 28844 w 28843"/>
                    <a:gd name="connsiteY6" fmla="*/ 1331 h 83868"/>
                    <a:gd name="connsiteX7" fmla="*/ 27512 w 28843"/>
                    <a:gd name="connsiteY7" fmla="*/ 2662 h 83868"/>
                    <a:gd name="connsiteX8" fmla="*/ 15087 w 28843"/>
                    <a:gd name="connsiteY8" fmla="*/ 3106 h 83868"/>
                    <a:gd name="connsiteX9" fmla="*/ 2219 w 28843"/>
                    <a:gd name="connsiteY9" fmla="*/ 83424 h 83868"/>
                    <a:gd name="connsiteX10" fmla="*/ 1331 w 28843"/>
                    <a:gd name="connsiteY10" fmla="*/ 83868 h 83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843" h="83868">
                      <a:moveTo>
                        <a:pt x="1331" y="83868"/>
                      </a:moveTo>
                      <a:lnTo>
                        <a:pt x="1331" y="83868"/>
                      </a:lnTo>
                      <a:cubicBezTo>
                        <a:pt x="444" y="83868"/>
                        <a:pt x="0" y="82981"/>
                        <a:pt x="0" y="82537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512" y="0"/>
                      </a:lnTo>
                      <a:cubicBezTo>
                        <a:pt x="28400" y="0"/>
                        <a:pt x="28844" y="444"/>
                        <a:pt x="28844" y="1331"/>
                      </a:cubicBezTo>
                      <a:cubicBezTo>
                        <a:pt x="28844" y="2219"/>
                        <a:pt x="28400" y="2662"/>
                        <a:pt x="27512" y="2662"/>
                      </a:cubicBezTo>
                      <a:lnTo>
                        <a:pt x="15087" y="3106"/>
                      </a:lnTo>
                      <a:lnTo>
                        <a:pt x="2219" y="83424"/>
                      </a:lnTo>
                      <a:cubicBezTo>
                        <a:pt x="2662" y="83424"/>
                        <a:pt x="1775" y="83868"/>
                        <a:pt x="1331" y="83868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7" name="Рисунок 8">
                  <a:extLst>
                    <a:ext uri="{FF2B5EF4-FFF2-40B4-BE49-F238E27FC236}">
                      <a16:creationId xmlns:a16="http://schemas.microsoft.com/office/drawing/2014/main" id="{F3FE8B58-EB65-F740-FC6F-6AA3D5508871}"/>
                    </a:ext>
                  </a:extLst>
                </p:cNvPr>
                <p:cNvSpPr/>
                <p:nvPr/>
              </p:nvSpPr>
              <p:spPr>
                <a:xfrm>
                  <a:off x="611314" y="6225980"/>
                  <a:ext cx="28399" cy="84755"/>
                </a:xfrm>
                <a:custGeom>
                  <a:avLst/>
                  <a:gdLst>
                    <a:gd name="connsiteX0" fmla="*/ 1331 w 28399"/>
                    <a:gd name="connsiteY0" fmla="*/ 84756 h 84755"/>
                    <a:gd name="connsiteX1" fmla="*/ 1331 w 28399"/>
                    <a:gd name="connsiteY1" fmla="*/ 84756 h 84755"/>
                    <a:gd name="connsiteX2" fmla="*/ 0 w 28399"/>
                    <a:gd name="connsiteY2" fmla="*/ 83424 h 84755"/>
                    <a:gd name="connsiteX3" fmla="*/ 12869 w 28399"/>
                    <a:gd name="connsiteY3" fmla="*/ 1331 h 84755"/>
                    <a:gd name="connsiteX4" fmla="*/ 14200 w 28399"/>
                    <a:gd name="connsiteY4" fmla="*/ 444 h 84755"/>
                    <a:gd name="connsiteX5" fmla="*/ 27069 w 28399"/>
                    <a:gd name="connsiteY5" fmla="*/ 0 h 84755"/>
                    <a:gd name="connsiteX6" fmla="*/ 28400 w 28399"/>
                    <a:gd name="connsiteY6" fmla="*/ 1331 h 84755"/>
                    <a:gd name="connsiteX7" fmla="*/ 27069 w 28399"/>
                    <a:gd name="connsiteY7" fmla="*/ 2662 h 84755"/>
                    <a:gd name="connsiteX8" fmla="*/ 15087 w 28399"/>
                    <a:gd name="connsiteY8" fmla="*/ 3106 h 84755"/>
                    <a:gd name="connsiteX9" fmla="*/ 2662 w 28399"/>
                    <a:gd name="connsiteY9" fmla="*/ 84312 h 84755"/>
                    <a:gd name="connsiteX10" fmla="*/ 1331 w 28399"/>
                    <a:gd name="connsiteY10" fmla="*/ 84756 h 84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4755">
                      <a:moveTo>
                        <a:pt x="1331" y="84756"/>
                      </a:moveTo>
                      <a:lnTo>
                        <a:pt x="1331" y="84756"/>
                      </a:lnTo>
                      <a:cubicBezTo>
                        <a:pt x="444" y="84756"/>
                        <a:pt x="0" y="83868"/>
                        <a:pt x="0" y="83424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087" y="3106"/>
                      </a:lnTo>
                      <a:lnTo>
                        <a:pt x="2662" y="84312"/>
                      </a:lnTo>
                      <a:cubicBezTo>
                        <a:pt x="2662" y="84312"/>
                        <a:pt x="1775" y="84756"/>
                        <a:pt x="1331" y="8475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8" name="Рисунок 8">
                  <a:extLst>
                    <a:ext uri="{FF2B5EF4-FFF2-40B4-BE49-F238E27FC236}">
                      <a16:creationId xmlns:a16="http://schemas.microsoft.com/office/drawing/2014/main" id="{DD67422B-9214-FC1C-7C33-BD485F268ECC}"/>
                    </a:ext>
                  </a:extLst>
                </p:cNvPr>
                <p:cNvSpPr/>
                <p:nvPr/>
              </p:nvSpPr>
              <p:spPr>
                <a:xfrm>
                  <a:off x="617970" y="6228643"/>
                  <a:ext cx="28399" cy="85199"/>
                </a:xfrm>
                <a:custGeom>
                  <a:avLst/>
                  <a:gdLst>
                    <a:gd name="connsiteX0" fmla="*/ 1331 w 28399"/>
                    <a:gd name="connsiteY0" fmla="*/ 85199 h 85199"/>
                    <a:gd name="connsiteX1" fmla="*/ 1331 w 28399"/>
                    <a:gd name="connsiteY1" fmla="*/ 85199 h 85199"/>
                    <a:gd name="connsiteX2" fmla="*/ 0 w 28399"/>
                    <a:gd name="connsiteY2" fmla="*/ 83868 h 85199"/>
                    <a:gd name="connsiteX3" fmla="*/ 12869 w 28399"/>
                    <a:gd name="connsiteY3" fmla="*/ 887 h 85199"/>
                    <a:gd name="connsiteX4" fmla="*/ 14200 w 28399"/>
                    <a:gd name="connsiteY4" fmla="*/ 0 h 85199"/>
                    <a:gd name="connsiteX5" fmla="*/ 27069 w 28399"/>
                    <a:gd name="connsiteY5" fmla="*/ 0 h 85199"/>
                    <a:gd name="connsiteX6" fmla="*/ 28400 w 28399"/>
                    <a:gd name="connsiteY6" fmla="*/ 1331 h 85199"/>
                    <a:gd name="connsiteX7" fmla="*/ 27069 w 28399"/>
                    <a:gd name="connsiteY7" fmla="*/ 2662 h 85199"/>
                    <a:gd name="connsiteX8" fmla="*/ 15531 w 28399"/>
                    <a:gd name="connsiteY8" fmla="*/ 2662 h 85199"/>
                    <a:gd name="connsiteX9" fmla="*/ 2662 w 28399"/>
                    <a:gd name="connsiteY9" fmla="*/ 84312 h 85199"/>
                    <a:gd name="connsiteX10" fmla="*/ 1331 w 28399"/>
                    <a:gd name="connsiteY10" fmla="*/ 85199 h 85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5199">
                      <a:moveTo>
                        <a:pt x="1331" y="85199"/>
                      </a:moveTo>
                      <a:lnTo>
                        <a:pt x="1331" y="85199"/>
                      </a:lnTo>
                      <a:cubicBezTo>
                        <a:pt x="444" y="85199"/>
                        <a:pt x="0" y="84312"/>
                        <a:pt x="0" y="83868"/>
                      </a:cubicBezTo>
                      <a:lnTo>
                        <a:pt x="12869" y="887"/>
                      </a:lnTo>
                      <a:cubicBezTo>
                        <a:pt x="12869" y="444"/>
                        <a:pt x="13312" y="0"/>
                        <a:pt x="14200" y="0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531" y="2662"/>
                      </a:lnTo>
                      <a:lnTo>
                        <a:pt x="2662" y="84312"/>
                      </a:lnTo>
                      <a:cubicBezTo>
                        <a:pt x="2662" y="84756"/>
                        <a:pt x="1775" y="85199"/>
                        <a:pt x="1331" y="8519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1" name="Рисунок 8">
                <a:extLst>
                  <a:ext uri="{FF2B5EF4-FFF2-40B4-BE49-F238E27FC236}">
                    <a16:creationId xmlns:a16="http://schemas.microsoft.com/office/drawing/2014/main" id="{750DBE8B-D28D-C300-4E96-44D4DCB16143}"/>
                  </a:ext>
                </a:extLst>
              </p:cNvPr>
              <p:cNvSpPr/>
              <p:nvPr/>
            </p:nvSpPr>
            <p:spPr>
              <a:xfrm>
                <a:off x="521677" y="6231749"/>
                <a:ext cx="175463" cy="248498"/>
              </a:xfrm>
              <a:custGeom>
                <a:avLst/>
                <a:gdLst>
                  <a:gd name="connsiteX0" fmla="*/ 71443 w 175463"/>
                  <a:gd name="connsiteY0" fmla="*/ 248498 h 248498"/>
                  <a:gd name="connsiteX1" fmla="*/ 0 w 175463"/>
                  <a:gd name="connsiteY1" fmla="*/ 179718 h 248498"/>
                  <a:gd name="connsiteX2" fmla="*/ 0 w 175463"/>
                  <a:gd name="connsiteY2" fmla="*/ 179274 h 248498"/>
                  <a:gd name="connsiteX3" fmla="*/ 444 w 175463"/>
                  <a:gd name="connsiteY3" fmla="*/ 173505 h 248498"/>
                  <a:gd name="connsiteX4" fmla="*/ 8431 w 175463"/>
                  <a:gd name="connsiteY4" fmla="*/ 122030 h 248498"/>
                  <a:gd name="connsiteX5" fmla="*/ 9762 w 175463"/>
                  <a:gd name="connsiteY5" fmla="*/ 120255 h 248498"/>
                  <a:gd name="connsiteX6" fmla="*/ 11981 w 175463"/>
                  <a:gd name="connsiteY6" fmla="*/ 120255 h 248498"/>
                  <a:gd name="connsiteX7" fmla="*/ 85199 w 175463"/>
                  <a:gd name="connsiteY7" fmla="*/ 157974 h 248498"/>
                  <a:gd name="connsiteX8" fmla="*/ 96293 w 175463"/>
                  <a:gd name="connsiteY8" fmla="*/ 154868 h 248498"/>
                  <a:gd name="connsiteX9" fmla="*/ 120699 w 175463"/>
                  <a:gd name="connsiteY9" fmla="*/ 2219 h 248498"/>
                  <a:gd name="connsiteX10" fmla="*/ 123362 w 175463"/>
                  <a:gd name="connsiteY10" fmla="*/ 0 h 248498"/>
                  <a:gd name="connsiteX11" fmla="*/ 173061 w 175463"/>
                  <a:gd name="connsiteY11" fmla="*/ 887 h 248498"/>
                  <a:gd name="connsiteX12" fmla="*/ 174836 w 175463"/>
                  <a:gd name="connsiteY12" fmla="*/ 1775 h 248498"/>
                  <a:gd name="connsiteX13" fmla="*/ 175280 w 175463"/>
                  <a:gd name="connsiteY13" fmla="*/ 3994 h 248498"/>
                  <a:gd name="connsiteX14" fmla="*/ 145549 w 175463"/>
                  <a:gd name="connsiteY14" fmla="*/ 173949 h 248498"/>
                  <a:gd name="connsiteX15" fmla="*/ 144218 w 175463"/>
                  <a:gd name="connsiteY15" fmla="*/ 182380 h 248498"/>
                  <a:gd name="connsiteX16" fmla="*/ 71443 w 175463"/>
                  <a:gd name="connsiteY16" fmla="*/ 248498 h 248498"/>
                  <a:gd name="connsiteX17" fmla="*/ 5325 w 175463"/>
                  <a:gd name="connsiteY17" fmla="*/ 180161 h 248498"/>
                  <a:gd name="connsiteX18" fmla="*/ 71887 w 175463"/>
                  <a:gd name="connsiteY18" fmla="*/ 244061 h 248498"/>
                  <a:gd name="connsiteX19" fmla="*/ 139336 w 175463"/>
                  <a:gd name="connsiteY19" fmla="*/ 181936 h 248498"/>
                  <a:gd name="connsiteX20" fmla="*/ 140668 w 175463"/>
                  <a:gd name="connsiteY20" fmla="*/ 173505 h 248498"/>
                  <a:gd name="connsiteX21" fmla="*/ 169955 w 175463"/>
                  <a:gd name="connsiteY21" fmla="*/ 6656 h 248498"/>
                  <a:gd name="connsiteX22" fmla="*/ 125580 w 175463"/>
                  <a:gd name="connsiteY22" fmla="*/ 5769 h 248498"/>
                  <a:gd name="connsiteX23" fmla="*/ 101618 w 175463"/>
                  <a:gd name="connsiteY23" fmla="*/ 157530 h 248498"/>
                  <a:gd name="connsiteX24" fmla="*/ 100287 w 175463"/>
                  <a:gd name="connsiteY24" fmla="*/ 159305 h 248498"/>
                  <a:gd name="connsiteX25" fmla="*/ 85643 w 175463"/>
                  <a:gd name="connsiteY25" fmla="*/ 163743 h 248498"/>
                  <a:gd name="connsiteX26" fmla="*/ 13312 w 175463"/>
                  <a:gd name="connsiteY26" fmla="*/ 126912 h 248498"/>
                  <a:gd name="connsiteX27" fmla="*/ 5769 w 175463"/>
                  <a:gd name="connsiteY27" fmla="*/ 173949 h 248498"/>
                  <a:gd name="connsiteX28" fmla="*/ 5769 w 175463"/>
                  <a:gd name="connsiteY28" fmla="*/ 173949 h 248498"/>
                  <a:gd name="connsiteX29" fmla="*/ 5325 w 175463"/>
                  <a:gd name="connsiteY29" fmla="*/ 180161 h 248498"/>
                  <a:gd name="connsiteX30" fmla="*/ 85199 w 175463"/>
                  <a:gd name="connsiteY30" fmla="*/ 158861 h 248498"/>
                  <a:gd name="connsiteX31" fmla="*/ 85199 w 175463"/>
                  <a:gd name="connsiteY31" fmla="*/ 158861 h 248498"/>
                  <a:gd name="connsiteX32" fmla="*/ 85199 w 175463"/>
                  <a:gd name="connsiteY32" fmla="*/ 158861 h 24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5463" h="248498">
                    <a:moveTo>
                      <a:pt x="71443" y="248498"/>
                    </a:moveTo>
                    <a:cubicBezTo>
                      <a:pt x="32393" y="248498"/>
                      <a:pt x="1775" y="218767"/>
                      <a:pt x="0" y="179718"/>
                    </a:cubicBezTo>
                    <a:cubicBezTo>
                      <a:pt x="0" y="179718"/>
                      <a:pt x="0" y="179718"/>
                      <a:pt x="0" y="179274"/>
                    </a:cubicBezTo>
                    <a:lnTo>
                      <a:pt x="444" y="173505"/>
                    </a:lnTo>
                    <a:cubicBezTo>
                      <a:pt x="444" y="159305"/>
                      <a:pt x="7987" y="123362"/>
                      <a:pt x="8431" y="122030"/>
                    </a:cubicBezTo>
                    <a:cubicBezTo>
                      <a:pt x="8431" y="121143"/>
                      <a:pt x="9319" y="120699"/>
                      <a:pt x="9762" y="120255"/>
                    </a:cubicBezTo>
                    <a:cubicBezTo>
                      <a:pt x="10650" y="119812"/>
                      <a:pt x="11537" y="119812"/>
                      <a:pt x="11981" y="120255"/>
                    </a:cubicBezTo>
                    <a:cubicBezTo>
                      <a:pt x="37718" y="134455"/>
                      <a:pt x="80318" y="157086"/>
                      <a:pt x="85199" y="157974"/>
                    </a:cubicBezTo>
                    <a:cubicBezTo>
                      <a:pt x="88306" y="157974"/>
                      <a:pt x="93630" y="155755"/>
                      <a:pt x="96293" y="154868"/>
                    </a:cubicBezTo>
                    <a:lnTo>
                      <a:pt x="120699" y="2219"/>
                    </a:lnTo>
                    <a:cubicBezTo>
                      <a:pt x="120699" y="887"/>
                      <a:pt x="122030" y="0"/>
                      <a:pt x="123362" y="0"/>
                    </a:cubicBezTo>
                    <a:lnTo>
                      <a:pt x="173061" y="887"/>
                    </a:lnTo>
                    <a:cubicBezTo>
                      <a:pt x="173949" y="887"/>
                      <a:pt x="174392" y="1331"/>
                      <a:pt x="174836" y="1775"/>
                    </a:cubicBezTo>
                    <a:cubicBezTo>
                      <a:pt x="175280" y="2219"/>
                      <a:pt x="175724" y="3106"/>
                      <a:pt x="175280" y="3994"/>
                    </a:cubicBezTo>
                    <a:lnTo>
                      <a:pt x="145549" y="173949"/>
                    </a:lnTo>
                    <a:lnTo>
                      <a:pt x="144218" y="182380"/>
                    </a:lnTo>
                    <a:cubicBezTo>
                      <a:pt x="136674" y="224536"/>
                      <a:pt x="110049" y="248498"/>
                      <a:pt x="71443" y="248498"/>
                    </a:cubicBezTo>
                    <a:close/>
                    <a:moveTo>
                      <a:pt x="5325" y="180161"/>
                    </a:moveTo>
                    <a:cubicBezTo>
                      <a:pt x="7100" y="216549"/>
                      <a:pt x="35500" y="244061"/>
                      <a:pt x="71887" y="244061"/>
                    </a:cubicBezTo>
                    <a:cubicBezTo>
                      <a:pt x="108274" y="244061"/>
                      <a:pt x="132236" y="221874"/>
                      <a:pt x="139336" y="181936"/>
                    </a:cubicBezTo>
                    <a:lnTo>
                      <a:pt x="140668" y="173505"/>
                    </a:lnTo>
                    <a:lnTo>
                      <a:pt x="169955" y="6656"/>
                    </a:lnTo>
                    <a:lnTo>
                      <a:pt x="125580" y="5769"/>
                    </a:lnTo>
                    <a:lnTo>
                      <a:pt x="101618" y="157530"/>
                    </a:lnTo>
                    <a:cubicBezTo>
                      <a:pt x="101618" y="158418"/>
                      <a:pt x="100730" y="159305"/>
                      <a:pt x="100287" y="159305"/>
                    </a:cubicBezTo>
                    <a:cubicBezTo>
                      <a:pt x="99399" y="159749"/>
                      <a:pt x="90968" y="163743"/>
                      <a:pt x="85643" y="163743"/>
                    </a:cubicBezTo>
                    <a:cubicBezTo>
                      <a:pt x="82093" y="163743"/>
                      <a:pt x="39937" y="141555"/>
                      <a:pt x="13312" y="126912"/>
                    </a:cubicBezTo>
                    <a:cubicBezTo>
                      <a:pt x="10650" y="136674"/>
                      <a:pt x="5769" y="163299"/>
                      <a:pt x="5769" y="173949"/>
                    </a:cubicBezTo>
                    <a:lnTo>
                      <a:pt x="5769" y="173949"/>
                    </a:lnTo>
                    <a:lnTo>
                      <a:pt x="5325" y="180161"/>
                    </a:lnTo>
                    <a:close/>
                    <a:moveTo>
                      <a:pt x="85199" y="158861"/>
                    </a:moveTo>
                    <a:lnTo>
                      <a:pt x="85199" y="158861"/>
                    </a:lnTo>
                    <a:lnTo>
                      <a:pt x="85199" y="158861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2" name="Рисунок 8">
                <a:extLst>
                  <a:ext uri="{FF2B5EF4-FFF2-40B4-BE49-F238E27FC236}">
                    <a16:creationId xmlns:a16="http://schemas.microsoft.com/office/drawing/2014/main" id="{27032F2C-A094-22DD-E338-67263FCA26CC}"/>
                  </a:ext>
                </a:extLst>
              </p:cNvPr>
              <p:cNvSpPr/>
              <p:nvPr/>
            </p:nvSpPr>
            <p:spPr>
              <a:xfrm>
                <a:off x="647701" y="6338526"/>
                <a:ext cx="20856" cy="115984"/>
              </a:xfrm>
              <a:custGeom>
                <a:avLst/>
                <a:gdLst>
                  <a:gd name="connsiteX0" fmla="*/ 0 w 20856"/>
                  <a:gd name="connsiteY0" fmla="*/ 110659 h 115984"/>
                  <a:gd name="connsiteX1" fmla="*/ 2219 w 20856"/>
                  <a:gd name="connsiteY1" fmla="*/ 84922 h 115984"/>
                  <a:gd name="connsiteX2" fmla="*/ 4881 w 20856"/>
                  <a:gd name="connsiteY2" fmla="*/ 59185 h 115984"/>
                  <a:gd name="connsiteX3" fmla="*/ 7544 w 20856"/>
                  <a:gd name="connsiteY3" fmla="*/ 33447 h 115984"/>
                  <a:gd name="connsiteX4" fmla="*/ 8875 w 20856"/>
                  <a:gd name="connsiteY4" fmla="*/ 20579 h 115984"/>
                  <a:gd name="connsiteX5" fmla="*/ 9762 w 20856"/>
                  <a:gd name="connsiteY5" fmla="*/ 13923 h 115984"/>
                  <a:gd name="connsiteX6" fmla="*/ 10650 w 20856"/>
                  <a:gd name="connsiteY6" fmla="*/ 7710 h 115984"/>
                  <a:gd name="connsiteX7" fmla="*/ 13312 w 20856"/>
                  <a:gd name="connsiteY7" fmla="*/ 12591 h 115984"/>
                  <a:gd name="connsiteX8" fmla="*/ 9762 w 20856"/>
                  <a:gd name="connsiteY8" fmla="*/ 9929 h 115984"/>
                  <a:gd name="connsiteX9" fmla="*/ 6212 w 20856"/>
                  <a:gd name="connsiteY9" fmla="*/ 7266 h 115984"/>
                  <a:gd name="connsiteX10" fmla="*/ 5769 w 20856"/>
                  <a:gd name="connsiteY10" fmla="*/ 1498 h 115984"/>
                  <a:gd name="connsiteX11" fmla="*/ 10206 w 20856"/>
                  <a:gd name="connsiteY11" fmla="*/ 166 h 115984"/>
                  <a:gd name="connsiteX12" fmla="*/ 14200 w 20856"/>
                  <a:gd name="connsiteY12" fmla="*/ 1941 h 115984"/>
                  <a:gd name="connsiteX13" fmla="*/ 18194 w 20856"/>
                  <a:gd name="connsiteY13" fmla="*/ 3716 h 115984"/>
                  <a:gd name="connsiteX14" fmla="*/ 20856 w 20856"/>
                  <a:gd name="connsiteY14" fmla="*/ 8154 h 115984"/>
                  <a:gd name="connsiteX15" fmla="*/ 20856 w 20856"/>
                  <a:gd name="connsiteY15" fmla="*/ 9041 h 115984"/>
                  <a:gd name="connsiteX16" fmla="*/ 20412 w 20856"/>
                  <a:gd name="connsiteY16" fmla="*/ 15698 h 115984"/>
                  <a:gd name="connsiteX17" fmla="*/ 19081 w 20856"/>
                  <a:gd name="connsiteY17" fmla="*/ 22354 h 115984"/>
                  <a:gd name="connsiteX18" fmla="*/ 17750 w 20856"/>
                  <a:gd name="connsiteY18" fmla="*/ 35222 h 115984"/>
                  <a:gd name="connsiteX19" fmla="*/ 14644 w 20856"/>
                  <a:gd name="connsiteY19" fmla="*/ 60960 h 115984"/>
                  <a:gd name="connsiteX20" fmla="*/ 11537 w 20856"/>
                  <a:gd name="connsiteY20" fmla="*/ 86697 h 115984"/>
                  <a:gd name="connsiteX21" fmla="*/ 7987 w 20856"/>
                  <a:gd name="connsiteY21" fmla="*/ 112434 h 115984"/>
                  <a:gd name="connsiteX22" fmla="*/ 3550 w 20856"/>
                  <a:gd name="connsiteY22" fmla="*/ 115984 h 115984"/>
                  <a:gd name="connsiteX23" fmla="*/ 0 w 20856"/>
                  <a:gd name="connsiteY23" fmla="*/ 110659 h 1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856" h="115984">
                    <a:moveTo>
                      <a:pt x="0" y="110659"/>
                    </a:moveTo>
                    <a:cubicBezTo>
                      <a:pt x="887" y="102228"/>
                      <a:pt x="1331" y="93353"/>
                      <a:pt x="2219" y="84922"/>
                    </a:cubicBezTo>
                    <a:lnTo>
                      <a:pt x="4881" y="59185"/>
                    </a:lnTo>
                    <a:cubicBezTo>
                      <a:pt x="5769" y="50754"/>
                      <a:pt x="6656" y="41879"/>
                      <a:pt x="7544" y="33447"/>
                    </a:cubicBezTo>
                    <a:lnTo>
                      <a:pt x="8875" y="20579"/>
                    </a:lnTo>
                    <a:lnTo>
                      <a:pt x="9762" y="13923"/>
                    </a:lnTo>
                    <a:cubicBezTo>
                      <a:pt x="10206" y="11704"/>
                      <a:pt x="10206" y="9485"/>
                      <a:pt x="10650" y="7710"/>
                    </a:cubicBezTo>
                    <a:lnTo>
                      <a:pt x="13312" y="12591"/>
                    </a:lnTo>
                    <a:cubicBezTo>
                      <a:pt x="11981" y="11704"/>
                      <a:pt x="10650" y="10816"/>
                      <a:pt x="9762" y="9929"/>
                    </a:cubicBezTo>
                    <a:cubicBezTo>
                      <a:pt x="8431" y="9041"/>
                      <a:pt x="7544" y="8154"/>
                      <a:pt x="6212" y="7266"/>
                    </a:cubicBezTo>
                    <a:cubicBezTo>
                      <a:pt x="4437" y="5935"/>
                      <a:pt x="4437" y="3273"/>
                      <a:pt x="5769" y="1498"/>
                    </a:cubicBezTo>
                    <a:cubicBezTo>
                      <a:pt x="7100" y="166"/>
                      <a:pt x="8875" y="-277"/>
                      <a:pt x="10206" y="166"/>
                    </a:cubicBezTo>
                    <a:cubicBezTo>
                      <a:pt x="11537" y="610"/>
                      <a:pt x="12869" y="1054"/>
                      <a:pt x="14200" y="1941"/>
                    </a:cubicBezTo>
                    <a:cubicBezTo>
                      <a:pt x="15531" y="2385"/>
                      <a:pt x="16862" y="3273"/>
                      <a:pt x="18194" y="3716"/>
                    </a:cubicBezTo>
                    <a:cubicBezTo>
                      <a:pt x="19969" y="4604"/>
                      <a:pt x="20856" y="6379"/>
                      <a:pt x="20856" y="8154"/>
                    </a:cubicBezTo>
                    <a:lnTo>
                      <a:pt x="20856" y="9041"/>
                    </a:lnTo>
                    <a:cubicBezTo>
                      <a:pt x="20856" y="11260"/>
                      <a:pt x="20412" y="13479"/>
                      <a:pt x="20412" y="15698"/>
                    </a:cubicBezTo>
                    <a:lnTo>
                      <a:pt x="19081" y="22354"/>
                    </a:lnTo>
                    <a:lnTo>
                      <a:pt x="17750" y="35222"/>
                    </a:lnTo>
                    <a:cubicBezTo>
                      <a:pt x="16862" y="43654"/>
                      <a:pt x="15975" y="52529"/>
                      <a:pt x="14644" y="60960"/>
                    </a:cubicBezTo>
                    <a:lnTo>
                      <a:pt x="11537" y="86697"/>
                    </a:lnTo>
                    <a:cubicBezTo>
                      <a:pt x="10206" y="95128"/>
                      <a:pt x="9319" y="104003"/>
                      <a:pt x="7987" y="112434"/>
                    </a:cubicBezTo>
                    <a:cubicBezTo>
                      <a:pt x="7544" y="114653"/>
                      <a:pt x="5769" y="115984"/>
                      <a:pt x="3550" y="115984"/>
                    </a:cubicBezTo>
                    <a:cubicBezTo>
                      <a:pt x="1331" y="114653"/>
                      <a:pt x="0" y="112878"/>
                      <a:pt x="0" y="110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3" name="Рисунок 8">
                <a:extLst>
                  <a:ext uri="{FF2B5EF4-FFF2-40B4-BE49-F238E27FC236}">
                    <a16:creationId xmlns:a16="http://schemas.microsoft.com/office/drawing/2014/main" id="{823E1C96-EAFE-7318-E9C2-62ABDE3C8F8C}"/>
                  </a:ext>
                </a:extLst>
              </p:cNvPr>
              <p:cNvSpPr/>
              <p:nvPr/>
            </p:nvSpPr>
            <p:spPr>
              <a:xfrm>
                <a:off x="645175" y="6328821"/>
                <a:ext cx="20139" cy="28508"/>
              </a:xfrm>
              <a:custGeom>
                <a:avLst/>
                <a:gdLst>
                  <a:gd name="connsiteX0" fmla="*/ 8739 w 20139"/>
                  <a:gd name="connsiteY0" fmla="*/ 28509 h 28508"/>
                  <a:gd name="connsiteX1" fmla="*/ 7407 w 20139"/>
                  <a:gd name="connsiteY1" fmla="*/ 28509 h 28508"/>
                  <a:gd name="connsiteX2" fmla="*/ 307 w 20139"/>
                  <a:gd name="connsiteY2" fmla="*/ 12534 h 28508"/>
                  <a:gd name="connsiteX3" fmla="*/ 4745 w 20139"/>
                  <a:gd name="connsiteY3" fmla="*/ 3215 h 28508"/>
                  <a:gd name="connsiteX4" fmla="*/ 12732 w 20139"/>
                  <a:gd name="connsiteY4" fmla="*/ 109 h 28508"/>
                  <a:gd name="connsiteX5" fmla="*/ 19832 w 20139"/>
                  <a:gd name="connsiteY5" fmla="*/ 16084 h 28508"/>
                  <a:gd name="connsiteX6" fmla="*/ 19832 w 20139"/>
                  <a:gd name="connsiteY6" fmla="*/ 16084 h 28508"/>
                  <a:gd name="connsiteX7" fmla="*/ 15395 w 20139"/>
                  <a:gd name="connsiteY7" fmla="*/ 25403 h 28508"/>
                  <a:gd name="connsiteX8" fmla="*/ 8739 w 20139"/>
                  <a:gd name="connsiteY8" fmla="*/ 28509 h 28508"/>
                  <a:gd name="connsiteX9" fmla="*/ 11401 w 20139"/>
                  <a:gd name="connsiteY9" fmla="*/ 3215 h 28508"/>
                  <a:gd name="connsiteX10" fmla="*/ 7407 w 20139"/>
                  <a:gd name="connsiteY10" fmla="*/ 5434 h 28508"/>
                  <a:gd name="connsiteX11" fmla="*/ 3857 w 20139"/>
                  <a:gd name="connsiteY11" fmla="*/ 12978 h 28508"/>
                  <a:gd name="connsiteX12" fmla="*/ 8295 w 20139"/>
                  <a:gd name="connsiteY12" fmla="*/ 24959 h 28508"/>
                  <a:gd name="connsiteX13" fmla="*/ 13176 w 20139"/>
                  <a:gd name="connsiteY13" fmla="*/ 22740 h 28508"/>
                  <a:gd name="connsiteX14" fmla="*/ 16726 w 20139"/>
                  <a:gd name="connsiteY14" fmla="*/ 15196 h 28508"/>
                  <a:gd name="connsiteX15" fmla="*/ 12289 w 20139"/>
                  <a:gd name="connsiteY15" fmla="*/ 3215 h 28508"/>
                  <a:gd name="connsiteX16" fmla="*/ 11401 w 20139"/>
                  <a:gd name="connsiteY16" fmla="*/ 3215 h 28508"/>
                  <a:gd name="connsiteX17" fmla="*/ 18057 w 20139"/>
                  <a:gd name="connsiteY17" fmla="*/ 15640 h 28508"/>
                  <a:gd name="connsiteX18" fmla="*/ 18057 w 20139"/>
                  <a:gd name="connsiteY18" fmla="*/ 15640 h 28508"/>
                  <a:gd name="connsiteX19" fmla="*/ 18057 w 20139"/>
                  <a:gd name="connsiteY19" fmla="*/ 15640 h 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139" h="28508">
                    <a:moveTo>
                      <a:pt x="8739" y="28509"/>
                    </a:moveTo>
                    <a:cubicBezTo>
                      <a:pt x="8295" y="28509"/>
                      <a:pt x="7851" y="28509"/>
                      <a:pt x="7407" y="28509"/>
                    </a:cubicBezTo>
                    <a:cubicBezTo>
                      <a:pt x="2082" y="27621"/>
                      <a:pt x="-1024" y="20521"/>
                      <a:pt x="307" y="12534"/>
                    </a:cubicBezTo>
                    <a:cubicBezTo>
                      <a:pt x="751" y="8984"/>
                      <a:pt x="2526" y="5434"/>
                      <a:pt x="4745" y="3215"/>
                    </a:cubicBezTo>
                    <a:cubicBezTo>
                      <a:pt x="6964" y="553"/>
                      <a:pt x="10070" y="-335"/>
                      <a:pt x="12732" y="109"/>
                    </a:cubicBezTo>
                    <a:cubicBezTo>
                      <a:pt x="18057" y="996"/>
                      <a:pt x="21164" y="8096"/>
                      <a:pt x="19832" y="16084"/>
                    </a:cubicBezTo>
                    <a:lnTo>
                      <a:pt x="19832" y="16084"/>
                    </a:lnTo>
                    <a:cubicBezTo>
                      <a:pt x="19389" y="19634"/>
                      <a:pt x="17614" y="23184"/>
                      <a:pt x="15395" y="25403"/>
                    </a:cubicBezTo>
                    <a:cubicBezTo>
                      <a:pt x="13620" y="27178"/>
                      <a:pt x="11401" y="28509"/>
                      <a:pt x="8739" y="28509"/>
                    </a:cubicBezTo>
                    <a:close/>
                    <a:moveTo>
                      <a:pt x="11401" y="3215"/>
                    </a:moveTo>
                    <a:cubicBezTo>
                      <a:pt x="10070" y="3215"/>
                      <a:pt x="8739" y="4103"/>
                      <a:pt x="7407" y="5434"/>
                    </a:cubicBezTo>
                    <a:cubicBezTo>
                      <a:pt x="5632" y="7209"/>
                      <a:pt x="4301" y="9871"/>
                      <a:pt x="3857" y="12978"/>
                    </a:cubicBezTo>
                    <a:cubicBezTo>
                      <a:pt x="2970" y="18746"/>
                      <a:pt x="4745" y="24515"/>
                      <a:pt x="8295" y="24959"/>
                    </a:cubicBezTo>
                    <a:cubicBezTo>
                      <a:pt x="10070" y="25403"/>
                      <a:pt x="11401" y="24515"/>
                      <a:pt x="13176" y="22740"/>
                    </a:cubicBezTo>
                    <a:cubicBezTo>
                      <a:pt x="14951" y="20965"/>
                      <a:pt x="16282" y="18303"/>
                      <a:pt x="16726" y="15196"/>
                    </a:cubicBezTo>
                    <a:cubicBezTo>
                      <a:pt x="17614" y="9428"/>
                      <a:pt x="15839" y="3659"/>
                      <a:pt x="12289" y="3215"/>
                    </a:cubicBezTo>
                    <a:cubicBezTo>
                      <a:pt x="11845" y="3215"/>
                      <a:pt x="11845" y="3215"/>
                      <a:pt x="11401" y="3215"/>
                    </a:cubicBezTo>
                    <a:close/>
                    <a:moveTo>
                      <a:pt x="18057" y="15640"/>
                    </a:moveTo>
                    <a:lnTo>
                      <a:pt x="18057" y="15640"/>
                    </a:lnTo>
                    <a:lnTo>
                      <a:pt x="18057" y="156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4" name="Рисунок 8">
                <a:extLst>
                  <a:ext uri="{FF2B5EF4-FFF2-40B4-BE49-F238E27FC236}">
                    <a16:creationId xmlns:a16="http://schemas.microsoft.com/office/drawing/2014/main" id="{C19B853F-95F6-DE2F-DA43-CFAB99A04AAB}"/>
                  </a:ext>
                </a:extLst>
              </p:cNvPr>
              <p:cNvSpPr/>
              <p:nvPr/>
            </p:nvSpPr>
            <p:spPr>
              <a:xfrm>
                <a:off x="628620" y="6201453"/>
                <a:ext cx="65230" cy="33401"/>
              </a:xfrm>
              <a:custGeom>
                <a:avLst/>
                <a:gdLst>
                  <a:gd name="connsiteX0" fmla="*/ 62125 w 65230"/>
                  <a:gd name="connsiteY0" fmla="*/ 33402 h 33401"/>
                  <a:gd name="connsiteX1" fmla="*/ 62125 w 65230"/>
                  <a:gd name="connsiteY1" fmla="*/ 33402 h 33401"/>
                  <a:gd name="connsiteX2" fmla="*/ 887 w 65230"/>
                  <a:gd name="connsiteY2" fmla="*/ 11658 h 33401"/>
                  <a:gd name="connsiteX3" fmla="*/ 0 w 65230"/>
                  <a:gd name="connsiteY3" fmla="*/ 10327 h 33401"/>
                  <a:gd name="connsiteX4" fmla="*/ 1331 w 65230"/>
                  <a:gd name="connsiteY4" fmla="*/ 1008 h 33401"/>
                  <a:gd name="connsiteX5" fmla="*/ 2662 w 65230"/>
                  <a:gd name="connsiteY5" fmla="*/ 121 h 33401"/>
                  <a:gd name="connsiteX6" fmla="*/ 16419 w 65230"/>
                  <a:gd name="connsiteY6" fmla="*/ 1452 h 33401"/>
                  <a:gd name="connsiteX7" fmla="*/ 16862 w 65230"/>
                  <a:gd name="connsiteY7" fmla="*/ 1452 h 33401"/>
                  <a:gd name="connsiteX8" fmla="*/ 64343 w 65230"/>
                  <a:gd name="connsiteY8" fmla="*/ 18315 h 33401"/>
                  <a:gd name="connsiteX9" fmla="*/ 65231 w 65230"/>
                  <a:gd name="connsiteY9" fmla="*/ 19646 h 33401"/>
                  <a:gd name="connsiteX10" fmla="*/ 63012 w 65230"/>
                  <a:gd name="connsiteY10" fmla="*/ 32514 h 33401"/>
                  <a:gd name="connsiteX11" fmla="*/ 62125 w 65230"/>
                  <a:gd name="connsiteY11" fmla="*/ 33402 h 33401"/>
                  <a:gd name="connsiteX12" fmla="*/ 62125 w 65230"/>
                  <a:gd name="connsiteY12" fmla="*/ 33402 h 33401"/>
                  <a:gd name="connsiteX13" fmla="*/ 2662 w 65230"/>
                  <a:gd name="connsiteY13" fmla="*/ 9440 h 33401"/>
                  <a:gd name="connsiteX14" fmla="*/ 60793 w 65230"/>
                  <a:gd name="connsiteY14" fmla="*/ 30296 h 33401"/>
                  <a:gd name="connsiteX15" fmla="*/ 62568 w 65230"/>
                  <a:gd name="connsiteY15" fmla="*/ 20090 h 33401"/>
                  <a:gd name="connsiteX16" fmla="*/ 15975 w 65230"/>
                  <a:gd name="connsiteY16" fmla="*/ 3671 h 33401"/>
                  <a:gd name="connsiteX17" fmla="*/ 3550 w 65230"/>
                  <a:gd name="connsiteY17" fmla="*/ 2340 h 33401"/>
                  <a:gd name="connsiteX18" fmla="*/ 2662 w 65230"/>
                  <a:gd name="connsiteY18" fmla="*/ 9440 h 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230" h="33401">
                    <a:moveTo>
                      <a:pt x="62125" y="33402"/>
                    </a:moveTo>
                    <a:cubicBezTo>
                      <a:pt x="61681" y="33402"/>
                      <a:pt x="61681" y="33402"/>
                      <a:pt x="62125" y="33402"/>
                    </a:cubicBezTo>
                    <a:lnTo>
                      <a:pt x="887" y="11658"/>
                    </a:lnTo>
                    <a:cubicBezTo>
                      <a:pt x="444" y="11658"/>
                      <a:pt x="0" y="10771"/>
                      <a:pt x="0" y="10327"/>
                    </a:cubicBezTo>
                    <a:lnTo>
                      <a:pt x="1331" y="1008"/>
                    </a:lnTo>
                    <a:cubicBezTo>
                      <a:pt x="1331" y="565"/>
                      <a:pt x="2219" y="-323"/>
                      <a:pt x="2662" y="121"/>
                    </a:cubicBezTo>
                    <a:lnTo>
                      <a:pt x="16419" y="1452"/>
                    </a:lnTo>
                    <a:cubicBezTo>
                      <a:pt x="16419" y="1452"/>
                      <a:pt x="16419" y="1452"/>
                      <a:pt x="16862" y="1452"/>
                    </a:cubicBezTo>
                    <a:lnTo>
                      <a:pt x="64343" y="18315"/>
                    </a:lnTo>
                    <a:cubicBezTo>
                      <a:pt x="64787" y="18315"/>
                      <a:pt x="65231" y="19202"/>
                      <a:pt x="65231" y="19646"/>
                    </a:cubicBezTo>
                    <a:lnTo>
                      <a:pt x="63012" y="32514"/>
                    </a:lnTo>
                    <a:cubicBezTo>
                      <a:pt x="63012" y="32958"/>
                      <a:pt x="62568" y="33402"/>
                      <a:pt x="62125" y="33402"/>
                    </a:cubicBezTo>
                    <a:cubicBezTo>
                      <a:pt x="62568" y="33402"/>
                      <a:pt x="62125" y="33402"/>
                      <a:pt x="62125" y="33402"/>
                    </a:cubicBezTo>
                    <a:close/>
                    <a:moveTo>
                      <a:pt x="2662" y="9440"/>
                    </a:moveTo>
                    <a:lnTo>
                      <a:pt x="60793" y="30296"/>
                    </a:lnTo>
                    <a:lnTo>
                      <a:pt x="62568" y="20090"/>
                    </a:lnTo>
                    <a:lnTo>
                      <a:pt x="15975" y="3671"/>
                    </a:lnTo>
                    <a:lnTo>
                      <a:pt x="3550" y="2340"/>
                    </a:lnTo>
                    <a:lnTo>
                      <a:pt x="2662" y="94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5" name="Рисунок 8">
                <a:extLst>
                  <a:ext uri="{FF2B5EF4-FFF2-40B4-BE49-F238E27FC236}">
                    <a16:creationId xmlns:a16="http://schemas.microsoft.com/office/drawing/2014/main" id="{EE5CB092-D7E2-29F1-8516-1ADFF32E5AA3}"/>
                  </a:ext>
                </a:extLst>
              </p:cNvPr>
              <p:cNvSpPr/>
              <p:nvPr/>
            </p:nvSpPr>
            <p:spPr>
              <a:xfrm>
                <a:off x="628176" y="6201131"/>
                <a:ext cx="50261" cy="28843"/>
              </a:xfrm>
              <a:custGeom>
                <a:avLst/>
                <a:gdLst>
                  <a:gd name="connsiteX0" fmla="*/ 46593 w 50261"/>
                  <a:gd name="connsiteY0" fmla="*/ 28844 h 28843"/>
                  <a:gd name="connsiteX1" fmla="*/ 46593 w 50261"/>
                  <a:gd name="connsiteY1" fmla="*/ 28844 h 28843"/>
                  <a:gd name="connsiteX2" fmla="*/ 1331 w 50261"/>
                  <a:gd name="connsiteY2" fmla="*/ 11981 h 28843"/>
                  <a:gd name="connsiteX3" fmla="*/ 0 w 50261"/>
                  <a:gd name="connsiteY3" fmla="*/ 9762 h 28843"/>
                  <a:gd name="connsiteX4" fmla="*/ 1331 w 50261"/>
                  <a:gd name="connsiteY4" fmla="*/ 1331 h 28843"/>
                  <a:gd name="connsiteX5" fmla="*/ 2219 w 50261"/>
                  <a:gd name="connsiteY5" fmla="*/ 0 h 28843"/>
                  <a:gd name="connsiteX6" fmla="*/ 3994 w 50261"/>
                  <a:gd name="connsiteY6" fmla="*/ 0 h 28843"/>
                  <a:gd name="connsiteX7" fmla="*/ 48812 w 50261"/>
                  <a:gd name="connsiteY7" fmla="*/ 16419 h 28843"/>
                  <a:gd name="connsiteX8" fmla="*/ 50143 w 50261"/>
                  <a:gd name="connsiteY8" fmla="*/ 18637 h 28843"/>
                  <a:gd name="connsiteX9" fmla="*/ 48368 w 50261"/>
                  <a:gd name="connsiteY9" fmla="*/ 27069 h 28843"/>
                  <a:gd name="connsiteX10" fmla="*/ 47481 w 50261"/>
                  <a:gd name="connsiteY10" fmla="*/ 28400 h 28843"/>
                  <a:gd name="connsiteX11" fmla="*/ 46593 w 50261"/>
                  <a:gd name="connsiteY11" fmla="*/ 28844 h 28843"/>
                  <a:gd name="connsiteX12" fmla="*/ 3994 w 50261"/>
                  <a:gd name="connsiteY12" fmla="*/ 9319 h 28843"/>
                  <a:gd name="connsiteX13" fmla="*/ 45262 w 50261"/>
                  <a:gd name="connsiteY13" fmla="*/ 24406 h 28843"/>
                  <a:gd name="connsiteX14" fmla="*/ 46150 w 50261"/>
                  <a:gd name="connsiteY14" fmla="*/ 19969 h 28843"/>
                  <a:gd name="connsiteX15" fmla="*/ 4881 w 50261"/>
                  <a:gd name="connsiteY15" fmla="*/ 4437 h 28843"/>
                  <a:gd name="connsiteX16" fmla="*/ 3994 w 50261"/>
                  <a:gd name="connsiteY16" fmla="*/ 9319 h 28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61" h="28843">
                    <a:moveTo>
                      <a:pt x="46593" y="28844"/>
                    </a:moveTo>
                    <a:lnTo>
                      <a:pt x="46593" y="28844"/>
                    </a:lnTo>
                    <a:lnTo>
                      <a:pt x="1331" y="11981"/>
                    </a:lnTo>
                    <a:cubicBezTo>
                      <a:pt x="444" y="11537"/>
                      <a:pt x="0" y="10650"/>
                      <a:pt x="0" y="9762"/>
                    </a:cubicBezTo>
                    <a:lnTo>
                      <a:pt x="1331" y="1331"/>
                    </a:lnTo>
                    <a:cubicBezTo>
                      <a:pt x="1331" y="887"/>
                      <a:pt x="1775" y="444"/>
                      <a:pt x="2219" y="0"/>
                    </a:cubicBezTo>
                    <a:cubicBezTo>
                      <a:pt x="3106" y="0"/>
                      <a:pt x="3550" y="0"/>
                      <a:pt x="3994" y="0"/>
                    </a:cubicBezTo>
                    <a:lnTo>
                      <a:pt x="48812" y="16419"/>
                    </a:lnTo>
                    <a:cubicBezTo>
                      <a:pt x="49700" y="16862"/>
                      <a:pt x="50587" y="17750"/>
                      <a:pt x="50143" y="18637"/>
                    </a:cubicBezTo>
                    <a:lnTo>
                      <a:pt x="48368" y="27069"/>
                    </a:lnTo>
                    <a:cubicBezTo>
                      <a:pt x="48368" y="27512"/>
                      <a:pt x="47925" y="27956"/>
                      <a:pt x="47481" y="28400"/>
                    </a:cubicBezTo>
                    <a:cubicBezTo>
                      <a:pt x="47481" y="28400"/>
                      <a:pt x="47037" y="28844"/>
                      <a:pt x="46593" y="28844"/>
                    </a:cubicBezTo>
                    <a:close/>
                    <a:moveTo>
                      <a:pt x="3994" y="9319"/>
                    </a:moveTo>
                    <a:lnTo>
                      <a:pt x="45262" y="24406"/>
                    </a:lnTo>
                    <a:lnTo>
                      <a:pt x="46150" y="19969"/>
                    </a:lnTo>
                    <a:lnTo>
                      <a:pt x="4881" y="4437"/>
                    </a:lnTo>
                    <a:lnTo>
                      <a:pt x="3994" y="9319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6" name="Рисунок 8">
                <a:extLst>
                  <a:ext uri="{FF2B5EF4-FFF2-40B4-BE49-F238E27FC236}">
                    <a16:creationId xmlns:a16="http://schemas.microsoft.com/office/drawing/2014/main" id="{3A163AD2-1401-01D2-4F13-E37A0D558CE5}"/>
                  </a:ext>
                </a:extLst>
              </p:cNvPr>
              <p:cNvGrpSpPr/>
              <p:nvPr/>
            </p:nvGrpSpPr>
            <p:grpSpPr>
              <a:xfrm>
                <a:off x="675483" y="6217819"/>
                <a:ext cx="18098" cy="5055"/>
                <a:chOff x="675483" y="6217819"/>
                <a:chExt cx="18098" cy="5055"/>
              </a:xfrm>
              <a:solidFill>
                <a:srgbClr val="FFFFFF"/>
              </a:solidFill>
            </p:grpSpPr>
            <p:sp>
              <p:nvSpPr>
                <p:cNvPr id="59" name="Рисунок 8">
                  <a:extLst>
                    <a:ext uri="{FF2B5EF4-FFF2-40B4-BE49-F238E27FC236}">
                      <a16:creationId xmlns:a16="http://schemas.microsoft.com/office/drawing/2014/main" id="{68868C47-FB33-3610-5CFD-18A70CEFE91D}"/>
                    </a:ext>
                  </a:extLst>
                </p:cNvPr>
                <p:cNvSpPr/>
                <p:nvPr/>
              </p:nvSpPr>
              <p:spPr>
                <a:xfrm>
                  <a:off x="676544" y="6218880"/>
                  <a:ext cx="15531" cy="2662"/>
                </a:xfrm>
                <a:custGeom>
                  <a:avLst/>
                  <a:gdLst>
                    <a:gd name="connsiteX0" fmla="*/ 0 w 15531"/>
                    <a:gd name="connsiteY0" fmla="*/ 0 h 2662"/>
                    <a:gd name="connsiteX1" fmla="*/ 15531 w 15531"/>
                    <a:gd name="connsiteY1" fmla="*/ 2662 h 2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31" h="2662">
                      <a:moveTo>
                        <a:pt x="0" y="0"/>
                      </a:moveTo>
                      <a:lnTo>
                        <a:pt x="15531" y="2662"/>
                      </a:lnTo>
                    </a:path>
                  </a:pathLst>
                </a:custGeom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0" name="Рисунок 8">
                  <a:extLst>
                    <a:ext uri="{FF2B5EF4-FFF2-40B4-BE49-F238E27FC236}">
                      <a16:creationId xmlns:a16="http://schemas.microsoft.com/office/drawing/2014/main" id="{E24F0A04-6BF1-E0BF-50E5-52C8B291B92F}"/>
                    </a:ext>
                  </a:extLst>
                </p:cNvPr>
                <p:cNvSpPr/>
                <p:nvPr/>
              </p:nvSpPr>
              <p:spPr>
                <a:xfrm>
                  <a:off x="675483" y="6217819"/>
                  <a:ext cx="18098" cy="5055"/>
                </a:xfrm>
                <a:custGeom>
                  <a:avLst/>
                  <a:gdLst>
                    <a:gd name="connsiteX0" fmla="*/ 16593 w 18098"/>
                    <a:gd name="connsiteY0" fmla="*/ 5055 h 5055"/>
                    <a:gd name="connsiteX1" fmla="*/ 16593 w 18098"/>
                    <a:gd name="connsiteY1" fmla="*/ 5055 h 5055"/>
                    <a:gd name="connsiteX2" fmla="*/ 1062 w 18098"/>
                    <a:gd name="connsiteY2" fmla="*/ 2393 h 5055"/>
                    <a:gd name="connsiteX3" fmla="*/ 174 w 18098"/>
                    <a:gd name="connsiteY3" fmla="*/ 1062 h 5055"/>
                    <a:gd name="connsiteX4" fmla="*/ 1505 w 18098"/>
                    <a:gd name="connsiteY4" fmla="*/ 174 h 5055"/>
                    <a:gd name="connsiteX5" fmla="*/ 17036 w 18098"/>
                    <a:gd name="connsiteY5" fmla="*/ 2837 h 5055"/>
                    <a:gd name="connsiteX6" fmla="*/ 17924 w 18098"/>
                    <a:gd name="connsiteY6" fmla="*/ 4168 h 5055"/>
                    <a:gd name="connsiteX7" fmla="*/ 16593 w 18098"/>
                    <a:gd name="connsiteY7" fmla="*/ 5055 h 5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98" h="5055">
                      <a:moveTo>
                        <a:pt x="16593" y="5055"/>
                      </a:moveTo>
                      <a:lnTo>
                        <a:pt x="16593" y="5055"/>
                      </a:lnTo>
                      <a:lnTo>
                        <a:pt x="1062" y="2393"/>
                      </a:lnTo>
                      <a:cubicBezTo>
                        <a:pt x="174" y="2393"/>
                        <a:pt x="-270" y="1505"/>
                        <a:pt x="174" y="1062"/>
                      </a:cubicBezTo>
                      <a:cubicBezTo>
                        <a:pt x="174" y="174"/>
                        <a:pt x="1062" y="-270"/>
                        <a:pt x="1505" y="174"/>
                      </a:cubicBezTo>
                      <a:lnTo>
                        <a:pt x="17036" y="2837"/>
                      </a:lnTo>
                      <a:cubicBezTo>
                        <a:pt x="17924" y="2837"/>
                        <a:pt x="18368" y="3724"/>
                        <a:pt x="17924" y="4168"/>
                      </a:cubicBezTo>
                      <a:cubicBezTo>
                        <a:pt x="17480" y="4612"/>
                        <a:pt x="17036" y="5055"/>
                        <a:pt x="16593" y="5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7" name="Рисунок 8">
                <a:extLst>
                  <a:ext uri="{FF2B5EF4-FFF2-40B4-BE49-F238E27FC236}">
                    <a16:creationId xmlns:a16="http://schemas.microsoft.com/office/drawing/2014/main" id="{B060792F-FE2D-6E32-ECF9-716AC541957A}"/>
                  </a:ext>
                </a:extLst>
              </p:cNvPr>
              <p:cNvSpPr/>
              <p:nvPr/>
            </p:nvSpPr>
            <p:spPr>
              <a:xfrm>
                <a:off x="542089" y="6348898"/>
                <a:ext cx="76768" cy="39937"/>
              </a:xfrm>
              <a:custGeom>
                <a:avLst/>
                <a:gdLst>
                  <a:gd name="connsiteX0" fmla="*/ 75437 w 76768"/>
                  <a:gd name="connsiteY0" fmla="*/ 39937 h 39937"/>
                  <a:gd name="connsiteX1" fmla="*/ 74549 w 76768"/>
                  <a:gd name="connsiteY1" fmla="*/ 39937 h 39937"/>
                  <a:gd name="connsiteX2" fmla="*/ 887 w 76768"/>
                  <a:gd name="connsiteY2" fmla="*/ 3106 h 39937"/>
                  <a:gd name="connsiteX3" fmla="*/ 0 w 76768"/>
                  <a:gd name="connsiteY3" fmla="*/ 887 h 39937"/>
                  <a:gd name="connsiteX4" fmla="*/ 2219 w 76768"/>
                  <a:gd name="connsiteY4" fmla="*/ 0 h 39937"/>
                  <a:gd name="connsiteX5" fmla="*/ 75881 w 76768"/>
                  <a:gd name="connsiteY5" fmla="*/ 36831 h 39937"/>
                  <a:gd name="connsiteX6" fmla="*/ 76768 w 76768"/>
                  <a:gd name="connsiteY6" fmla="*/ 39050 h 39937"/>
                  <a:gd name="connsiteX7" fmla="*/ 75437 w 76768"/>
                  <a:gd name="connsiteY7" fmla="*/ 39937 h 3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768" h="39937">
                    <a:moveTo>
                      <a:pt x="75437" y="39937"/>
                    </a:moveTo>
                    <a:cubicBezTo>
                      <a:pt x="74993" y="39937"/>
                      <a:pt x="74993" y="39937"/>
                      <a:pt x="74549" y="39937"/>
                    </a:cubicBezTo>
                    <a:lnTo>
                      <a:pt x="887" y="3106"/>
                    </a:lnTo>
                    <a:cubicBezTo>
                      <a:pt x="0" y="2662"/>
                      <a:pt x="0" y="1775"/>
                      <a:pt x="0" y="887"/>
                    </a:cubicBezTo>
                    <a:cubicBezTo>
                      <a:pt x="444" y="0"/>
                      <a:pt x="1331" y="0"/>
                      <a:pt x="2219" y="0"/>
                    </a:cubicBezTo>
                    <a:lnTo>
                      <a:pt x="75881" y="36831"/>
                    </a:lnTo>
                    <a:cubicBezTo>
                      <a:pt x="76768" y="37275"/>
                      <a:pt x="76768" y="38162"/>
                      <a:pt x="76768" y="39050"/>
                    </a:cubicBezTo>
                    <a:cubicBezTo>
                      <a:pt x="76324" y="39493"/>
                      <a:pt x="75881" y="39937"/>
                      <a:pt x="75437" y="399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8" name="Рисунок 8">
                <a:extLst>
                  <a:ext uri="{FF2B5EF4-FFF2-40B4-BE49-F238E27FC236}">
                    <a16:creationId xmlns:a16="http://schemas.microsoft.com/office/drawing/2014/main" id="{5DD6DFB5-3883-2B2C-15B6-278A02D3B442}"/>
                  </a:ext>
                </a:extLst>
              </p:cNvPr>
              <p:cNvSpPr/>
              <p:nvPr/>
            </p:nvSpPr>
            <p:spPr>
              <a:xfrm>
                <a:off x="597835" y="6396823"/>
                <a:ext cx="25133" cy="81649"/>
              </a:xfrm>
              <a:custGeom>
                <a:avLst/>
                <a:gdLst>
                  <a:gd name="connsiteX0" fmla="*/ 23685 w 25133"/>
                  <a:gd name="connsiteY0" fmla="*/ 81649 h 81649"/>
                  <a:gd name="connsiteX1" fmla="*/ 23685 w 25133"/>
                  <a:gd name="connsiteY1" fmla="*/ 81649 h 81649"/>
                  <a:gd name="connsiteX2" fmla="*/ 166 w 25133"/>
                  <a:gd name="connsiteY2" fmla="*/ 56356 h 81649"/>
                  <a:gd name="connsiteX3" fmla="*/ 6378 w 25133"/>
                  <a:gd name="connsiteY3" fmla="*/ 1331 h 81649"/>
                  <a:gd name="connsiteX4" fmla="*/ 8153 w 25133"/>
                  <a:gd name="connsiteY4" fmla="*/ 0 h 81649"/>
                  <a:gd name="connsiteX5" fmla="*/ 9485 w 25133"/>
                  <a:gd name="connsiteY5" fmla="*/ 1775 h 81649"/>
                  <a:gd name="connsiteX6" fmla="*/ 3272 w 25133"/>
                  <a:gd name="connsiteY6" fmla="*/ 55912 h 81649"/>
                  <a:gd name="connsiteX7" fmla="*/ 23685 w 25133"/>
                  <a:gd name="connsiteY7" fmla="*/ 78099 h 81649"/>
                  <a:gd name="connsiteX8" fmla="*/ 25016 w 25133"/>
                  <a:gd name="connsiteY8" fmla="*/ 79874 h 81649"/>
                  <a:gd name="connsiteX9" fmla="*/ 23685 w 25133"/>
                  <a:gd name="connsiteY9" fmla="*/ 81649 h 8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33" h="81649">
                    <a:moveTo>
                      <a:pt x="23685" y="81649"/>
                    </a:moveTo>
                    <a:cubicBezTo>
                      <a:pt x="23241" y="81649"/>
                      <a:pt x="23241" y="81649"/>
                      <a:pt x="23685" y="81649"/>
                    </a:cubicBezTo>
                    <a:cubicBezTo>
                      <a:pt x="23241" y="81649"/>
                      <a:pt x="2385" y="78543"/>
                      <a:pt x="166" y="56356"/>
                    </a:cubicBezTo>
                    <a:cubicBezTo>
                      <a:pt x="-1165" y="43487"/>
                      <a:pt x="5935" y="3106"/>
                      <a:pt x="6378" y="1331"/>
                    </a:cubicBezTo>
                    <a:cubicBezTo>
                      <a:pt x="6378" y="444"/>
                      <a:pt x="7266" y="0"/>
                      <a:pt x="8153" y="0"/>
                    </a:cubicBezTo>
                    <a:cubicBezTo>
                      <a:pt x="9041" y="0"/>
                      <a:pt x="9485" y="887"/>
                      <a:pt x="9485" y="1775"/>
                    </a:cubicBezTo>
                    <a:cubicBezTo>
                      <a:pt x="9485" y="2219"/>
                      <a:pt x="2385" y="43487"/>
                      <a:pt x="3272" y="55912"/>
                    </a:cubicBezTo>
                    <a:cubicBezTo>
                      <a:pt x="5047" y="75437"/>
                      <a:pt x="22797" y="78099"/>
                      <a:pt x="23685" y="78099"/>
                    </a:cubicBezTo>
                    <a:cubicBezTo>
                      <a:pt x="24572" y="78099"/>
                      <a:pt x="25460" y="78987"/>
                      <a:pt x="25016" y="79874"/>
                    </a:cubicBezTo>
                    <a:cubicBezTo>
                      <a:pt x="25016" y="81206"/>
                      <a:pt x="24128" y="81649"/>
                      <a:pt x="23685" y="816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E5A81DB-D088-B497-1C2F-C48887EDF7DA}"/>
              </a:ext>
            </a:extLst>
          </p:cNvPr>
          <p:cNvSpPr/>
          <p:nvPr/>
        </p:nvSpPr>
        <p:spPr>
          <a:xfrm>
            <a:off x="4385500" y="1"/>
            <a:ext cx="373001" cy="411509"/>
          </a:xfrm>
          <a:prstGeom prst="rect">
            <a:avLst/>
          </a:prstGeom>
          <a:solidFill>
            <a:srgbClr val="F5C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0EB50D2-1A97-B21F-8246-EC89D2DA4690}"/>
              </a:ext>
            </a:extLst>
          </p:cNvPr>
          <p:cNvSpPr txBox="1"/>
          <p:nvPr/>
        </p:nvSpPr>
        <p:spPr>
          <a:xfrm>
            <a:off x="137482" y="1284312"/>
            <a:ext cx="895355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Старайтесь использовать </a:t>
            </a: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ACL </a:t>
            </a: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где это возможно</a:t>
            </a:r>
          </a:p>
          <a:p>
            <a:pPr lvl="1"/>
            <a:r>
              <a:rPr lang="en-US" sz="1000" dirty="0">
                <a:solidFill>
                  <a:schemeClr val="bg1"/>
                </a:solidFill>
                <a:latin typeface="PT Sans" panose="020B0503020203020204" pitchFamily="34" charset="0"/>
              </a:rPr>
              <a:t>/interface ethernet switch rule </a:t>
            </a:r>
          </a:p>
          <a:p>
            <a:pPr lvl="1"/>
            <a:r>
              <a:rPr lang="en-US" sz="1000" dirty="0">
                <a:solidFill>
                  <a:schemeClr val="bg1"/>
                </a:solidFill>
                <a:latin typeface="PT Sans" panose="020B0503020203020204" pitchFamily="34" charset="0"/>
              </a:rPr>
              <a:t>add comment="Guest to local" </a:t>
            </a:r>
            <a:r>
              <a:rPr lang="en-US" sz="1000" dirty="0" err="1">
                <a:solidFill>
                  <a:schemeClr val="bg1"/>
                </a:solidFill>
                <a:latin typeface="PT Sans" panose="020B0503020203020204" pitchFamily="34" charset="0"/>
              </a:rPr>
              <a:t>dst</a:t>
            </a:r>
            <a:r>
              <a:rPr lang="en-US" sz="1000" dirty="0">
                <a:solidFill>
                  <a:schemeClr val="bg1"/>
                </a:solidFill>
                <a:latin typeface="PT Sans" panose="020B0503020203020204" pitchFamily="34" charset="0"/>
              </a:rPr>
              <a:t>-address=192.168.0.0/255.255.0.0 new-</a:t>
            </a:r>
            <a:r>
              <a:rPr lang="en-US" sz="1000" dirty="0" err="1">
                <a:solidFill>
                  <a:schemeClr val="bg1"/>
                </a:solidFill>
                <a:latin typeface="PT Sans" panose="020B0503020203020204" pitchFamily="34" charset="0"/>
              </a:rPr>
              <a:t>dst</a:t>
            </a:r>
            <a:r>
              <a:rPr lang="en-US" sz="1000" dirty="0">
                <a:solidFill>
                  <a:schemeClr val="bg1"/>
                </a:solidFill>
                <a:latin typeface="PT Sans" panose="020B0503020203020204" pitchFamily="34" charset="0"/>
              </a:rPr>
              <a:t>-ports="" </a:t>
            </a:r>
            <a:r>
              <a:rPr lang="en-US" sz="1000" dirty="0" err="1">
                <a:solidFill>
                  <a:schemeClr val="bg1"/>
                </a:solidFill>
                <a:latin typeface="PT Sans" panose="020B0503020203020204" pitchFamily="34" charset="0"/>
              </a:rPr>
              <a:t>src</a:t>
            </a:r>
            <a:r>
              <a:rPr lang="en-US" sz="1000" dirty="0">
                <a:solidFill>
                  <a:schemeClr val="bg1"/>
                </a:solidFill>
                <a:latin typeface="PT Sans" panose="020B0503020203020204" pitchFamily="34" charset="0"/>
              </a:rPr>
              <a:t>-address=192.168.110.128/255.255.255.128 switch=switch1 add comment="Guest to local" </a:t>
            </a:r>
            <a:r>
              <a:rPr lang="en-US" sz="1000" dirty="0" err="1">
                <a:solidFill>
                  <a:schemeClr val="bg1"/>
                </a:solidFill>
                <a:latin typeface="PT Sans" panose="020B0503020203020204" pitchFamily="34" charset="0"/>
              </a:rPr>
              <a:t>dst</a:t>
            </a:r>
            <a:r>
              <a:rPr lang="en-US" sz="1000" dirty="0">
                <a:solidFill>
                  <a:schemeClr val="bg1"/>
                </a:solidFill>
                <a:latin typeface="PT Sans" panose="020B0503020203020204" pitchFamily="34" charset="0"/>
              </a:rPr>
              <a:t>-address=10.0.0.0/255.0.0.0 new-</a:t>
            </a:r>
            <a:r>
              <a:rPr lang="en-US" sz="1000" dirty="0" err="1">
                <a:solidFill>
                  <a:schemeClr val="bg1"/>
                </a:solidFill>
                <a:latin typeface="PT Sans" panose="020B0503020203020204" pitchFamily="34" charset="0"/>
              </a:rPr>
              <a:t>dst</a:t>
            </a:r>
            <a:r>
              <a:rPr lang="en-US" sz="1000" dirty="0">
                <a:solidFill>
                  <a:schemeClr val="bg1"/>
                </a:solidFill>
                <a:latin typeface="PT Sans" panose="020B0503020203020204" pitchFamily="34" charset="0"/>
              </a:rPr>
              <a:t>-ports="" </a:t>
            </a:r>
            <a:r>
              <a:rPr lang="en-US" sz="1000" dirty="0" err="1">
                <a:solidFill>
                  <a:schemeClr val="bg1"/>
                </a:solidFill>
                <a:latin typeface="PT Sans" panose="020B0503020203020204" pitchFamily="34" charset="0"/>
              </a:rPr>
              <a:t>src</a:t>
            </a:r>
            <a:r>
              <a:rPr lang="en-US" sz="1000" dirty="0">
                <a:solidFill>
                  <a:schemeClr val="bg1"/>
                </a:solidFill>
                <a:latin typeface="PT Sans" panose="020B0503020203020204" pitchFamily="34" charset="0"/>
              </a:rPr>
              <a:t>-address=192.168.110.128/255.255.255.128 switch=switch1add comment="Guest to local" </a:t>
            </a:r>
            <a:r>
              <a:rPr lang="en-US" sz="1000" dirty="0" err="1">
                <a:solidFill>
                  <a:schemeClr val="bg1"/>
                </a:solidFill>
                <a:latin typeface="PT Sans" panose="020B0503020203020204" pitchFamily="34" charset="0"/>
              </a:rPr>
              <a:t>dst</a:t>
            </a:r>
            <a:r>
              <a:rPr lang="en-US" sz="1000" dirty="0">
                <a:solidFill>
                  <a:schemeClr val="bg1"/>
                </a:solidFill>
                <a:latin typeface="PT Sans" panose="020B0503020203020204" pitchFamily="34" charset="0"/>
              </a:rPr>
              <a:t>-address=172.16.0.0/255.240.0.0 new-</a:t>
            </a:r>
            <a:r>
              <a:rPr lang="en-US" sz="1000" dirty="0" err="1">
                <a:solidFill>
                  <a:schemeClr val="bg1"/>
                </a:solidFill>
                <a:latin typeface="PT Sans" panose="020B0503020203020204" pitchFamily="34" charset="0"/>
              </a:rPr>
              <a:t>dst</a:t>
            </a:r>
            <a:r>
              <a:rPr lang="en-US" sz="1000" dirty="0">
                <a:solidFill>
                  <a:schemeClr val="bg1"/>
                </a:solidFill>
                <a:latin typeface="PT Sans" panose="020B0503020203020204" pitchFamily="34" charset="0"/>
              </a:rPr>
              <a:t>-ports="" </a:t>
            </a:r>
            <a:r>
              <a:rPr lang="en-US" sz="1000" dirty="0" err="1">
                <a:solidFill>
                  <a:schemeClr val="bg1"/>
                </a:solidFill>
                <a:latin typeface="PT Sans" panose="020B0503020203020204" pitchFamily="34" charset="0"/>
              </a:rPr>
              <a:t>src</a:t>
            </a:r>
            <a:r>
              <a:rPr lang="en-US" sz="1000" dirty="0">
                <a:solidFill>
                  <a:schemeClr val="bg1"/>
                </a:solidFill>
                <a:latin typeface="PT Sans" panose="020B0503020203020204" pitchFamily="34" charset="0"/>
              </a:rPr>
              <a:t>-address=192.168.110.128/255.255.255.128 switch=switch1</a:t>
            </a:r>
            <a:endParaRPr lang="ru-RU" sz="1000" dirty="0">
              <a:solidFill>
                <a:schemeClr val="bg1"/>
              </a:solidFill>
              <a:latin typeface="PT Sans" panose="020B0503020203020204" pitchFamily="34" charset="0"/>
            </a:endParaRPr>
          </a:p>
          <a:p>
            <a:pPr lvl="1"/>
            <a:endParaRPr lang="ru-RU" sz="1000" dirty="0">
              <a:solidFill>
                <a:schemeClr val="bg1"/>
              </a:solidFill>
              <a:latin typeface="PT Sans" panose="020B05030202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Перенаправляйте в </a:t>
            </a: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/</a:t>
            </a:r>
            <a:r>
              <a:rPr lang="en-US" dirty="0" err="1">
                <a:solidFill>
                  <a:schemeClr val="bg1"/>
                </a:solidFill>
                <a:latin typeface="PT Sans" panose="020B0503020203020204" pitchFamily="34" charset="0"/>
              </a:rPr>
              <a:t>ip</a:t>
            </a: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 firewall </a:t>
            </a: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только то что необходимо</a:t>
            </a:r>
          </a:p>
          <a:p>
            <a:pPr lvl="1"/>
            <a:r>
              <a:rPr lang="en-US" sz="1000" dirty="0">
                <a:solidFill>
                  <a:schemeClr val="bg1"/>
                </a:solidFill>
                <a:latin typeface="PT Sans" panose="020B0503020203020204" pitchFamily="34" charset="0"/>
              </a:rPr>
              <a:t>/interface ethernet switch rule</a:t>
            </a:r>
          </a:p>
          <a:p>
            <a:pPr lvl="1"/>
            <a:r>
              <a:rPr lang="en-US" sz="1000" dirty="0">
                <a:solidFill>
                  <a:schemeClr val="bg1"/>
                </a:solidFill>
                <a:latin typeface="PT Sans" panose="020B0503020203020204" pitchFamily="34" charset="0"/>
              </a:rPr>
              <a:t>add comment="Management to CPU" redirect-to-</a:t>
            </a:r>
            <a:r>
              <a:rPr lang="en-US" sz="1000" dirty="0" err="1">
                <a:solidFill>
                  <a:schemeClr val="bg1"/>
                </a:solidFill>
                <a:latin typeface="PT Sans" panose="020B0503020203020204" pitchFamily="34" charset="0"/>
              </a:rPr>
              <a:t>cpu</a:t>
            </a:r>
            <a:r>
              <a:rPr lang="en-US" sz="1000" dirty="0">
                <a:solidFill>
                  <a:schemeClr val="bg1"/>
                </a:solidFill>
                <a:latin typeface="PT Sans" panose="020B0503020203020204" pitchFamily="34" charset="0"/>
              </a:rPr>
              <a:t>=yes </a:t>
            </a:r>
            <a:r>
              <a:rPr lang="en-US" sz="1000" dirty="0" err="1">
                <a:solidFill>
                  <a:schemeClr val="bg1"/>
                </a:solidFill>
                <a:latin typeface="PT Sans" panose="020B0503020203020204" pitchFamily="34" charset="0"/>
              </a:rPr>
              <a:t>src</a:t>
            </a:r>
            <a:r>
              <a:rPr lang="en-US" sz="1000" dirty="0">
                <a:solidFill>
                  <a:schemeClr val="bg1"/>
                </a:solidFill>
                <a:latin typeface="PT Sans" panose="020B0503020203020204" pitchFamily="34" charset="0"/>
              </a:rPr>
              <a:t>-address=192.168.106.0/255.255.255.0 switch=switch1</a:t>
            </a:r>
          </a:p>
          <a:p>
            <a:pPr lvl="1"/>
            <a:r>
              <a:rPr lang="en-US" sz="1000" dirty="0">
                <a:solidFill>
                  <a:schemeClr val="bg1"/>
                </a:solidFill>
                <a:latin typeface="PT Sans" panose="020B0503020203020204" pitchFamily="34" charset="0"/>
              </a:rPr>
              <a:t>add comment="Management to CPU" </a:t>
            </a:r>
            <a:r>
              <a:rPr lang="en-US" sz="1000" dirty="0" err="1">
                <a:solidFill>
                  <a:schemeClr val="bg1"/>
                </a:solidFill>
                <a:latin typeface="PT Sans" panose="020B0503020203020204" pitchFamily="34" charset="0"/>
              </a:rPr>
              <a:t>dst</a:t>
            </a:r>
            <a:r>
              <a:rPr lang="en-US" sz="1000" dirty="0">
                <a:solidFill>
                  <a:schemeClr val="bg1"/>
                </a:solidFill>
                <a:latin typeface="PT Sans" panose="020B0503020203020204" pitchFamily="34" charset="0"/>
              </a:rPr>
              <a:t>-address=192.168.106.0/255.255.255.0 redirect-to-</a:t>
            </a:r>
            <a:r>
              <a:rPr lang="en-US" sz="1000" dirty="0" err="1">
                <a:solidFill>
                  <a:schemeClr val="bg1"/>
                </a:solidFill>
                <a:latin typeface="PT Sans" panose="020B0503020203020204" pitchFamily="34" charset="0"/>
              </a:rPr>
              <a:t>cpu</a:t>
            </a:r>
            <a:r>
              <a:rPr lang="en-US" sz="1000" dirty="0">
                <a:solidFill>
                  <a:schemeClr val="bg1"/>
                </a:solidFill>
                <a:latin typeface="PT Sans" panose="020B0503020203020204" pitchFamily="34" charset="0"/>
              </a:rPr>
              <a:t>=yes switch=switch</a:t>
            </a:r>
            <a:endParaRPr lang="ru-RU" sz="1000" dirty="0">
              <a:solidFill>
                <a:schemeClr val="bg1"/>
              </a:solidFill>
              <a:latin typeface="PT Sans" panose="020B0503020203020204" pitchFamily="34" charset="0"/>
            </a:endParaRPr>
          </a:p>
          <a:p>
            <a:pPr lvl="1"/>
            <a:endParaRPr lang="en-US" sz="1000" dirty="0">
              <a:solidFill>
                <a:schemeClr val="bg1"/>
              </a:solidFill>
              <a:latin typeface="PT Sans" panose="020B05030202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Используйте аппаратный </a:t>
            </a:r>
            <a:r>
              <a:rPr lang="en-US" dirty="0">
                <a:solidFill>
                  <a:schemeClr val="bg1"/>
                </a:solidFill>
                <a:latin typeface="PT Sans" panose="020B0503020203020204" pitchFamily="34" charset="0"/>
              </a:rPr>
              <a:t>FastTrack </a:t>
            </a:r>
            <a:r>
              <a:rPr lang="ru-RU" dirty="0">
                <a:solidFill>
                  <a:schemeClr val="bg1"/>
                </a:solidFill>
                <a:latin typeface="PT Sans" panose="020B0503020203020204" pitchFamily="34" charset="0"/>
              </a:rPr>
              <a:t>только там где необходимо</a:t>
            </a:r>
          </a:p>
          <a:p>
            <a:pPr lvl="1"/>
            <a:r>
              <a:rPr lang="en" sz="1000" dirty="0">
                <a:solidFill>
                  <a:schemeClr val="bg1"/>
                </a:solidFill>
                <a:latin typeface="PT Sans" panose="020B0503020203020204" pitchFamily="34" charset="0"/>
              </a:rPr>
              <a:t>/</a:t>
            </a:r>
            <a:r>
              <a:rPr lang="en" sz="1000" dirty="0" err="1">
                <a:solidFill>
                  <a:schemeClr val="bg1"/>
                </a:solidFill>
                <a:latin typeface="PT Sans" panose="020B0503020203020204" pitchFamily="34" charset="0"/>
              </a:rPr>
              <a:t>ip</a:t>
            </a:r>
            <a:r>
              <a:rPr lang="en" sz="1000" dirty="0">
                <a:solidFill>
                  <a:schemeClr val="bg1"/>
                </a:solidFill>
                <a:latin typeface="PT Sans" panose="020B0503020203020204" pitchFamily="34" charset="0"/>
              </a:rPr>
              <a:t> firewall filter</a:t>
            </a:r>
          </a:p>
          <a:p>
            <a:pPr lvl="1"/>
            <a:r>
              <a:rPr lang="en" sz="1000" dirty="0">
                <a:solidFill>
                  <a:schemeClr val="bg1"/>
                </a:solidFill>
                <a:latin typeface="PT Sans" panose="020B0503020203020204" pitchFamily="34" charset="0"/>
              </a:rPr>
              <a:t>add action=</a:t>
            </a:r>
            <a:r>
              <a:rPr lang="en" sz="1000" dirty="0" err="1">
                <a:solidFill>
                  <a:schemeClr val="bg1"/>
                </a:solidFill>
                <a:latin typeface="PT Sans" panose="020B0503020203020204" pitchFamily="34" charset="0"/>
              </a:rPr>
              <a:t>fasttrack</a:t>
            </a:r>
            <a:r>
              <a:rPr lang="en" sz="1000" dirty="0">
                <a:solidFill>
                  <a:schemeClr val="bg1"/>
                </a:solidFill>
                <a:latin typeface="PT Sans" panose="020B0503020203020204" pitchFamily="34" charset="0"/>
              </a:rPr>
              <a:t>-connection chain=forward connection-state=</a:t>
            </a:r>
            <a:r>
              <a:rPr lang="en" sz="1000" dirty="0" err="1">
                <a:solidFill>
                  <a:schemeClr val="bg1"/>
                </a:solidFill>
                <a:latin typeface="PT Sans" panose="020B0503020203020204" pitchFamily="34" charset="0"/>
              </a:rPr>
              <a:t>established,related</a:t>
            </a:r>
            <a:r>
              <a:rPr lang="en" sz="1000" dirty="0">
                <a:solidFill>
                  <a:schemeClr val="bg1"/>
                </a:solidFill>
                <a:latin typeface="PT Sans" panose="020B0503020203020204" pitchFamily="34" charset="0"/>
              </a:rPr>
              <a:t> </a:t>
            </a:r>
            <a:r>
              <a:rPr lang="en" sz="1000" dirty="0" err="1">
                <a:solidFill>
                  <a:schemeClr val="bg1"/>
                </a:solidFill>
                <a:latin typeface="PT Sans" panose="020B0503020203020204" pitchFamily="34" charset="0"/>
              </a:rPr>
              <a:t>hw</a:t>
            </a:r>
            <a:r>
              <a:rPr lang="en" sz="1000" dirty="0">
                <a:solidFill>
                  <a:schemeClr val="bg1"/>
                </a:solidFill>
                <a:latin typeface="PT Sans" panose="020B0503020203020204" pitchFamily="34" charset="0"/>
              </a:rPr>
              <a:t>-offload=yes protocol=</a:t>
            </a:r>
            <a:r>
              <a:rPr lang="en" sz="1000" dirty="0" err="1">
                <a:solidFill>
                  <a:schemeClr val="bg1"/>
                </a:solidFill>
                <a:latin typeface="PT Sans" panose="020B0503020203020204" pitchFamily="34" charset="0"/>
              </a:rPr>
              <a:t>tcp</a:t>
            </a:r>
            <a:endParaRPr lang="en" sz="1000" dirty="0">
              <a:solidFill>
                <a:schemeClr val="bg1"/>
              </a:solidFill>
              <a:latin typeface="PT Sans" panose="020B0503020203020204" pitchFamily="34" charset="0"/>
            </a:endParaRPr>
          </a:p>
          <a:p>
            <a:pPr lvl="1"/>
            <a:r>
              <a:rPr lang="en" sz="1000" dirty="0">
                <a:solidFill>
                  <a:schemeClr val="bg1"/>
                </a:solidFill>
                <a:latin typeface="PT Sans" panose="020B0503020203020204" pitchFamily="34" charset="0"/>
              </a:rPr>
              <a:t>add action=</a:t>
            </a:r>
            <a:r>
              <a:rPr lang="en" sz="1000" dirty="0" err="1">
                <a:solidFill>
                  <a:schemeClr val="bg1"/>
                </a:solidFill>
                <a:latin typeface="PT Sans" panose="020B0503020203020204" pitchFamily="34" charset="0"/>
              </a:rPr>
              <a:t>fasttrack</a:t>
            </a:r>
            <a:r>
              <a:rPr lang="en" sz="1000" dirty="0">
                <a:solidFill>
                  <a:schemeClr val="bg1"/>
                </a:solidFill>
                <a:latin typeface="PT Sans" panose="020B0503020203020204" pitchFamily="34" charset="0"/>
              </a:rPr>
              <a:t>-connection chain=forward connection-state=</a:t>
            </a:r>
            <a:r>
              <a:rPr lang="en" sz="1000" dirty="0" err="1">
                <a:solidFill>
                  <a:schemeClr val="bg1"/>
                </a:solidFill>
                <a:latin typeface="PT Sans" panose="020B0503020203020204" pitchFamily="34" charset="0"/>
              </a:rPr>
              <a:t>established,related</a:t>
            </a:r>
            <a:r>
              <a:rPr lang="en" sz="1000" dirty="0">
                <a:solidFill>
                  <a:schemeClr val="bg1"/>
                </a:solidFill>
                <a:latin typeface="PT Sans" panose="020B0503020203020204" pitchFamily="34" charset="0"/>
              </a:rPr>
              <a:t> </a:t>
            </a:r>
            <a:r>
              <a:rPr lang="en" sz="1000" dirty="0" err="1">
                <a:solidFill>
                  <a:schemeClr val="bg1"/>
                </a:solidFill>
                <a:latin typeface="PT Sans" panose="020B0503020203020204" pitchFamily="34" charset="0"/>
              </a:rPr>
              <a:t>hw</a:t>
            </a:r>
            <a:r>
              <a:rPr lang="en" sz="1000" dirty="0">
                <a:solidFill>
                  <a:schemeClr val="bg1"/>
                </a:solidFill>
                <a:latin typeface="PT Sans" panose="020B0503020203020204" pitchFamily="34" charset="0"/>
              </a:rPr>
              <a:t>-offload=no</a:t>
            </a:r>
          </a:p>
          <a:p>
            <a:pPr lvl="1"/>
            <a:r>
              <a:rPr lang="en" sz="1000" dirty="0">
                <a:solidFill>
                  <a:schemeClr val="bg1"/>
                </a:solidFill>
                <a:latin typeface="PT Sans" panose="020B0503020203020204" pitchFamily="34" charset="0"/>
              </a:rPr>
              <a:t>add action=accept chain=forward connection-state=</a:t>
            </a:r>
            <a:r>
              <a:rPr lang="en" sz="1000" dirty="0" err="1">
                <a:solidFill>
                  <a:schemeClr val="bg1"/>
                </a:solidFill>
                <a:latin typeface="PT Sans" panose="020B0503020203020204" pitchFamily="34" charset="0"/>
              </a:rPr>
              <a:t>established,related</a:t>
            </a:r>
            <a:endParaRPr lang="en" sz="1000" dirty="0">
              <a:solidFill>
                <a:schemeClr val="bg1"/>
              </a:solidFill>
              <a:latin typeface="PT Sans" panose="020B0503020203020204" pitchFamily="34" charset="0"/>
            </a:endParaRPr>
          </a:p>
          <a:p>
            <a:pPr lvl="1"/>
            <a:r>
              <a:rPr lang="en" sz="1000" dirty="0">
                <a:solidFill>
                  <a:schemeClr val="bg1"/>
                </a:solidFill>
                <a:latin typeface="PT Sans" panose="020B0503020203020204" pitchFamily="34" charset="0"/>
              </a:rPr>
              <a:t>add action=accept chain=forward </a:t>
            </a:r>
            <a:r>
              <a:rPr lang="en" sz="1000" dirty="0" err="1">
                <a:solidFill>
                  <a:schemeClr val="bg1"/>
                </a:solidFill>
                <a:latin typeface="PT Sans" panose="020B0503020203020204" pitchFamily="34" charset="0"/>
              </a:rPr>
              <a:t>src</a:t>
            </a:r>
            <a:r>
              <a:rPr lang="en" sz="1000" dirty="0">
                <a:solidFill>
                  <a:schemeClr val="bg1"/>
                </a:solidFill>
                <a:latin typeface="PT Sans" panose="020B0503020203020204" pitchFamily="34" charset="0"/>
              </a:rPr>
              <a:t>-address-list=management</a:t>
            </a:r>
          </a:p>
          <a:p>
            <a:pPr lvl="1"/>
            <a:endParaRPr lang="ru-RU" sz="1000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8921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0DA4047F-D503-B544-DA0A-C013A0565F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44" t="17556" r="12139" b="37845"/>
          <a:stretch>
            <a:fillRect/>
          </a:stretch>
        </p:blipFill>
        <p:spPr>
          <a:xfrm>
            <a:off x="256658" y="1113957"/>
            <a:ext cx="2293980" cy="2293980"/>
          </a:xfrm>
          <a:custGeom>
            <a:avLst/>
            <a:gdLst>
              <a:gd name="connsiteX0" fmla="*/ 1146990 w 2293980"/>
              <a:gd name="connsiteY0" fmla="*/ 0 h 2293980"/>
              <a:gd name="connsiteX1" fmla="*/ 2293980 w 2293980"/>
              <a:gd name="connsiteY1" fmla="*/ 1146990 h 2293980"/>
              <a:gd name="connsiteX2" fmla="*/ 1146990 w 2293980"/>
              <a:gd name="connsiteY2" fmla="*/ 2293980 h 2293980"/>
              <a:gd name="connsiteX3" fmla="*/ 0 w 2293980"/>
              <a:gd name="connsiteY3" fmla="*/ 1146990 h 2293980"/>
              <a:gd name="connsiteX4" fmla="*/ 1146990 w 2293980"/>
              <a:gd name="connsiteY4" fmla="*/ 0 h 2293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3980" h="2293980">
                <a:moveTo>
                  <a:pt x="1146990" y="0"/>
                </a:moveTo>
                <a:cubicBezTo>
                  <a:pt x="1780455" y="0"/>
                  <a:pt x="2293980" y="513525"/>
                  <a:pt x="2293980" y="1146990"/>
                </a:cubicBezTo>
                <a:cubicBezTo>
                  <a:pt x="2293980" y="1780455"/>
                  <a:pt x="1780455" y="2293980"/>
                  <a:pt x="1146990" y="2293980"/>
                </a:cubicBezTo>
                <a:cubicBezTo>
                  <a:pt x="513525" y="2293980"/>
                  <a:pt x="0" y="1780455"/>
                  <a:pt x="0" y="1146990"/>
                </a:cubicBezTo>
                <a:cubicBezTo>
                  <a:pt x="0" y="513525"/>
                  <a:pt x="513525" y="0"/>
                  <a:pt x="1146990" y="0"/>
                </a:cubicBezTo>
                <a:close/>
              </a:path>
            </a:pathLst>
          </a:cu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8C7E720-EB24-442B-B53F-F17925FCA5D7}"/>
              </a:ext>
            </a:extLst>
          </p:cNvPr>
          <p:cNvSpPr txBox="1"/>
          <p:nvPr/>
        </p:nvSpPr>
        <p:spPr>
          <a:xfrm>
            <a:off x="2771800" y="258637"/>
            <a:ext cx="43204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rgbClr val="F5C92A"/>
                </a:solidFill>
                <a:latin typeface="PT Sans" panose="020B0503020203020204" pitchFamily="34" charset="-52"/>
              </a:rPr>
              <a:t>ОБО МНЕ</a:t>
            </a:r>
          </a:p>
        </p:txBody>
      </p:sp>
      <p:cxnSp>
        <p:nvCxnSpPr>
          <p:cNvPr id="5" name="Google Shape;177;p30">
            <a:extLst>
              <a:ext uri="{FF2B5EF4-FFF2-40B4-BE49-F238E27FC236}">
                <a16:creationId xmlns:a16="http://schemas.microsoft.com/office/drawing/2014/main" id="{46AB052B-2DD6-4D0D-895A-4FBC29E91C35}"/>
              </a:ext>
            </a:extLst>
          </p:cNvPr>
          <p:cNvCxnSpPr>
            <a:cxnSpLocks/>
          </p:cNvCxnSpPr>
          <p:nvPr/>
        </p:nvCxnSpPr>
        <p:spPr>
          <a:xfrm rot="10800000" flipH="1">
            <a:off x="2915816" y="949994"/>
            <a:ext cx="2335705" cy="1575"/>
          </a:xfrm>
          <a:prstGeom prst="straightConnector1">
            <a:avLst/>
          </a:prstGeom>
          <a:noFill/>
          <a:ln w="19050" cap="flat" cmpd="sng">
            <a:solidFill>
              <a:srgbClr val="F5C92A"/>
            </a:solidFill>
            <a:prstDash val="solid"/>
            <a:round/>
            <a:headEnd type="oval" w="med" len="med"/>
            <a:tailEnd type="oval" w="med" len="med"/>
          </a:ln>
        </p:spPr>
      </p:cxnSp>
      <p:graphicFrame>
        <p:nvGraphicFramePr>
          <p:cNvPr id="16" name="Таблица 16">
            <a:extLst>
              <a:ext uri="{FF2B5EF4-FFF2-40B4-BE49-F238E27FC236}">
                <a16:creationId xmlns:a16="http://schemas.microsoft.com/office/drawing/2014/main" id="{59A408F4-E10F-4645-B6DA-7446EEBAA7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2392353"/>
              </p:ext>
            </p:extLst>
          </p:nvPr>
        </p:nvGraphicFramePr>
        <p:xfrm>
          <a:off x="2843808" y="1273810"/>
          <a:ext cx="6048672" cy="3322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9634">
                  <a:extLst>
                    <a:ext uri="{9D8B030D-6E8A-4147-A177-3AD203B41FA5}">
                      <a16:colId xmlns:a16="http://schemas.microsoft.com/office/drawing/2014/main" val="1100591606"/>
                    </a:ext>
                  </a:extLst>
                </a:gridCol>
                <a:gridCol w="4169038">
                  <a:extLst>
                    <a:ext uri="{9D8B030D-6E8A-4147-A177-3AD203B41FA5}">
                      <a16:colId xmlns:a16="http://schemas.microsoft.com/office/drawing/2014/main" val="28719472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200" b="0" dirty="0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ФИО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Козлов</a:t>
                      </a:r>
                      <a:r>
                        <a:rPr lang="ru-RU" sz="1200" b="0" baseline="0" dirty="0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 Роман</a:t>
                      </a:r>
                      <a:endParaRPr lang="ru-RU" sz="1200" b="0" dirty="0">
                        <a:solidFill>
                          <a:schemeClr val="bg1"/>
                        </a:solidFill>
                        <a:latin typeface="PT Sans" panose="020B0503020203020204" pitchFamily="34" charset="-5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93390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0" dirty="0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Контакты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 err="1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t.me</a:t>
                      </a:r>
                      <a:r>
                        <a:rPr lang="en-US" sz="1200" b="0" dirty="0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/</a:t>
                      </a:r>
                      <a:r>
                        <a:rPr lang="en-US" sz="1200" b="0" dirty="0" err="1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soriel</a:t>
                      </a:r>
                      <a:endParaRPr lang="ru-RU" sz="1200" b="0" dirty="0">
                        <a:solidFill>
                          <a:schemeClr val="bg1"/>
                        </a:solidFill>
                        <a:latin typeface="PT Sans" panose="020B0503020203020204" pitchFamily="34" charset="-5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99288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0" dirty="0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Возраст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37</a:t>
                      </a:r>
                      <a:endParaRPr lang="ru-RU" sz="1200" b="0" dirty="0">
                        <a:solidFill>
                          <a:schemeClr val="bg1"/>
                        </a:solidFill>
                        <a:latin typeface="PT Sans" panose="020B0503020203020204" pitchFamily="34" charset="-5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9481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0" dirty="0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Сертификаты </a:t>
                      </a:r>
                      <a:r>
                        <a:rPr lang="en-US" sz="1200" b="0" dirty="0" err="1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Mikrotik</a:t>
                      </a:r>
                      <a:endParaRPr lang="ru-RU" sz="1200" b="0" dirty="0">
                        <a:solidFill>
                          <a:schemeClr val="bg1"/>
                        </a:solidFill>
                        <a:latin typeface="PT Sans" panose="020B0503020203020204" pitchFamily="34" charset="-5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MTCNA*, MTCRE*, MTCWE*, MTCTCE*, MTCUME*, MTCINE*, MTCIPv6E*, MTCSE*, MTCSWE*, Trainer*</a:t>
                      </a:r>
                      <a:endParaRPr lang="ru-RU" sz="1200" b="0" dirty="0">
                        <a:solidFill>
                          <a:schemeClr val="bg1"/>
                        </a:solidFill>
                        <a:latin typeface="PT Sans" panose="020B0503020203020204" pitchFamily="34" charset="-5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29732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0" dirty="0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Компания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 err="1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IntegraSky</a:t>
                      </a:r>
                      <a:endParaRPr lang="ru-RU" sz="1200" b="0" dirty="0">
                        <a:solidFill>
                          <a:schemeClr val="bg1"/>
                        </a:solidFill>
                        <a:latin typeface="PT Sans" panose="020B0503020203020204" pitchFamily="34" charset="-5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83952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0" dirty="0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Должность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Технический</a:t>
                      </a:r>
                      <a:r>
                        <a:rPr lang="ru-RU" sz="1200" b="0" baseline="0" dirty="0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 директор</a:t>
                      </a:r>
                      <a:endParaRPr lang="ru-RU" sz="1200" b="0" dirty="0">
                        <a:solidFill>
                          <a:schemeClr val="bg1"/>
                        </a:solidFill>
                        <a:latin typeface="PT Sans" panose="020B0503020203020204" pitchFamily="34" charset="-5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0367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0" dirty="0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Технологии и профессиональные интересы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Сети</a:t>
                      </a:r>
                      <a:r>
                        <a:rPr lang="en-US" sz="1200" b="0" dirty="0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,</a:t>
                      </a:r>
                      <a:r>
                        <a:rPr lang="en-US" sz="1200" b="0" baseline="0" dirty="0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 </a:t>
                      </a:r>
                      <a:r>
                        <a:rPr lang="en-US" sz="1200" b="0" baseline="0" dirty="0" err="1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wifi</a:t>
                      </a:r>
                      <a:r>
                        <a:rPr lang="en-US" sz="1200" b="0" baseline="0" dirty="0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, </a:t>
                      </a:r>
                      <a:r>
                        <a:rPr lang="ru-RU" sz="1200" b="0" baseline="0" dirty="0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виртуализация</a:t>
                      </a:r>
                      <a:r>
                        <a:rPr lang="en-US" sz="1200" b="0" baseline="0" dirty="0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, </a:t>
                      </a:r>
                      <a:r>
                        <a:rPr lang="ru-RU" sz="1200" b="0" baseline="0" dirty="0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сервера</a:t>
                      </a:r>
                      <a:r>
                        <a:rPr lang="en-US" sz="1200" b="0" baseline="0" dirty="0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, </a:t>
                      </a:r>
                      <a:r>
                        <a:rPr lang="en-US" sz="1200" b="0" baseline="0" dirty="0" err="1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linux</a:t>
                      </a:r>
                      <a:r>
                        <a:rPr lang="en-US" sz="1200" b="0" baseline="0" dirty="0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, </a:t>
                      </a:r>
                      <a:r>
                        <a:rPr lang="ru-RU" sz="1200" b="0" baseline="0" dirty="0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безопасность</a:t>
                      </a:r>
                      <a:r>
                        <a:rPr lang="en-US" sz="1200" b="0" baseline="0" dirty="0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, windows  </a:t>
                      </a:r>
                      <a:r>
                        <a:rPr lang="ru-RU" sz="1200" b="0" baseline="0" dirty="0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и </a:t>
                      </a:r>
                      <a:r>
                        <a:rPr lang="en-US" sz="1200" b="0" baseline="0" dirty="0" err="1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etc</a:t>
                      </a:r>
                      <a:endParaRPr lang="ru-RU" sz="1200" b="0" dirty="0">
                        <a:solidFill>
                          <a:schemeClr val="bg1"/>
                        </a:solidFill>
                        <a:latin typeface="PT Sans" panose="020B0503020203020204" pitchFamily="34" charset="-5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87061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0" dirty="0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Дополнительно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Участвую в подкасте</a:t>
                      </a:r>
                      <a:r>
                        <a:rPr lang="en-US" sz="1200" b="0" baseline="0" dirty="0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 </a:t>
                      </a:r>
                      <a:r>
                        <a:rPr lang="en-US" sz="1200" b="0" baseline="0" dirty="0" err="1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linkmeup</a:t>
                      </a:r>
                      <a:r>
                        <a:rPr lang="en-US" sz="1200" b="0" baseline="0" dirty="0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, </a:t>
                      </a:r>
                      <a:r>
                        <a:rPr lang="ru-RU" sz="1200" b="0" baseline="0" dirty="0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веду курсы </a:t>
                      </a:r>
                      <a:r>
                        <a:rPr lang="en-US" sz="1200" b="0" baseline="0" dirty="0" err="1">
                          <a:solidFill>
                            <a:schemeClr val="bg1"/>
                          </a:solidFill>
                          <a:latin typeface="PT Sans" panose="020B0503020203020204" pitchFamily="34" charset="-52"/>
                        </a:rPr>
                        <a:t>MikroTik</a:t>
                      </a:r>
                      <a:endParaRPr lang="ru-RU" sz="1200" b="0" dirty="0">
                        <a:solidFill>
                          <a:schemeClr val="bg1"/>
                        </a:solidFill>
                        <a:latin typeface="PT Sans" panose="020B0503020203020204" pitchFamily="34" charset="-5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7F889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45716B6D-D16A-3F7F-55B2-59877615BD7A}"/>
              </a:ext>
            </a:extLst>
          </p:cNvPr>
          <p:cNvGrpSpPr/>
          <p:nvPr/>
        </p:nvGrpSpPr>
        <p:grpSpPr>
          <a:xfrm>
            <a:off x="309271" y="4505679"/>
            <a:ext cx="1361290" cy="436808"/>
            <a:chOff x="309271" y="4505679"/>
            <a:chExt cx="1361290" cy="436808"/>
          </a:xfrm>
        </p:grpSpPr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D89C528B-4EEA-0822-4843-5B354ABEC610}"/>
                </a:ext>
              </a:extLst>
            </p:cNvPr>
            <p:cNvGrpSpPr/>
            <p:nvPr/>
          </p:nvGrpSpPr>
          <p:grpSpPr>
            <a:xfrm>
              <a:off x="548138" y="4515754"/>
              <a:ext cx="1122423" cy="416659"/>
              <a:chOff x="911424" y="6309320"/>
              <a:chExt cx="1122423" cy="416659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CDCFB6A9-CB6D-4728-BBF5-C5666047B3C2}"/>
                  </a:ext>
                </a:extLst>
              </p:cNvPr>
              <p:cNvSpPr txBox="1"/>
              <p:nvPr/>
            </p:nvSpPr>
            <p:spPr>
              <a:xfrm>
                <a:off x="911424" y="6309320"/>
                <a:ext cx="1122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i="0" dirty="0">
                    <a:solidFill>
                      <a:srgbClr val="F5C92A"/>
                    </a:solidFill>
                    <a:effectLst/>
                    <a:latin typeface="Roboto" pitchFamily="2" charset="0"/>
                  </a:rPr>
                  <a:t>LINKMEETUP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99349828-6EBD-C887-AF86-C03AB3188C22}"/>
                  </a:ext>
                </a:extLst>
              </p:cNvPr>
              <p:cNvSpPr txBox="1"/>
              <p:nvPr/>
            </p:nvSpPr>
            <p:spPr>
              <a:xfrm>
                <a:off x="911424" y="6541313"/>
                <a:ext cx="1114729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" spc="80" dirty="0">
                    <a:solidFill>
                      <a:schemeClr val="bg1"/>
                    </a:solidFill>
                    <a:latin typeface="Roboto" pitchFamily="2" charset="0"/>
                    <a:ea typeface="Roboto" pitchFamily="2" charset="0"/>
                  </a:rPr>
                  <a:t>МИТАП ОТ IT ДЛЯ IT</a:t>
                </a:r>
                <a:endParaRPr lang="en-US" sz="600" spc="80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endParaRPr>
              </a:p>
            </p:txBody>
          </p:sp>
        </p:grpSp>
        <p:grpSp>
          <p:nvGrpSpPr>
            <p:cNvPr id="7" name="Рисунок 8">
              <a:extLst>
                <a:ext uri="{FF2B5EF4-FFF2-40B4-BE49-F238E27FC236}">
                  <a16:creationId xmlns:a16="http://schemas.microsoft.com/office/drawing/2014/main" id="{22C2ACB0-2E3B-9CAB-EDB3-2A98E2394B24}"/>
                </a:ext>
              </a:extLst>
            </p:cNvPr>
            <p:cNvGrpSpPr/>
            <p:nvPr/>
          </p:nvGrpSpPr>
          <p:grpSpPr>
            <a:xfrm>
              <a:off x="309271" y="4505679"/>
              <a:ext cx="238959" cy="436808"/>
              <a:chOff x="505258" y="6201131"/>
              <a:chExt cx="247610" cy="452621"/>
            </a:xfrm>
          </p:grpSpPr>
          <p:sp>
            <p:nvSpPr>
              <p:cNvPr id="8" name="Рисунок 8">
                <a:extLst>
                  <a:ext uri="{FF2B5EF4-FFF2-40B4-BE49-F238E27FC236}">
                    <a16:creationId xmlns:a16="http://schemas.microsoft.com/office/drawing/2014/main" id="{CDD2A685-7CFE-1C04-8487-EDC0C9A0CE38}"/>
                  </a:ext>
                </a:extLst>
              </p:cNvPr>
              <p:cNvSpPr/>
              <p:nvPr/>
            </p:nvSpPr>
            <p:spPr>
              <a:xfrm>
                <a:off x="529990" y="6204237"/>
                <a:ext cx="167410" cy="191254"/>
              </a:xfrm>
              <a:custGeom>
                <a:avLst/>
                <a:gdLst>
                  <a:gd name="connsiteX0" fmla="*/ 76886 w 167410"/>
                  <a:gd name="connsiteY0" fmla="*/ 191255 h 191254"/>
                  <a:gd name="connsiteX1" fmla="*/ 75555 w 167410"/>
                  <a:gd name="connsiteY1" fmla="*/ 190811 h 191254"/>
                  <a:gd name="connsiteX2" fmla="*/ 1449 w 167410"/>
                  <a:gd name="connsiteY2" fmla="*/ 151762 h 191254"/>
                  <a:gd name="connsiteX3" fmla="*/ 118 w 167410"/>
                  <a:gd name="connsiteY3" fmla="*/ 149099 h 191254"/>
                  <a:gd name="connsiteX4" fmla="*/ 2337 w 167410"/>
                  <a:gd name="connsiteY4" fmla="*/ 147324 h 191254"/>
                  <a:gd name="connsiteX5" fmla="*/ 10768 w 167410"/>
                  <a:gd name="connsiteY5" fmla="*/ 145549 h 191254"/>
                  <a:gd name="connsiteX6" fmla="*/ 23193 w 167410"/>
                  <a:gd name="connsiteY6" fmla="*/ 70556 h 191254"/>
                  <a:gd name="connsiteX7" fmla="*/ 34287 w 167410"/>
                  <a:gd name="connsiteY7" fmla="*/ 2219 h 191254"/>
                  <a:gd name="connsiteX8" fmla="*/ 36949 w 167410"/>
                  <a:gd name="connsiteY8" fmla="*/ 0 h 191254"/>
                  <a:gd name="connsiteX9" fmla="*/ 89311 w 167410"/>
                  <a:gd name="connsiteY9" fmla="*/ 2219 h 191254"/>
                  <a:gd name="connsiteX10" fmla="*/ 90199 w 167410"/>
                  <a:gd name="connsiteY10" fmla="*/ 2219 h 191254"/>
                  <a:gd name="connsiteX11" fmla="*/ 165635 w 167410"/>
                  <a:gd name="connsiteY11" fmla="*/ 28400 h 191254"/>
                  <a:gd name="connsiteX12" fmla="*/ 167410 w 167410"/>
                  <a:gd name="connsiteY12" fmla="*/ 31062 h 191254"/>
                  <a:gd name="connsiteX13" fmla="*/ 164748 w 167410"/>
                  <a:gd name="connsiteY13" fmla="*/ 33281 h 191254"/>
                  <a:gd name="connsiteX14" fmla="*/ 117267 w 167410"/>
                  <a:gd name="connsiteY14" fmla="*/ 33281 h 191254"/>
                  <a:gd name="connsiteX15" fmla="*/ 92861 w 167410"/>
                  <a:gd name="connsiteY15" fmla="*/ 185043 h 191254"/>
                  <a:gd name="connsiteX16" fmla="*/ 91086 w 167410"/>
                  <a:gd name="connsiteY16" fmla="*/ 187261 h 191254"/>
                  <a:gd name="connsiteX17" fmla="*/ 76886 w 167410"/>
                  <a:gd name="connsiteY17" fmla="*/ 191255 h 191254"/>
                  <a:gd name="connsiteX18" fmla="*/ 76886 w 167410"/>
                  <a:gd name="connsiteY18" fmla="*/ 191255 h 191254"/>
                  <a:gd name="connsiteX19" fmla="*/ 10768 w 167410"/>
                  <a:gd name="connsiteY19" fmla="*/ 150874 h 191254"/>
                  <a:gd name="connsiteX20" fmla="*/ 77330 w 167410"/>
                  <a:gd name="connsiteY20" fmla="*/ 185930 h 191254"/>
                  <a:gd name="connsiteX21" fmla="*/ 88424 w 167410"/>
                  <a:gd name="connsiteY21" fmla="*/ 182824 h 191254"/>
                  <a:gd name="connsiteX22" fmla="*/ 112830 w 167410"/>
                  <a:gd name="connsiteY22" fmla="*/ 30619 h 191254"/>
                  <a:gd name="connsiteX23" fmla="*/ 115492 w 167410"/>
                  <a:gd name="connsiteY23" fmla="*/ 28400 h 191254"/>
                  <a:gd name="connsiteX24" fmla="*/ 149661 w 167410"/>
                  <a:gd name="connsiteY24" fmla="*/ 28400 h 191254"/>
                  <a:gd name="connsiteX25" fmla="*/ 88867 w 167410"/>
                  <a:gd name="connsiteY25" fmla="*/ 7100 h 191254"/>
                  <a:gd name="connsiteX26" fmla="*/ 39168 w 167410"/>
                  <a:gd name="connsiteY26" fmla="*/ 5325 h 191254"/>
                  <a:gd name="connsiteX27" fmla="*/ 28518 w 167410"/>
                  <a:gd name="connsiteY27" fmla="*/ 71443 h 191254"/>
                  <a:gd name="connsiteX28" fmla="*/ 15205 w 167410"/>
                  <a:gd name="connsiteY28" fmla="*/ 148655 h 191254"/>
                  <a:gd name="connsiteX29" fmla="*/ 10768 w 167410"/>
                  <a:gd name="connsiteY29" fmla="*/ 150874 h 1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410" h="191254">
                    <a:moveTo>
                      <a:pt x="76886" y="191255"/>
                    </a:moveTo>
                    <a:cubicBezTo>
                      <a:pt x="76442" y="191255"/>
                      <a:pt x="75999" y="191255"/>
                      <a:pt x="75555" y="190811"/>
                    </a:cubicBezTo>
                    <a:lnTo>
                      <a:pt x="1449" y="151762"/>
                    </a:lnTo>
                    <a:cubicBezTo>
                      <a:pt x="562" y="151318"/>
                      <a:pt x="-326" y="149987"/>
                      <a:pt x="118" y="149099"/>
                    </a:cubicBezTo>
                    <a:cubicBezTo>
                      <a:pt x="562" y="147768"/>
                      <a:pt x="1449" y="147324"/>
                      <a:pt x="2337" y="147324"/>
                    </a:cubicBezTo>
                    <a:cubicBezTo>
                      <a:pt x="5443" y="147324"/>
                      <a:pt x="9437" y="146437"/>
                      <a:pt x="10768" y="145549"/>
                    </a:cubicBezTo>
                    <a:cubicBezTo>
                      <a:pt x="12543" y="140668"/>
                      <a:pt x="18312" y="102062"/>
                      <a:pt x="23193" y="70556"/>
                    </a:cubicBezTo>
                    <a:cubicBezTo>
                      <a:pt x="28074" y="39493"/>
                      <a:pt x="32512" y="10650"/>
                      <a:pt x="34287" y="2219"/>
                    </a:cubicBezTo>
                    <a:cubicBezTo>
                      <a:pt x="34730" y="887"/>
                      <a:pt x="35618" y="0"/>
                      <a:pt x="36949" y="0"/>
                    </a:cubicBezTo>
                    <a:lnTo>
                      <a:pt x="89311" y="2219"/>
                    </a:lnTo>
                    <a:cubicBezTo>
                      <a:pt x="89755" y="2219"/>
                      <a:pt x="89755" y="2219"/>
                      <a:pt x="90199" y="2219"/>
                    </a:cubicBezTo>
                    <a:lnTo>
                      <a:pt x="165635" y="28400"/>
                    </a:lnTo>
                    <a:cubicBezTo>
                      <a:pt x="166967" y="28844"/>
                      <a:pt x="167410" y="30175"/>
                      <a:pt x="167410" y="31062"/>
                    </a:cubicBezTo>
                    <a:cubicBezTo>
                      <a:pt x="167410" y="32394"/>
                      <a:pt x="166079" y="33281"/>
                      <a:pt x="164748" y="33281"/>
                    </a:cubicBezTo>
                    <a:lnTo>
                      <a:pt x="117267" y="33281"/>
                    </a:lnTo>
                    <a:lnTo>
                      <a:pt x="92861" y="185043"/>
                    </a:lnTo>
                    <a:cubicBezTo>
                      <a:pt x="92861" y="185930"/>
                      <a:pt x="91974" y="186818"/>
                      <a:pt x="91086" y="187261"/>
                    </a:cubicBezTo>
                    <a:lnTo>
                      <a:pt x="76886" y="191255"/>
                    </a:lnTo>
                    <a:lnTo>
                      <a:pt x="76886" y="191255"/>
                    </a:lnTo>
                    <a:close/>
                    <a:moveTo>
                      <a:pt x="10768" y="150874"/>
                    </a:moveTo>
                    <a:lnTo>
                      <a:pt x="77330" y="185930"/>
                    </a:lnTo>
                    <a:lnTo>
                      <a:pt x="88424" y="182824"/>
                    </a:lnTo>
                    <a:lnTo>
                      <a:pt x="112830" y="30619"/>
                    </a:lnTo>
                    <a:cubicBezTo>
                      <a:pt x="112830" y="29287"/>
                      <a:pt x="114161" y="28400"/>
                      <a:pt x="115492" y="28400"/>
                    </a:cubicBezTo>
                    <a:lnTo>
                      <a:pt x="149661" y="28400"/>
                    </a:lnTo>
                    <a:lnTo>
                      <a:pt x="88867" y="7100"/>
                    </a:lnTo>
                    <a:lnTo>
                      <a:pt x="39168" y="5325"/>
                    </a:lnTo>
                    <a:cubicBezTo>
                      <a:pt x="36949" y="15531"/>
                      <a:pt x="32955" y="43931"/>
                      <a:pt x="28518" y="71443"/>
                    </a:cubicBezTo>
                    <a:cubicBezTo>
                      <a:pt x="18312" y="138005"/>
                      <a:pt x="16537" y="147324"/>
                      <a:pt x="15205" y="148655"/>
                    </a:cubicBezTo>
                    <a:cubicBezTo>
                      <a:pt x="13874" y="149543"/>
                      <a:pt x="12543" y="150430"/>
                      <a:pt x="10768" y="150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9" name="Рисунок 8">
                <a:extLst>
                  <a:ext uri="{FF2B5EF4-FFF2-40B4-BE49-F238E27FC236}">
                    <a16:creationId xmlns:a16="http://schemas.microsoft.com/office/drawing/2014/main" id="{E2601799-BB67-ECAE-4295-5C0C3F729FA0}"/>
                  </a:ext>
                </a:extLst>
              </p:cNvPr>
              <p:cNvSpPr/>
              <p:nvPr/>
            </p:nvSpPr>
            <p:spPr>
              <a:xfrm>
                <a:off x="614420" y="6474479"/>
                <a:ext cx="138448" cy="106055"/>
              </a:xfrm>
              <a:custGeom>
                <a:avLst/>
                <a:gdLst>
                  <a:gd name="connsiteX0" fmla="*/ 138449 w 138448"/>
                  <a:gd name="connsiteY0" fmla="*/ 78099 h 106055"/>
                  <a:gd name="connsiteX1" fmla="*/ 131793 w 138448"/>
                  <a:gd name="connsiteY1" fmla="*/ 84312 h 106055"/>
                  <a:gd name="connsiteX2" fmla="*/ 104280 w 138448"/>
                  <a:gd name="connsiteY2" fmla="*/ 96737 h 106055"/>
                  <a:gd name="connsiteX3" fmla="*/ 103837 w 138448"/>
                  <a:gd name="connsiteY3" fmla="*/ 96737 h 106055"/>
                  <a:gd name="connsiteX4" fmla="*/ 76324 w 138448"/>
                  <a:gd name="connsiteY4" fmla="*/ 106056 h 106055"/>
                  <a:gd name="connsiteX5" fmla="*/ 28844 w 138448"/>
                  <a:gd name="connsiteY5" fmla="*/ 87862 h 106055"/>
                  <a:gd name="connsiteX6" fmla="*/ 12425 w 138448"/>
                  <a:gd name="connsiteY6" fmla="*/ 67006 h 106055"/>
                  <a:gd name="connsiteX7" fmla="*/ 0 w 138448"/>
                  <a:gd name="connsiteY7" fmla="*/ 41268 h 106055"/>
                  <a:gd name="connsiteX8" fmla="*/ 0 w 138448"/>
                  <a:gd name="connsiteY8" fmla="*/ 444 h 106055"/>
                  <a:gd name="connsiteX9" fmla="*/ 1331 w 138448"/>
                  <a:gd name="connsiteY9" fmla="*/ 0 h 106055"/>
                  <a:gd name="connsiteX10" fmla="*/ 22631 w 138448"/>
                  <a:gd name="connsiteY10" fmla="*/ 59906 h 106055"/>
                  <a:gd name="connsiteX11" fmla="*/ 97624 w 138448"/>
                  <a:gd name="connsiteY11" fmla="*/ 85643 h 106055"/>
                  <a:gd name="connsiteX12" fmla="*/ 131349 w 138448"/>
                  <a:gd name="connsiteY12" fmla="*/ 71443 h 106055"/>
                  <a:gd name="connsiteX13" fmla="*/ 131793 w 138448"/>
                  <a:gd name="connsiteY13" fmla="*/ 71443 h 106055"/>
                  <a:gd name="connsiteX14" fmla="*/ 138449 w 138448"/>
                  <a:gd name="connsiteY14" fmla="*/ 78099 h 10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8448" h="106055">
                    <a:moveTo>
                      <a:pt x="138449" y="78099"/>
                    </a:moveTo>
                    <a:cubicBezTo>
                      <a:pt x="138449" y="81649"/>
                      <a:pt x="135343" y="84312"/>
                      <a:pt x="131793" y="84312"/>
                    </a:cubicBezTo>
                    <a:cubicBezTo>
                      <a:pt x="127355" y="84312"/>
                      <a:pt x="114043" y="90524"/>
                      <a:pt x="104280" y="96737"/>
                    </a:cubicBezTo>
                    <a:cubicBezTo>
                      <a:pt x="104280" y="96737"/>
                      <a:pt x="104280" y="96737"/>
                      <a:pt x="103837" y="96737"/>
                    </a:cubicBezTo>
                    <a:cubicBezTo>
                      <a:pt x="93630" y="102062"/>
                      <a:pt x="84756" y="105168"/>
                      <a:pt x="76324" y="106056"/>
                    </a:cubicBezTo>
                    <a:cubicBezTo>
                      <a:pt x="65674" y="98068"/>
                      <a:pt x="49256" y="91412"/>
                      <a:pt x="28844" y="87862"/>
                    </a:cubicBezTo>
                    <a:cubicBezTo>
                      <a:pt x="21744" y="80762"/>
                      <a:pt x="16419" y="73218"/>
                      <a:pt x="12425" y="67006"/>
                    </a:cubicBezTo>
                    <a:cubicBezTo>
                      <a:pt x="7544" y="59906"/>
                      <a:pt x="3550" y="50587"/>
                      <a:pt x="0" y="41268"/>
                    </a:cubicBezTo>
                    <a:lnTo>
                      <a:pt x="0" y="444"/>
                    </a:lnTo>
                    <a:cubicBezTo>
                      <a:pt x="444" y="444"/>
                      <a:pt x="887" y="0"/>
                      <a:pt x="1331" y="0"/>
                    </a:cubicBezTo>
                    <a:cubicBezTo>
                      <a:pt x="3550" y="9762"/>
                      <a:pt x="11094" y="42600"/>
                      <a:pt x="22631" y="59906"/>
                    </a:cubicBezTo>
                    <a:cubicBezTo>
                      <a:pt x="40825" y="86087"/>
                      <a:pt x="58575" y="106499"/>
                      <a:pt x="97624" y="85643"/>
                    </a:cubicBezTo>
                    <a:cubicBezTo>
                      <a:pt x="102062" y="82981"/>
                      <a:pt x="121143" y="71443"/>
                      <a:pt x="131349" y="71443"/>
                    </a:cubicBezTo>
                    <a:lnTo>
                      <a:pt x="131793" y="71443"/>
                    </a:lnTo>
                    <a:cubicBezTo>
                      <a:pt x="135786" y="71887"/>
                      <a:pt x="138449" y="74550"/>
                      <a:pt x="138449" y="780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1" name="Рисунок 8">
                <a:extLst>
                  <a:ext uri="{FF2B5EF4-FFF2-40B4-BE49-F238E27FC236}">
                    <a16:creationId xmlns:a16="http://schemas.microsoft.com/office/drawing/2014/main" id="{49B519A0-3542-134F-A3C6-5CCA3D5BC635}"/>
                  </a:ext>
                </a:extLst>
              </p:cNvPr>
              <p:cNvSpPr/>
              <p:nvPr/>
            </p:nvSpPr>
            <p:spPr>
              <a:xfrm>
                <a:off x="505258" y="6579647"/>
                <a:ext cx="203235" cy="74105"/>
              </a:xfrm>
              <a:custGeom>
                <a:avLst/>
                <a:gdLst>
                  <a:gd name="connsiteX0" fmla="*/ 203236 w 203235"/>
                  <a:gd name="connsiteY0" fmla="*/ 24850 h 74105"/>
                  <a:gd name="connsiteX1" fmla="*/ 202792 w 203235"/>
                  <a:gd name="connsiteY1" fmla="*/ 23075 h 74105"/>
                  <a:gd name="connsiteX2" fmla="*/ 202348 w 203235"/>
                  <a:gd name="connsiteY2" fmla="*/ 20856 h 74105"/>
                  <a:gd name="connsiteX3" fmla="*/ 199686 w 203235"/>
                  <a:gd name="connsiteY3" fmla="*/ 14644 h 74105"/>
                  <a:gd name="connsiteX4" fmla="*/ 193917 w 203235"/>
                  <a:gd name="connsiteY4" fmla="*/ 7544 h 74105"/>
                  <a:gd name="connsiteX5" fmla="*/ 183711 w 203235"/>
                  <a:gd name="connsiteY5" fmla="*/ 0 h 74105"/>
                  <a:gd name="connsiteX6" fmla="*/ 196580 w 203235"/>
                  <a:gd name="connsiteY6" fmla="*/ 16419 h 74105"/>
                  <a:gd name="connsiteX7" fmla="*/ 198798 w 203235"/>
                  <a:gd name="connsiteY7" fmla="*/ 21744 h 74105"/>
                  <a:gd name="connsiteX8" fmla="*/ 199242 w 203235"/>
                  <a:gd name="connsiteY8" fmla="*/ 23962 h 74105"/>
                  <a:gd name="connsiteX9" fmla="*/ 199242 w 203235"/>
                  <a:gd name="connsiteY9" fmla="*/ 25294 h 74105"/>
                  <a:gd name="connsiteX10" fmla="*/ 199242 w 203235"/>
                  <a:gd name="connsiteY10" fmla="*/ 26625 h 74105"/>
                  <a:gd name="connsiteX11" fmla="*/ 199242 w 203235"/>
                  <a:gd name="connsiteY11" fmla="*/ 27956 h 74105"/>
                  <a:gd name="connsiteX12" fmla="*/ 199242 w 203235"/>
                  <a:gd name="connsiteY12" fmla="*/ 29287 h 74105"/>
                  <a:gd name="connsiteX13" fmla="*/ 198798 w 203235"/>
                  <a:gd name="connsiteY13" fmla="*/ 31062 h 74105"/>
                  <a:gd name="connsiteX14" fmla="*/ 196580 w 203235"/>
                  <a:gd name="connsiteY14" fmla="*/ 36387 h 74105"/>
                  <a:gd name="connsiteX15" fmla="*/ 191698 w 203235"/>
                  <a:gd name="connsiteY15" fmla="*/ 42600 h 74105"/>
                  <a:gd name="connsiteX16" fmla="*/ 173061 w 203235"/>
                  <a:gd name="connsiteY16" fmla="*/ 54581 h 74105"/>
                  <a:gd name="connsiteX17" fmla="*/ 145105 w 203235"/>
                  <a:gd name="connsiteY17" fmla="*/ 63456 h 74105"/>
                  <a:gd name="connsiteX18" fmla="*/ 110493 w 203235"/>
                  <a:gd name="connsiteY18" fmla="*/ 67450 h 74105"/>
                  <a:gd name="connsiteX19" fmla="*/ 101174 w 203235"/>
                  <a:gd name="connsiteY19" fmla="*/ 67450 h 74105"/>
                  <a:gd name="connsiteX20" fmla="*/ 91412 w 203235"/>
                  <a:gd name="connsiteY20" fmla="*/ 67450 h 74105"/>
                  <a:gd name="connsiteX21" fmla="*/ 71443 w 203235"/>
                  <a:gd name="connsiteY21" fmla="*/ 65675 h 74105"/>
                  <a:gd name="connsiteX22" fmla="*/ 51031 w 203235"/>
                  <a:gd name="connsiteY22" fmla="*/ 61681 h 74105"/>
                  <a:gd name="connsiteX23" fmla="*/ 40825 w 203235"/>
                  <a:gd name="connsiteY23" fmla="*/ 58575 h 74105"/>
                  <a:gd name="connsiteX24" fmla="*/ 31062 w 203235"/>
                  <a:gd name="connsiteY24" fmla="*/ 54581 h 74105"/>
                  <a:gd name="connsiteX25" fmla="*/ 13312 w 203235"/>
                  <a:gd name="connsiteY25" fmla="*/ 43487 h 74105"/>
                  <a:gd name="connsiteX26" fmla="*/ 6656 w 203235"/>
                  <a:gd name="connsiteY26" fmla="*/ 35500 h 74105"/>
                  <a:gd name="connsiteX27" fmla="*/ 3994 w 203235"/>
                  <a:gd name="connsiteY27" fmla="*/ 25737 h 74105"/>
                  <a:gd name="connsiteX28" fmla="*/ 3994 w 203235"/>
                  <a:gd name="connsiteY28" fmla="*/ 23075 h 74105"/>
                  <a:gd name="connsiteX29" fmla="*/ 4437 w 203235"/>
                  <a:gd name="connsiteY29" fmla="*/ 20856 h 74105"/>
                  <a:gd name="connsiteX30" fmla="*/ 4437 w 203235"/>
                  <a:gd name="connsiteY30" fmla="*/ 20412 h 74105"/>
                  <a:gd name="connsiteX31" fmla="*/ 4881 w 203235"/>
                  <a:gd name="connsiteY31" fmla="*/ 19081 h 74105"/>
                  <a:gd name="connsiteX32" fmla="*/ 5769 w 203235"/>
                  <a:gd name="connsiteY32" fmla="*/ 16862 h 74105"/>
                  <a:gd name="connsiteX33" fmla="*/ 5769 w 203235"/>
                  <a:gd name="connsiteY33" fmla="*/ 16419 h 74105"/>
                  <a:gd name="connsiteX34" fmla="*/ 18637 w 203235"/>
                  <a:gd name="connsiteY34" fmla="*/ 0 h 74105"/>
                  <a:gd name="connsiteX35" fmla="*/ 10206 w 203235"/>
                  <a:gd name="connsiteY35" fmla="*/ 6212 h 74105"/>
                  <a:gd name="connsiteX36" fmla="*/ 3106 w 203235"/>
                  <a:gd name="connsiteY36" fmla="*/ 15087 h 74105"/>
                  <a:gd name="connsiteX37" fmla="*/ 1775 w 203235"/>
                  <a:gd name="connsiteY37" fmla="*/ 17750 h 74105"/>
                  <a:gd name="connsiteX38" fmla="*/ 1331 w 203235"/>
                  <a:gd name="connsiteY38" fmla="*/ 19081 h 74105"/>
                  <a:gd name="connsiteX39" fmla="*/ 887 w 203235"/>
                  <a:gd name="connsiteY39" fmla="*/ 20412 h 74105"/>
                  <a:gd name="connsiteX40" fmla="*/ 444 w 203235"/>
                  <a:gd name="connsiteY40" fmla="*/ 23519 h 74105"/>
                  <a:gd name="connsiteX41" fmla="*/ 0 w 203235"/>
                  <a:gd name="connsiteY41" fmla="*/ 26625 h 74105"/>
                  <a:gd name="connsiteX42" fmla="*/ 3106 w 203235"/>
                  <a:gd name="connsiteY42" fmla="*/ 38162 h 74105"/>
                  <a:gd name="connsiteX43" fmla="*/ 10206 w 203235"/>
                  <a:gd name="connsiteY43" fmla="*/ 47481 h 74105"/>
                  <a:gd name="connsiteX44" fmla="*/ 19081 w 203235"/>
                  <a:gd name="connsiteY44" fmla="*/ 54581 h 74105"/>
                  <a:gd name="connsiteX45" fmla="*/ 28844 w 203235"/>
                  <a:gd name="connsiteY45" fmla="*/ 59462 h 74105"/>
                  <a:gd name="connsiteX46" fmla="*/ 70112 w 203235"/>
                  <a:gd name="connsiteY46" fmla="*/ 71443 h 74105"/>
                  <a:gd name="connsiteX47" fmla="*/ 90524 w 203235"/>
                  <a:gd name="connsiteY47" fmla="*/ 73662 h 74105"/>
                  <a:gd name="connsiteX48" fmla="*/ 100287 w 203235"/>
                  <a:gd name="connsiteY48" fmla="*/ 74106 h 74105"/>
                  <a:gd name="connsiteX49" fmla="*/ 110049 w 203235"/>
                  <a:gd name="connsiteY49" fmla="*/ 74106 h 74105"/>
                  <a:gd name="connsiteX50" fmla="*/ 145993 w 203235"/>
                  <a:gd name="connsiteY50" fmla="*/ 69668 h 74105"/>
                  <a:gd name="connsiteX51" fmla="*/ 174836 w 203235"/>
                  <a:gd name="connsiteY51" fmla="*/ 59906 h 74105"/>
                  <a:gd name="connsiteX52" fmla="*/ 194361 w 203235"/>
                  <a:gd name="connsiteY52" fmla="*/ 46150 h 74105"/>
                  <a:gd name="connsiteX53" fmla="*/ 199686 w 203235"/>
                  <a:gd name="connsiteY53" fmla="*/ 39050 h 74105"/>
                  <a:gd name="connsiteX54" fmla="*/ 202348 w 203235"/>
                  <a:gd name="connsiteY54" fmla="*/ 32837 h 74105"/>
                  <a:gd name="connsiteX55" fmla="*/ 202792 w 203235"/>
                  <a:gd name="connsiteY55" fmla="*/ 30175 h 74105"/>
                  <a:gd name="connsiteX56" fmla="*/ 202792 w 203235"/>
                  <a:gd name="connsiteY56" fmla="*/ 28400 h 74105"/>
                  <a:gd name="connsiteX57" fmla="*/ 202792 w 203235"/>
                  <a:gd name="connsiteY57" fmla="*/ 27069 h 74105"/>
                  <a:gd name="connsiteX58" fmla="*/ 202792 w 203235"/>
                  <a:gd name="connsiteY58" fmla="*/ 27069 h 74105"/>
                  <a:gd name="connsiteX59" fmla="*/ 203236 w 203235"/>
                  <a:gd name="connsiteY59" fmla="*/ 24850 h 7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3235" h="74105">
                    <a:moveTo>
                      <a:pt x="203236" y="24850"/>
                    </a:moveTo>
                    <a:cubicBezTo>
                      <a:pt x="203236" y="24406"/>
                      <a:pt x="203236" y="23962"/>
                      <a:pt x="202792" y="23075"/>
                    </a:cubicBezTo>
                    <a:cubicBezTo>
                      <a:pt x="202792" y="22187"/>
                      <a:pt x="202348" y="21744"/>
                      <a:pt x="202348" y="20856"/>
                    </a:cubicBezTo>
                    <a:cubicBezTo>
                      <a:pt x="201905" y="19081"/>
                      <a:pt x="201017" y="16862"/>
                      <a:pt x="199686" y="14644"/>
                    </a:cubicBezTo>
                    <a:cubicBezTo>
                      <a:pt x="198355" y="12425"/>
                      <a:pt x="196580" y="10206"/>
                      <a:pt x="193917" y="7544"/>
                    </a:cubicBezTo>
                    <a:cubicBezTo>
                      <a:pt x="191255" y="4881"/>
                      <a:pt x="187705" y="2219"/>
                      <a:pt x="183711" y="0"/>
                    </a:cubicBezTo>
                    <a:cubicBezTo>
                      <a:pt x="190367" y="4881"/>
                      <a:pt x="195248" y="10650"/>
                      <a:pt x="196580" y="16419"/>
                    </a:cubicBezTo>
                    <a:cubicBezTo>
                      <a:pt x="197467" y="18637"/>
                      <a:pt x="198355" y="20412"/>
                      <a:pt x="198798" y="21744"/>
                    </a:cubicBezTo>
                    <a:cubicBezTo>
                      <a:pt x="199242" y="22631"/>
                      <a:pt x="199242" y="23075"/>
                      <a:pt x="199242" y="23962"/>
                    </a:cubicBezTo>
                    <a:cubicBezTo>
                      <a:pt x="199242" y="24406"/>
                      <a:pt x="199242" y="24850"/>
                      <a:pt x="199242" y="25294"/>
                    </a:cubicBezTo>
                    <a:cubicBezTo>
                      <a:pt x="199242" y="25737"/>
                      <a:pt x="199242" y="26181"/>
                      <a:pt x="199242" y="26625"/>
                    </a:cubicBezTo>
                    <a:cubicBezTo>
                      <a:pt x="199242" y="26625"/>
                      <a:pt x="199242" y="27069"/>
                      <a:pt x="199242" y="27956"/>
                    </a:cubicBezTo>
                    <a:cubicBezTo>
                      <a:pt x="199242" y="28400"/>
                      <a:pt x="199242" y="28844"/>
                      <a:pt x="199242" y="29287"/>
                    </a:cubicBezTo>
                    <a:cubicBezTo>
                      <a:pt x="199242" y="29731"/>
                      <a:pt x="199242" y="30619"/>
                      <a:pt x="198798" y="31062"/>
                    </a:cubicBezTo>
                    <a:cubicBezTo>
                      <a:pt x="198355" y="32394"/>
                      <a:pt x="197467" y="34612"/>
                      <a:pt x="196580" y="36387"/>
                    </a:cubicBezTo>
                    <a:cubicBezTo>
                      <a:pt x="195248" y="38162"/>
                      <a:pt x="193917" y="40381"/>
                      <a:pt x="191698" y="42600"/>
                    </a:cubicBezTo>
                    <a:cubicBezTo>
                      <a:pt x="187261" y="47037"/>
                      <a:pt x="181049" y="51031"/>
                      <a:pt x="173061" y="54581"/>
                    </a:cubicBezTo>
                    <a:cubicBezTo>
                      <a:pt x="165074" y="58131"/>
                      <a:pt x="155755" y="61237"/>
                      <a:pt x="145105" y="63456"/>
                    </a:cubicBezTo>
                    <a:cubicBezTo>
                      <a:pt x="134455" y="65675"/>
                      <a:pt x="122918" y="67006"/>
                      <a:pt x="110493" y="67450"/>
                    </a:cubicBezTo>
                    <a:cubicBezTo>
                      <a:pt x="107387" y="67450"/>
                      <a:pt x="104280" y="67450"/>
                      <a:pt x="101174" y="67450"/>
                    </a:cubicBezTo>
                    <a:cubicBezTo>
                      <a:pt x="98068" y="67450"/>
                      <a:pt x="94518" y="67450"/>
                      <a:pt x="91412" y="67450"/>
                    </a:cubicBezTo>
                    <a:cubicBezTo>
                      <a:pt x="84756" y="67006"/>
                      <a:pt x="78099" y="66562"/>
                      <a:pt x="71443" y="65675"/>
                    </a:cubicBezTo>
                    <a:cubicBezTo>
                      <a:pt x="64787" y="64787"/>
                      <a:pt x="58131" y="63456"/>
                      <a:pt x="51031" y="61681"/>
                    </a:cubicBezTo>
                    <a:cubicBezTo>
                      <a:pt x="47481" y="60793"/>
                      <a:pt x="44375" y="59906"/>
                      <a:pt x="40825" y="58575"/>
                    </a:cubicBezTo>
                    <a:cubicBezTo>
                      <a:pt x="37275" y="57687"/>
                      <a:pt x="34168" y="56356"/>
                      <a:pt x="31062" y="54581"/>
                    </a:cubicBezTo>
                    <a:cubicBezTo>
                      <a:pt x="24406" y="51918"/>
                      <a:pt x="18194" y="48368"/>
                      <a:pt x="13312" y="43487"/>
                    </a:cubicBezTo>
                    <a:cubicBezTo>
                      <a:pt x="10650" y="41268"/>
                      <a:pt x="8431" y="38606"/>
                      <a:pt x="6656" y="35500"/>
                    </a:cubicBezTo>
                    <a:cubicBezTo>
                      <a:pt x="4881" y="32394"/>
                      <a:pt x="3994" y="29287"/>
                      <a:pt x="3994" y="25737"/>
                    </a:cubicBezTo>
                    <a:cubicBezTo>
                      <a:pt x="3994" y="24850"/>
                      <a:pt x="3994" y="23962"/>
                      <a:pt x="3994" y="23075"/>
                    </a:cubicBezTo>
                    <a:cubicBezTo>
                      <a:pt x="3994" y="22187"/>
                      <a:pt x="3994" y="21300"/>
                      <a:pt x="4437" y="20856"/>
                    </a:cubicBezTo>
                    <a:lnTo>
                      <a:pt x="4437" y="20412"/>
                    </a:lnTo>
                    <a:lnTo>
                      <a:pt x="4881" y="19081"/>
                    </a:lnTo>
                    <a:cubicBezTo>
                      <a:pt x="5325" y="18194"/>
                      <a:pt x="5769" y="17306"/>
                      <a:pt x="5769" y="16862"/>
                    </a:cubicBezTo>
                    <a:lnTo>
                      <a:pt x="5769" y="16419"/>
                    </a:lnTo>
                    <a:cubicBezTo>
                      <a:pt x="7100" y="10650"/>
                      <a:pt x="11981" y="4881"/>
                      <a:pt x="18637" y="0"/>
                    </a:cubicBezTo>
                    <a:cubicBezTo>
                      <a:pt x="15531" y="1775"/>
                      <a:pt x="12869" y="3994"/>
                      <a:pt x="10206" y="6212"/>
                    </a:cubicBezTo>
                    <a:cubicBezTo>
                      <a:pt x="7544" y="8875"/>
                      <a:pt x="4881" y="11537"/>
                      <a:pt x="3106" y="15087"/>
                    </a:cubicBezTo>
                    <a:cubicBezTo>
                      <a:pt x="2662" y="15975"/>
                      <a:pt x="2219" y="16862"/>
                      <a:pt x="1775" y="17750"/>
                    </a:cubicBezTo>
                    <a:lnTo>
                      <a:pt x="1331" y="19081"/>
                    </a:lnTo>
                    <a:lnTo>
                      <a:pt x="887" y="20412"/>
                    </a:lnTo>
                    <a:cubicBezTo>
                      <a:pt x="444" y="21300"/>
                      <a:pt x="444" y="22187"/>
                      <a:pt x="444" y="23519"/>
                    </a:cubicBezTo>
                    <a:cubicBezTo>
                      <a:pt x="444" y="24406"/>
                      <a:pt x="444" y="25294"/>
                      <a:pt x="0" y="26625"/>
                    </a:cubicBezTo>
                    <a:cubicBezTo>
                      <a:pt x="0" y="30619"/>
                      <a:pt x="887" y="34612"/>
                      <a:pt x="3106" y="38162"/>
                    </a:cubicBezTo>
                    <a:cubicBezTo>
                      <a:pt x="4881" y="41712"/>
                      <a:pt x="7544" y="44818"/>
                      <a:pt x="10206" y="47481"/>
                    </a:cubicBezTo>
                    <a:cubicBezTo>
                      <a:pt x="12869" y="50143"/>
                      <a:pt x="15975" y="52362"/>
                      <a:pt x="19081" y="54581"/>
                    </a:cubicBezTo>
                    <a:cubicBezTo>
                      <a:pt x="22187" y="55912"/>
                      <a:pt x="25294" y="57687"/>
                      <a:pt x="28844" y="59462"/>
                    </a:cubicBezTo>
                    <a:cubicBezTo>
                      <a:pt x="42156" y="65675"/>
                      <a:pt x="56356" y="69225"/>
                      <a:pt x="70112" y="71443"/>
                    </a:cubicBezTo>
                    <a:cubicBezTo>
                      <a:pt x="77212" y="72331"/>
                      <a:pt x="83868" y="73218"/>
                      <a:pt x="90524" y="73662"/>
                    </a:cubicBezTo>
                    <a:cubicBezTo>
                      <a:pt x="94074" y="73662"/>
                      <a:pt x="97180" y="74106"/>
                      <a:pt x="100287" y="74106"/>
                    </a:cubicBezTo>
                    <a:cubicBezTo>
                      <a:pt x="103393" y="74106"/>
                      <a:pt x="106943" y="74106"/>
                      <a:pt x="110049" y="74106"/>
                    </a:cubicBezTo>
                    <a:cubicBezTo>
                      <a:pt x="122918" y="73662"/>
                      <a:pt x="134899" y="71887"/>
                      <a:pt x="145993" y="69668"/>
                    </a:cubicBezTo>
                    <a:cubicBezTo>
                      <a:pt x="157086" y="67006"/>
                      <a:pt x="166849" y="63900"/>
                      <a:pt x="174836" y="59906"/>
                    </a:cubicBezTo>
                    <a:cubicBezTo>
                      <a:pt x="183267" y="55912"/>
                      <a:pt x="189923" y="51475"/>
                      <a:pt x="194361" y="46150"/>
                    </a:cubicBezTo>
                    <a:cubicBezTo>
                      <a:pt x="196580" y="43487"/>
                      <a:pt x="198355" y="41268"/>
                      <a:pt x="199686" y="39050"/>
                    </a:cubicBezTo>
                    <a:cubicBezTo>
                      <a:pt x="201017" y="36831"/>
                      <a:pt x="201905" y="34612"/>
                      <a:pt x="202348" y="32837"/>
                    </a:cubicBezTo>
                    <a:cubicBezTo>
                      <a:pt x="202792" y="31950"/>
                      <a:pt x="202792" y="31062"/>
                      <a:pt x="202792" y="30175"/>
                    </a:cubicBezTo>
                    <a:cubicBezTo>
                      <a:pt x="202792" y="29287"/>
                      <a:pt x="202792" y="28844"/>
                      <a:pt x="202792" y="28400"/>
                    </a:cubicBezTo>
                    <a:cubicBezTo>
                      <a:pt x="202792" y="27512"/>
                      <a:pt x="202792" y="27069"/>
                      <a:pt x="202792" y="27069"/>
                    </a:cubicBezTo>
                    <a:lnTo>
                      <a:pt x="202792" y="27069"/>
                    </a:lnTo>
                    <a:cubicBezTo>
                      <a:pt x="203236" y="26625"/>
                      <a:pt x="203236" y="25737"/>
                      <a:pt x="203236" y="248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2" name="Рисунок 8">
                <a:extLst>
                  <a:ext uri="{FF2B5EF4-FFF2-40B4-BE49-F238E27FC236}">
                    <a16:creationId xmlns:a16="http://schemas.microsoft.com/office/drawing/2014/main" id="{CAC4908F-83FC-3993-F69D-1048F7063316}"/>
                  </a:ext>
                </a:extLst>
              </p:cNvPr>
              <p:cNvSpPr/>
              <p:nvPr/>
            </p:nvSpPr>
            <p:spPr>
              <a:xfrm>
                <a:off x="510139" y="6559678"/>
                <a:ext cx="193917" cy="84660"/>
              </a:xfrm>
              <a:custGeom>
                <a:avLst/>
                <a:gdLst>
                  <a:gd name="connsiteX0" fmla="*/ 193917 w 193917"/>
                  <a:gd name="connsiteY0" fmla="*/ 39493 h 84660"/>
                  <a:gd name="connsiteX1" fmla="*/ 193917 w 193917"/>
                  <a:gd name="connsiteY1" fmla="*/ 37719 h 84660"/>
                  <a:gd name="connsiteX2" fmla="*/ 193473 w 193917"/>
                  <a:gd name="connsiteY2" fmla="*/ 35500 h 84660"/>
                  <a:gd name="connsiteX3" fmla="*/ 193030 w 193917"/>
                  <a:gd name="connsiteY3" fmla="*/ 34169 h 84660"/>
                  <a:gd name="connsiteX4" fmla="*/ 192586 w 193917"/>
                  <a:gd name="connsiteY4" fmla="*/ 32837 h 84660"/>
                  <a:gd name="connsiteX5" fmla="*/ 191698 w 193917"/>
                  <a:gd name="connsiteY5" fmla="*/ 31506 h 84660"/>
                  <a:gd name="connsiteX6" fmla="*/ 190811 w 193917"/>
                  <a:gd name="connsiteY6" fmla="*/ 30175 h 84660"/>
                  <a:gd name="connsiteX7" fmla="*/ 185486 w 193917"/>
                  <a:gd name="connsiteY7" fmla="*/ 23962 h 84660"/>
                  <a:gd name="connsiteX8" fmla="*/ 166405 w 193917"/>
                  <a:gd name="connsiteY8" fmla="*/ 12425 h 84660"/>
                  <a:gd name="connsiteX9" fmla="*/ 138893 w 193917"/>
                  <a:gd name="connsiteY9" fmla="*/ 3994 h 84660"/>
                  <a:gd name="connsiteX10" fmla="*/ 105168 w 193917"/>
                  <a:gd name="connsiteY10" fmla="*/ 0 h 84660"/>
                  <a:gd name="connsiteX11" fmla="*/ 104724 w 193917"/>
                  <a:gd name="connsiteY11" fmla="*/ 0 h 84660"/>
                  <a:gd name="connsiteX12" fmla="*/ 104724 w 193917"/>
                  <a:gd name="connsiteY12" fmla="*/ 444 h 84660"/>
                  <a:gd name="connsiteX13" fmla="*/ 105168 w 193917"/>
                  <a:gd name="connsiteY13" fmla="*/ 444 h 84660"/>
                  <a:gd name="connsiteX14" fmla="*/ 138893 w 193917"/>
                  <a:gd name="connsiteY14" fmla="*/ 4437 h 84660"/>
                  <a:gd name="connsiteX15" fmla="*/ 165961 w 193917"/>
                  <a:gd name="connsiteY15" fmla="*/ 13312 h 84660"/>
                  <a:gd name="connsiteX16" fmla="*/ 184155 w 193917"/>
                  <a:gd name="connsiteY16" fmla="*/ 25294 h 84660"/>
                  <a:gd name="connsiteX17" fmla="*/ 189036 w 193917"/>
                  <a:gd name="connsiteY17" fmla="*/ 31506 h 84660"/>
                  <a:gd name="connsiteX18" fmla="*/ 189923 w 193917"/>
                  <a:gd name="connsiteY18" fmla="*/ 32837 h 84660"/>
                  <a:gd name="connsiteX19" fmla="*/ 190367 w 193917"/>
                  <a:gd name="connsiteY19" fmla="*/ 34169 h 84660"/>
                  <a:gd name="connsiteX20" fmla="*/ 190811 w 193917"/>
                  <a:gd name="connsiteY20" fmla="*/ 35500 h 84660"/>
                  <a:gd name="connsiteX21" fmla="*/ 191255 w 193917"/>
                  <a:gd name="connsiteY21" fmla="*/ 36831 h 84660"/>
                  <a:gd name="connsiteX22" fmla="*/ 191698 w 193917"/>
                  <a:gd name="connsiteY22" fmla="*/ 39050 h 84660"/>
                  <a:gd name="connsiteX23" fmla="*/ 191698 w 193917"/>
                  <a:gd name="connsiteY23" fmla="*/ 40381 h 84660"/>
                  <a:gd name="connsiteX24" fmla="*/ 191698 w 193917"/>
                  <a:gd name="connsiteY24" fmla="*/ 41712 h 84660"/>
                  <a:gd name="connsiteX25" fmla="*/ 191698 w 193917"/>
                  <a:gd name="connsiteY25" fmla="*/ 43043 h 84660"/>
                  <a:gd name="connsiteX26" fmla="*/ 191698 w 193917"/>
                  <a:gd name="connsiteY26" fmla="*/ 44375 h 84660"/>
                  <a:gd name="connsiteX27" fmla="*/ 191255 w 193917"/>
                  <a:gd name="connsiteY27" fmla="*/ 46150 h 84660"/>
                  <a:gd name="connsiteX28" fmla="*/ 190811 w 193917"/>
                  <a:gd name="connsiteY28" fmla="*/ 47481 h 84660"/>
                  <a:gd name="connsiteX29" fmla="*/ 190367 w 193917"/>
                  <a:gd name="connsiteY29" fmla="*/ 48812 h 84660"/>
                  <a:gd name="connsiteX30" fmla="*/ 189923 w 193917"/>
                  <a:gd name="connsiteY30" fmla="*/ 50143 h 84660"/>
                  <a:gd name="connsiteX31" fmla="*/ 189036 w 193917"/>
                  <a:gd name="connsiteY31" fmla="*/ 51475 h 84660"/>
                  <a:gd name="connsiteX32" fmla="*/ 184155 w 193917"/>
                  <a:gd name="connsiteY32" fmla="*/ 57687 h 84660"/>
                  <a:gd name="connsiteX33" fmla="*/ 165961 w 193917"/>
                  <a:gd name="connsiteY33" fmla="*/ 69225 h 84660"/>
                  <a:gd name="connsiteX34" fmla="*/ 138893 w 193917"/>
                  <a:gd name="connsiteY34" fmla="*/ 77212 h 84660"/>
                  <a:gd name="connsiteX35" fmla="*/ 105612 w 193917"/>
                  <a:gd name="connsiteY35" fmla="*/ 81206 h 84660"/>
                  <a:gd name="connsiteX36" fmla="*/ 67893 w 193917"/>
                  <a:gd name="connsiteY36" fmla="*/ 79431 h 84660"/>
                  <a:gd name="connsiteX37" fmla="*/ 29287 w 193917"/>
                  <a:gd name="connsiteY37" fmla="*/ 69225 h 84660"/>
                  <a:gd name="connsiteX38" fmla="*/ 11537 w 193917"/>
                  <a:gd name="connsiteY38" fmla="*/ 58575 h 84660"/>
                  <a:gd name="connsiteX39" fmla="*/ 4881 w 193917"/>
                  <a:gd name="connsiteY39" fmla="*/ 51031 h 84660"/>
                  <a:gd name="connsiteX40" fmla="*/ 2219 w 193917"/>
                  <a:gd name="connsiteY40" fmla="*/ 41712 h 84660"/>
                  <a:gd name="connsiteX41" fmla="*/ 2219 w 193917"/>
                  <a:gd name="connsiteY41" fmla="*/ 39050 h 84660"/>
                  <a:gd name="connsiteX42" fmla="*/ 2662 w 193917"/>
                  <a:gd name="connsiteY42" fmla="*/ 36831 h 84660"/>
                  <a:gd name="connsiteX43" fmla="*/ 4437 w 193917"/>
                  <a:gd name="connsiteY43" fmla="*/ 32394 h 84660"/>
                  <a:gd name="connsiteX44" fmla="*/ 11094 w 193917"/>
                  <a:gd name="connsiteY44" fmla="*/ 24406 h 84660"/>
                  <a:gd name="connsiteX45" fmla="*/ 28400 w 193917"/>
                  <a:gd name="connsiteY45" fmla="*/ 13756 h 84660"/>
                  <a:gd name="connsiteX46" fmla="*/ 67449 w 193917"/>
                  <a:gd name="connsiteY46" fmla="*/ 3106 h 84660"/>
                  <a:gd name="connsiteX47" fmla="*/ 79874 w 193917"/>
                  <a:gd name="connsiteY47" fmla="*/ 1775 h 84660"/>
                  <a:gd name="connsiteX48" fmla="*/ 79874 w 193917"/>
                  <a:gd name="connsiteY48" fmla="*/ 1331 h 84660"/>
                  <a:gd name="connsiteX49" fmla="*/ 67449 w 193917"/>
                  <a:gd name="connsiteY49" fmla="*/ 2662 h 84660"/>
                  <a:gd name="connsiteX50" fmla="*/ 28400 w 193917"/>
                  <a:gd name="connsiteY50" fmla="*/ 12869 h 84660"/>
                  <a:gd name="connsiteX51" fmla="*/ 10206 w 193917"/>
                  <a:gd name="connsiteY51" fmla="*/ 23519 h 84660"/>
                  <a:gd name="connsiteX52" fmla="*/ 3106 w 193917"/>
                  <a:gd name="connsiteY52" fmla="*/ 31506 h 84660"/>
                  <a:gd name="connsiteX53" fmla="*/ 887 w 193917"/>
                  <a:gd name="connsiteY53" fmla="*/ 36387 h 84660"/>
                  <a:gd name="connsiteX54" fmla="*/ 444 w 193917"/>
                  <a:gd name="connsiteY54" fmla="*/ 39050 h 84660"/>
                  <a:gd name="connsiteX55" fmla="*/ 0 w 193917"/>
                  <a:gd name="connsiteY55" fmla="*/ 41712 h 84660"/>
                  <a:gd name="connsiteX56" fmla="*/ 3106 w 193917"/>
                  <a:gd name="connsiteY56" fmla="*/ 52362 h 84660"/>
                  <a:gd name="connsiteX57" fmla="*/ 10206 w 193917"/>
                  <a:gd name="connsiteY57" fmla="*/ 60793 h 84660"/>
                  <a:gd name="connsiteX58" fmla="*/ 27956 w 193917"/>
                  <a:gd name="connsiteY58" fmla="*/ 71887 h 84660"/>
                  <a:gd name="connsiteX59" fmla="*/ 67449 w 193917"/>
                  <a:gd name="connsiteY59" fmla="*/ 82537 h 84660"/>
                  <a:gd name="connsiteX60" fmla="*/ 105612 w 193917"/>
                  <a:gd name="connsiteY60" fmla="*/ 84312 h 84660"/>
                  <a:gd name="connsiteX61" fmla="*/ 139336 w 193917"/>
                  <a:gd name="connsiteY61" fmla="*/ 80318 h 84660"/>
                  <a:gd name="connsiteX62" fmla="*/ 166849 w 193917"/>
                  <a:gd name="connsiteY62" fmla="*/ 71443 h 84660"/>
                  <a:gd name="connsiteX63" fmla="*/ 185486 w 193917"/>
                  <a:gd name="connsiteY63" fmla="*/ 59462 h 84660"/>
                  <a:gd name="connsiteX64" fmla="*/ 190811 w 193917"/>
                  <a:gd name="connsiteY64" fmla="*/ 52806 h 84660"/>
                  <a:gd name="connsiteX65" fmla="*/ 191698 w 193917"/>
                  <a:gd name="connsiteY65" fmla="*/ 51031 h 84660"/>
                  <a:gd name="connsiteX66" fmla="*/ 192586 w 193917"/>
                  <a:gd name="connsiteY66" fmla="*/ 49700 h 84660"/>
                  <a:gd name="connsiteX67" fmla="*/ 193030 w 193917"/>
                  <a:gd name="connsiteY67" fmla="*/ 48368 h 84660"/>
                  <a:gd name="connsiteX68" fmla="*/ 193473 w 193917"/>
                  <a:gd name="connsiteY68" fmla="*/ 47037 h 84660"/>
                  <a:gd name="connsiteX69" fmla="*/ 193917 w 193917"/>
                  <a:gd name="connsiteY69" fmla="*/ 44818 h 84660"/>
                  <a:gd name="connsiteX70" fmla="*/ 193917 w 193917"/>
                  <a:gd name="connsiteY70" fmla="*/ 43043 h 84660"/>
                  <a:gd name="connsiteX71" fmla="*/ 193917 w 193917"/>
                  <a:gd name="connsiteY71" fmla="*/ 41712 h 84660"/>
                  <a:gd name="connsiteX72" fmla="*/ 193917 w 193917"/>
                  <a:gd name="connsiteY72" fmla="*/ 41712 h 84660"/>
                  <a:gd name="connsiteX73" fmla="*/ 193917 w 193917"/>
                  <a:gd name="connsiteY73" fmla="*/ 39493 h 8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93917" h="84660">
                    <a:moveTo>
                      <a:pt x="193917" y="39493"/>
                    </a:moveTo>
                    <a:cubicBezTo>
                      <a:pt x="193917" y="39050"/>
                      <a:pt x="193917" y="38606"/>
                      <a:pt x="193917" y="37719"/>
                    </a:cubicBezTo>
                    <a:cubicBezTo>
                      <a:pt x="193917" y="37275"/>
                      <a:pt x="193473" y="36387"/>
                      <a:pt x="193473" y="35500"/>
                    </a:cubicBezTo>
                    <a:cubicBezTo>
                      <a:pt x="193473" y="35056"/>
                      <a:pt x="193030" y="34612"/>
                      <a:pt x="193030" y="34169"/>
                    </a:cubicBezTo>
                    <a:cubicBezTo>
                      <a:pt x="193030" y="33725"/>
                      <a:pt x="192586" y="33281"/>
                      <a:pt x="192586" y="32837"/>
                    </a:cubicBezTo>
                    <a:cubicBezTo>
                      <a:pt x="192586" y="32394"/>
                      <a:pt x="192142" y="31950"/>
                      <a:pt x="191698" y="31506"/>
                    </a:cubicBezTo>
                    <a:cubicBezTo>
                      <a:pt x="191255" y="31062"/>
                      <a:pt x="191255" y="30619"/>
                      <a:pt x="190811" y="30175"/>
                    </a:cubicBezTo>
                    <a:cubicBezTo>
                      <a:pt x="189480" y="27956"/>
                      <a:pt x="187705" y="25737"/>
                      <a:pt x="185486" y="23962"/>
                    </a:cubicBezTo>
                    <a:cubicBezTo>
                      <a:pt x="181049" y="19525"/>
                      <a:pt x="174392" y="15531"/>
                      <a:pt x="166405" y="12425"/>
                    </a:cubicBezTo>
                    <a:cubicBezTo>
                      <a:pt x="158417" y="8875"/>
                      <a:pt x="149099" y="6212"/>
                      <a:pt x="138893" y="3994"/>
                    </a:cubicBezTo>
                    <a:cubicBezTo>
                      <a:pt x="128686" y="1775"/>
                      <a:pt x="117149" y="444"/>
                      <a:pt x="105168" y="0"/>
                    </a:cubicBezTo>
                    <a:lnTo>
                      <a:pt x="104724" y="0"/>
                    </a:lnTo>
                    <a:lnTo>
                      <a:pt x="104724" y="444"/>
                    </a:lnTo>
                    <a:lnTo>
                      <a:pt x="105168" y="444"/>
                    </a:lnTo>
                    <a:cubicBezTo>
                      <a:pt x="117149" y="887"/>
                      <a:pt x="128686" y="2219"/>
                      <a:pt x="138893" y="4437"/>
                    </a:cubicBezTo>
                    <a:cubicBezTo>
                      <a:pt x="149099" y="6656"/>
                      <a:pt x="158417" y="9762"/>
                      <a:pt x="165961" y="13312"/>
                    </a:cubicBezTo>
                    <a:cubicBezTo>
                      <a:pt x="173505" y="16862"/>
                      <a:pt x="180161" y="20856"/>
                      <a:pt x="184155" y="25294"/>
                    </a:cubicBezTo>
                    <a:cubicBezTo>
                      <a:pt x="186374" y="27512"/>
                      <a:pt x="188148" y="29287"/>
                      <a:pt x="189036" y="31506"/>
                    </a:cubicBezTo>
                    <a:cubicBezTo>
                      <a:pt x="189480" y="31950"/>
                      <a:pt x="189480" y="32394"/>
                      <a:pt x="189923" y="32837"/>
                    </a:cubicBezTo>
                    <a:cubicBezTo>
                      <a:pt x="190367" y="33281"/>
                      <a:pt x="190367" y="33725"/>
                      <a:pt x="190367" y="34169"/>
                    </a:cubicBezTo>
                    <a:cubicBezTo>
                      <a:pt x="190367" y="34612"/>
                      <a:pt x="190811" y="35056"/>
                      <a:pt x="190811" y="35500"/>
                    </a:cubicBezTo>
                    <a:cubicBezTo>
                      <a:pt x="190811" y="35944"/>
                      <a:pt x="191255" y="36387"/>
                      <a:pt x="191255" y="36831"/>
                    </a:cubicBezTo>
                    <a:cubicBezTo>
                      <a:pt x="191698" y="37719"/>
                      <a:pt x="191698" y="38162"/>
                      <a:pt x="191698" y="39050"/>
                    </a:cubicBezTo>
                    <a:cubicBezTo>
                      <a:pt x="191698" y="39493"/>
                      <a:pt x="191698" y="39937"/>
                      <a:pt x="191698" y="40381"/>
                    </a:cubicBezTo>
                    <a:cubicBezTo>
                      <a:pt x="191698" y="40825"/>
                      <a:pt x="191698" y="41268"/>
                      <a:pt x="191698" y="41712"/>
                    </a:cubicBezTo>
                    <a:cubicBezTo>
                      <a:pt x="191698" y="41712"/>
                      <a:pt x="191698" y="42156"/>
                      <a:pt x="191698" y="43043"/>
                    </a:cubicBezTo>
                    <a:cubicBezTo>
                      <a:pt x="191698" y="43487"/>
                      <a:pt x="191698" y="43931"/>
                      <a:pt x="191698" y="44375"/>
                    </a:cubicBezTo>
                    <a:cubicBezTo>
                      <a:pt x="191698" y="44818"/>
                      <a:pt x="191698" y="45706"/>
                      <a:pt x="191255" y="46150"/>
                    </a:cubicBezTo>
                    <a:cubicBezTo>
                      <a:pt x="191255" y="46593"/>
                      <a:pt x="190811" y="47037"/>
                      <a:pt x="190811" y="47481"/>
                    </a:cubicBezTo>
                    <a:cubicBezTo>
                      <a:pt x="190811" y="47925"/>
                      <a:pt x="190367" y="48368"/>
                      <a:pt x="190367" y="48812"/>
                    </a:cubicBezTo>
                    <a:cubicBezTo>
                      <a:pt x="190367" y="49256"/>
                      <a:pt x="189923" y="49700"/>
                      <a:pt x="189923" y="50143"/>
                    </a:cubicBezTo>
                    <a:cubicBezTo>
                      <a:pt x="189480" y="50587"/>
                      <a:pt x="189480" y="51031"/>
                      <a:pt x="189036" y="51475"/>
                    </a:cubicBezTo>
                    <a:cubicBezTo>
                      <a:pt x="187705" y="53250"/>
                      <a:pt x="185930" y="55468"/>
                      <a:pt x="184155" y="57687"/>
                    </a:cubicBezTo>
                    <a:cubicBezTo>
                      <a:pt x="179717" y="61681"/>
                      <a:pt x="173505" y="65675"/>
                      <a:pt x="165961" y="69225"/>
                    </a:cubicBezTo>
                    <a:cubicBezTo>
                      <a:pt x="158417" y="72774"/>
                      <a:pt x="149099" y="75437"/>
                      <a:pt x="138893" y="77212"/>
                    </a:cubicBezTo>
                    <a:cubicBezTo>
                      <a:pt x="128686" y="79431"/>
                      <a:pt x="117593" y="80762"/>
                      <a:pt x="105612" y="81206"/>
                    </a:cubicBezTo>
                    <a:cubicBezTo>
                      <a:pt x="93630" y="81649"/>
                      <a:pt x="81206" y="81206"/>
                      <a:pt x="67893" y="79431"/>
                    </a:cubicBezTo>
                    <a:cubicBezTo>
                      <a:pt x="55025" y="77656"/>
                      <a:pt x="41712" y="74549"/>
                      <a:pt x="29287" y="69225"/>
                    </a:cubicBezTo>
                    <a:cubicBezTo>
                      <a:pt x="23075" y="66562"/>
                      <a:pt x="16862" y="63456"/>
                      <a:pt x="11537" y="58575"/>
                    </a:cubicBezTo>
                    <a:cubicBezTo>
                      <a:pt x="8875" y="56356"/>
                      <a:pt x="6656" y="53693"/>
                      <a:pt x="4881" y="51031"/>
                    </a:cubicBezTo>
                    <a:cubicBezTo>
                      <a:pt x="3106" y="47925"/>
                      <a:pt x="2219" y="44818"/>
                      <a:pt x="2219" y="41712"/>
                    </a:cubicBezTo>
                    <a:cubicBezTo>
                      <a:pt x="2219" y="40825"/>
                      <a:pt x="2219" y="39937"/>
                      <a:pt x="2219" y="39050"/>
                    </a:cubicBezTo>
                    <a:cubicBezTo>
                      <a:pt x="2219" y="38162"/>
                      <a:pt x="2662" y="37275"/>
                      <a:pt x="2662" y="36831"/>
                    </a:cubicBezTo>
                    <a:cubicBezTo>
                      <a:pt x="3106" y="35056"/>
                      <a:pt x="3994" y="33725"/>
                      <a:pt x="4437" y="32394"/>
                    </a:cubicBezTo>
                    <a:cubicBezTo>
                      <a:pt x="6212" y="29287"/>
                      <a:pt x="8431" y="27069"/>
                      <a:pt x="11094" y="24406"/>
                    </a:cubicBezTo>
                    <a:cubicBezTo>
                      <a:pt x="16419" y="19969"/>
                      <a:pt x="22187" y="16419"/>
                      <a:pt x="28400" y="13756"/>
                    </a:cubicBezTo>
                    <a:cubicBezTo>
                      <a:pt x="40825" y="7987"/>
                      <a:pt x="54137" y="5325"/>
                      <a:pt x="67449" y="3106"/>
                    </a:cubicBezTo>
                    <a:cubicBezTo>
                      <a:pt x="71443" y="2662"/>
                      <a:pt x="75881" y="2219"/>
                      <a:pt x="79874" y="1775"/>
                    </a:cubicBezTo>
                    <a:lnTo>
                      <a:pt x="79874" y="1331"/>
                    </a:lnTo>
                    <a:cubicBezTo>
                      <a:pt x="75881" y="1775"/>
                      <a:pt x="71443" y="2219"/>
                      <a:pt x="67449" y="2662"/>
                    </a:cubicBezTo>
                    <a:cubicBezTo>
                      <a:pt x="54581" y="4437"/>
                      <a:pt x="40825" y="7544"/>
                      <a:pt x="28400" y="12869"/>
                    </a:cubicBezTo>
                    <a:cubicBezTo>
                      <a:pt x="22187" y="15531"/>
                      <a:pt x="15975" y="19081"/>
                      <a:pt x="10206" y="23519"/>
                    </a:cubicBezTo>
                    <a:cubicBezTo>
                      <a:pt x="7544" y="25737"/>
                      <a:pt x="4881" y="28400"/>
                      <a:pt x="3106" y="31506"/>
                    </a:cubicBezTo>
                    <a:cubicBezTo>
                      <a:pt x="2219" y="33281"/>
                      <a:pt x="1331" y="34612"/>
                      <a:pt x="887" y="36387"/>
                    </a:cubicBezTo>
                    <a:cubicBezTo>
                      <a:pt x="444" y="37275"/>
                      <a:pt x="444" y="38162"/>
                      <a:pt x="444" y="39050"/>
                    </a:cubicBezTo>
                    <a:cubicBezTo>
                      <a:pt x="444" y="39937"/>
                      <a:pt x="444" y="40825"/>
                      <a:pt x="0" y="41712"/>
                    </a:cubicBezTo>
                    <a:cubicBezTo>
                      <a:pt x="0" y="45262"/>
                      <a:pt x="1331" y="49256"/>
                      <a:pt x="3106" y="52362"/>
                    </a:cubicBezTo>
                    <a:cubicBezTo>
                      <a:pt x="4881" y="55468"/>
                      <a:pt x="7544" y="58131"/>
                      <a:pt x="10206" y="60793"/>
                    </a:cubicBezTo>
                    <a:cubicBezTo>
                      <a:pt x="15531" y="65675"/>
                      <a:pt x="21744" y="69225"/>
                      <a:pt x="27956" y="71887"/>
                    </a:cubicBezTo>
                    <a:cubicBezTo>
                      <a:pt x="40825" y="77656"/>
                      <a:pt x="54137" y="80762"/>
                      <a:pt x="67449" y="82537"/>
                    </a:cubicBezTo>
                    <a:cubicBezTo>
                      <a:pt x="80762" y="84312"/>
                      <a:pt x="93187" y="85199"/>
                      <a:pt x="105612" y="84312"/>
                    </a:cubicBezTo>
                    <a:cubicBezTo>
                      <a:pt x="117593" y="83868"/>
                      <a:pt x="129130" y="82537"/>
                      <a:pt x="139336" y="80318"/>
                    </a:cubicBezTo>
                    <a:cubicBezTo>
                      <a:pt x="149543" y="78099"/>
                      <a:pt x="158861" y="74993"/>
                      <a:pt x="166849" y="71443"/>
                    </a:cubicBezTo>
                    <a:cubicBezTo>
                      <a:pt x="174836" y="67893"/>
                      <a:pt x="181049" y="63900"/>
                      <a:pt x="185486" y="59462"/>
                    </a:cubicBezTo>
                    <a:cubicBezTo>
                      <a:pt x="187705" y="57243"/>
                      <a:pt x="189480" y="55025"/>
                      <a:pt x="190811" y="52806"/>
                    </a:cubicBezTo>
                    <a:cubicBezTo>
                      <a:pt x="191255" y="52362"/>
                      <a:pt x="191255" y="51918"/>
                      <a:pt x="191698" y="51031"/>
                    </a:cubicBezTo>
                    <a:cubicBezTo>
                      <a:pt x="192142" y="50587"/>
                      <a:pt x="192142" y="50143"/>
                      <a:pt x="192586" y="49700"/>
                    </a:cubicBezTo>
                    <a:cubicBezTo>
                      <a:pt x="192586" y="49256"/>
                      <a:pt x="193030" y="48812"/>
                      <a:pt x="193030" y="48368"/>
                    </a:cubicBezTo>
                    <a:cubicBezTo>
                      <a:pt x="193030" y="47925"/>
                      <a:pt x="193473" y="47481"/>
                      <a:pt x="193473" y="47037"/>
                    </a:cubicBezTo>
                    <a:cubicBezTo>
                      <a:pt x="193917" y="46150"/>
                      <a:pt x="193917" y="45262"/>
                      <a:pt x="193917" y="44818"/>
                    </a:cubicBezTo>
                    <a:cubicBezTo>
                      <a:pt x="193917" y="43931"/>
                      <a:pt x="193917" y="43487"/>
                      <a:pt x="193917" y="43043"/>
                    </a:cubicBezTo>
                    <a:cubicBezTo>
                      <a:pt x="193917" y="42156"/>
                      <a:pt x="193917" y="41712"/>
                      <a:pt x="193917" y="41712"/>
                    </a:cubicBezTo>
                    <a:lnTo>
                      <a:pt x="193917" y="41712"/>
                    </a:lnTo>
                    <a:cubicBezTo>
                      <a:pt x="193917" y="40825"/>
                      <a:pt x="193917" y="40381"/>
                      <a:pt x="193917" y="39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3" name="Рисунок 8">
                <a:extLst>
                  <a:ext uri="{FF2B5EF4-FFF2-40B4-BE49-F238E27FC236}">
                    <a16:creationId xmlns:a16="http://schemas.microsoft.com/office/drawing/2014/main" id="{8A0AD97E-23F6-3FB2-B8FB-1F0966007D26}"/>
                  </a:ext>
                </a:extLst>
              </p:cNvPr>
              <p:cNvSpPr/>
              <p:nvPr/>
            </p:nvSpPr>
            <p:spPr>
              <a:xfrm>
                <a:off x="585576" y="6474035"/>
                <a:ext cx="31505" cy="107830"/>
              </a:xfrm>
              <a:custGeom>
                <a:avLst/>
                <a:gdLst>
                  <a:gd name="connsiteX0" fmla="*/ 31506 w 31505"/>
                  <a:gd name="connsiteY0" fmla="*/ 0 h 107830"/>
                  <a:gd name="connsiteX1" fmla="*/ 28844 w 31505"/>
                  <a:gd name="connsiteY1" fmla="*/ 887 h 107830"/>
                  <a:gd name="connsiteX2" fmla="*/ 26181 w 31505"/>
                  <a:gd name="connsiteY2" fmla="*/ 1331 h 107830"/>
                  <a:gd name="connsiteX3" fmla="*/ 26181 w 31505"/>
                  <a:gd name="connsiteY3" fmla="*/ 101174 h 107830"/>
                  <a:gd name="connsiteX4" fmla="*/ 15087 w 31505"/>
                  <a:gd name="connsiteY4" fmla="*/ 102949 h 107830"/>
                  <a:gd name="connsiteX5" fmla="*/ 15087 w 31505"/>
                  <a:gd name="connsiteY5" fmla="*/ 102949 h 107830"/>
                  <a:gd name="connsiteX6" fmla="*/ 6212 w 31505"/>
                  <a:gd name="connsiteY6" fmla="*/ 100287 h 107830"/>
                  <a:gd name="connsiteX7" fmla="*/ 5325 w 31505"/>
                  <a:gd name="connsiteY7" fmla="*/ 3550 h 107830"/>
                  <a:gd name="connsiteX8" fmla="*/ 2662 w 31505"/>
                  <a:gd name="connsiteY8" fmla="*/ 3550 h 107830"/>
                  <a:gd name="connsiteX9" fmla="*/ 0 w 31505"/>
                  <a:gd name="connsiteY9" fmla="*/ 3550 h 107830"/>
                  <a:gd name="connsiteX10" fmla="*/ 887 w 31505"/>
                  <a:gd name="connsiteY10" fmla="*/ 100731 h 107830"/>
                  <a:gd name="connsiteX11" fmla="*/ 1331 w 31505"/>
                  <a:gd name="connsiteY11" fmla="*/ 102506 h 107830"/>
                  <a:gd name="connsiteX12" fmla="*/ 15087 w 31505"/>
                  <a:gd name="connsiteY12" fmla="*/ 107831 h 107830"/>
                  <a:gd name="connsiteX13" fmla="*/ 15087 w 31505"/>
                  <a:gd name="connsiteY13" fmla="*/ 107831 h 107830"/>
                  <a:gd name="connsiteX14" fmla="*/ 30175 w 31505"/>
                  <a:gd name="connsiteY14" fmla="*/ 104281 h 107830"/>
                  <a:gd name="connsiteX15" fmla="*/ 31062 w 31505"/>
                  <a:gd name="connsiteY15" fmla="*/ 101618 h 107830"/>
                  <a:gd name="connsiteX16" fmla="*/ 31506 w 31505"/>
                  <a:gd name="connsiteY16" fmla="*/ 0 h 10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505" h="107830">
                    <a:moveTo>
                      <a:pt x="31506" y="0"/>
                    </a:moveTo>
                    <a:cubicBezTo>
                      <a:pt x="30619" y="444"/>
                      <a:pt x="29731" y="444"/>
                      <a:pt x="28844" y="887"/>
                    </a:cubicBezTo>
                    <a:cubicBezTo>
                      <a:pt x="27956" y="1331"/>
                      <a:pt x="27069" y="1331"/>
                      <a:pt x="26181" y="1331"/>
                    </a:cubicBezTo>
                    <a:lnTo>
                      <a:pt x="26181" y="101174"/>
                    </a:lnTo>
                    <a:cubicBezTo>
                      <a:pt x="25737" y="101618"/>
                      <a:pt x="23519" y="102949"/>
                      <a:pt x="15087" y="102949"/>
                    </a:cubicBezTo>
                    <a:lnTo>
                      <a:pt x="15087" y="102949"/>
                    </a:lnTo>
                    <a:cubicBezTo>
                      <a:pt x="8875" y="102949"/>
                      <a:pt x="6212" y="101174"/>
                      <a:pt x="6212" y="100287"/>
                    </a:cubicBezTo>
                    <a:lnTo>
                      <a:pt x="5325" y="3550"/>
                    </a:lnTo>
                    <a:cubicBezTo>
                      <a:pt x="4437" y="3550"/>
                      <a:pt x="3550" y="3550"/>
                      <a:pt x="2662" y="3550"/>
                    </a:cubicBezTo>
                    <a:cubicBezTo>
                      <a:pt x="1775" y="3550"/>
                      <a:pt x="887" y="3550"/>
                      <a:pt x="0" y="3550"/>
                    </a:cubicBezTo>
                    <a:lnTo>
                      <a:pt x="887" y="100731"/>
                    </a:lnTo>
                    <a:cubicBezTo>
                      <a:pt x="887" y="101174"/>
                      <a:pt x="887" y="101618"/>
                      <a:pt x="1331" y="102506"/>
                    </a:cubicBezTo>
                    <a:cubicBezTo>
                      <a:pt x="2219" y="105168"/>
                      <a:pt x="7100" y="107831"/>
                      <a:pt x="15087" y="107831"/>
                    </a:cubicBezTo>
                    <a:lnTo>
                      <a:pt x="15087" y="107831"/>
                    </a:lnTo>
                    <a:cubicBezTo>
                      <a:pt x="23075" y="107831"/>
                      <a:pt x="27956" y="106499"/>
                      <a:pt x="30175" y="104281"/>
                    </a:cubicBezTo>
                    <a:cubicBezTo>
                      <a:pt x="31062" y="102949"/>
                      <a:pt x="31062" y="102062"/>
                      <a:pt x="31062" y="101618"/>
                    </a:cubicBezTo>
                    <a:lnTo>
                      <a:pt x="315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8" name="Рисунок 8">
                <a:extLst>
                  <a:ext uri="{FF2B5EF4-FFF2-40B4-BE49-F238E27FC236}">
                    <a16:creationId xmlns:a16="http://schemas.microsoft.com/office/drawing/2014/main" id="{EF368165-9979-33CE-7D52-BDC29200FA6E}"/>
                  </a:ext>
                </a:extLst>
              </p:cNvPr>
              <p:cNvSpPr/>
              <p:nvPr/>
            </p:nvSpPr>
            <p:spPr>
              <a:xfrm>
                <a:off x="608651" y="6478029"/>
                <a:ext cx="4437" cy="89636"/>
              </a:xfrm>
              <a:custGeom>
                <a:avLst/>
                <a:gdLst>
                  <a:gd name="connsiteX0" fmla="*/ 0 w 4437"/>
                  <a:gd name="connsiteY0" fmla="*/ 0 h 89636"/>
                  <a:gd name="connsiteX1" fmla="*/ 0 w 4437"/>
                  <a:gd name="connsiteY1" fmla="*/ 89637 h 89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37" h="89636">
                    <a:moveTo>
                      <a:pt x="0" y="0"/>
                    </a:moveTo>
                    <a:lnTo>
                      <a:pt x="0" y="89637"/>
                    </a:lnTo>
                  </a:path>
                </a:pathLst>
              </a:custGeom>
              <a:ln w="195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9" name="Рисунок 8">
                <a:extLst>
                  <a:ext uri="{FF2B5EF4-FFF2-40B4-BE49-F238E27FC236}">
                    <a16:creationId xmlns:a16="http://schemas.microsoft.com/office/drawing/2014/main" id="{08BA34E1-4FC1-8811-D130-42E62D5422CE}"/>
                  </a:ext>
                </a:extLst>
              </p:cNvPr>
              <p:cNvSpPr/>
              <p:nvPr/>
            </p:nvSpPr>
            <p:spPr>
              <a:xfrm>
                <a:off x="605545" y="6437591"/>
                <a:ext cx="51474" cy="46650"/>
              </a:xfrm>
              <a:custGeom>
                <a:avLst/>
                <a:gdLst>
                  <a:gd name="connsiteX0" fmla="*/ 51475 w 51474"/>
                  <a:gd name="connsiteY0" fmla="*/ 5826 h 46650"/>
                  <a:gd name="connsiteX1" fmla="*/ 50587 w 51474"/>
                  <a:gd name="connsiteY1" fmla="*/ 13813 h 46650"/>
                  <a:gd name="connsiteX2" fmla="*/ 32837 w 51474"/>
                  <a:gd name="connsiteY2" fmla="*/ 44875 h 46650"/>
                  <a:gd name="connsiteX3" fmla="*/ 21744 w 51474"/>
                  <a:gd name="connsiteY3" fmla="*/ 46650 h 46650"/>
                  <a:gd name="connsiteX4" fmla="*/ 0 w 51474"/>
                  <a:gd name="connsiteY4" fmla="*/ 39107 h 46650"/>
                  <a:gd name="connsiteX5" fmla="*/ 14644 w 51474"/>
                  <a:gd name="connsiteY5" fmla="*/ 35557 h 46650"/>
                  <a:gd name="connsiteX6" fmla="*/ 29287 w 51474"/>
                  <a:gd name="connsiteY6" fmla="*/ 35557 h 46650"/>
                  <a:gd name="connsiteX7" fmla="*/ 39493 w 51474"/>
                  <a:gd name="connsiteY7" fmla="*/ 18250 h 46650"/>
                  <a:gd name="connsiteX8" fmla="*/ 40825 w 51474"/>
                  <a:gd name="connsiteY8" fmla="*/ 12038 h 46650"/>
                  <a:gd name="connsiteX9" fmla="*/ 41712 w 51474"/>
                  <a:gd name="connsiteY9" fmla="*/ 4494 h 46650"/>
                  <a:gd name="connsiteX10" fmla="*/ 47037 w 51474"/>
                  <a:gd name="connsiteY10" fmla="*/ 57 h 46650"/>
                  <a:gd name="connsiteX11" fmla="*/ 50143 w 51474"/>
                  <a:gd name="connsiteY11" fmla="*/ 1388 h 46650"/>
                  <a:gd name="connsiteX12" fmla="*/ 51475 w 51474"/>
                  <a:gd name="connsiteY12" fmla="*/ 5826 h 4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474" h="46650">
                    <a:moveTo>
                      <a:pt x="51475" y="5826"/>
                    </a:moveTo>
                    <a:lnTo>
                      <a:pt x="50587" y="13813"/>
                    </a:lnTo>
                    <a:cubicBezTo>
                      <a:pt x="47925" y="26682"/>
                      <a:pt x="43931" y="40882"/>
                      <a:pt x="32837" y="44875"/>
                    </a:cubicBezTo>
                    <a:cubicBezTo>
                      <a:pt x="29287" y="46207"/>
                      <a:pt x="25737" y="46650"/>
                      <a:pt x="21744" y="46650"/>
                    </a:cubicBezTo>
                    <a:cubicBezTo>
                      <a:pt x="14200" y="46650"/>
                      <a:pt x="7100" y="43988"/>
                      <a:pt x="0" y="39107"/>
                    </a:cubicBezTo>
                    <a:cubicBezTo>
                      <a:pt x="5325" y="38219"/>
                      <a:pt x="9762" y="37332"/>
                      <a:pt x="14644" y="35557"/>
                    </a:cubicBezTo>
                    <a:cubicBezTo>
                      <a:pt x="19525" y="37332"/>
                      <a:pt x="24850" y="37332"/>
                      <a:pt x="29287" y="35557"/>
                    </a:cubicBezTo>
                    <a:cubicBezTo>
                      <a:pt x="34168" y="33782"/>
                      <a:pt x="37275" y="26682"/>
                      <a:pt x="39493" y="18250"/>
                    </a:cubicBezTo>
                    <a:cubicBezTo>
                      <a:pt x="39937" y="16032"/>
                      <a:pt x="40381" y="14257"/>
                      <a:pt x="40825" y="12038"/>
                    </a:cubicBezTo>
                    <a:lnTo>
                      <a:pt x="41712" y="4494"/>
                    </a:lnTo>
                    <a:cubicBezTo>
                      <a:pt x="42156" y="1832"/>
                      <a:pt x="44375" y="-387"/>
                      <a:pt x="47037" y="57"/>
                    </a:cubicBezTo>
                    <a:cubicBezTo>
                      <a:pt x="48368" y="57"/>
                      <a:pt x="49256" y="944"/>
                      <a:pt x="50143" y="1388"/>
                    </a:cubicBezTo>
                    <a:cubicBezTo>
                      <a:pt x="51031" y="2719"/>
                      <a:pt x="51475" y="4051"/>
                      <a:pt x="51475" y="5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20" name="Рисунок 8">
                <a:extLst>
                  <a:ext uri="{FF2B5EF4-FFF2-40B4-BE49-F238E27FC236}">
                    <a16:creationId xmlns:a16="http://schemas.microsoft.com/office/drawing/2014/main" id="{840C5FEF-9444-5F27-AAAA-D5D8A5A4ADC2}"/>
                  </a:ext>
                </a:extLst>
              </p:cNvPr>
              <p:cNvGrpSpPr/>
              <p:nvPr/>
            </p:nvGrpSpPr>
            <p:grpSpPr>
              <a:xfrm>
                <a:off x="569601" y="6211337"/>
                <a:ext cx="76768" cy="102505"/>
                <a:chOff x="569601" y="6211337"/>
                <a:chExt cx="76768" cy="102505"/>
              </a:xfrm>
              <a:solidFill>
                <a:srgbClr val="F0C63B"/>
              </a:solidFill>
            </p:grpSpPr>
            <p:sp>
              <p:nvSpPr>
                <p:cNvPr id="31" name="Рисунок 8">
                  <a:extLst>
                    <a:ext uri="{FF2B5EF4-FFF2-40B4-BE49-F238E27FC236}">
                      <a16:creationId xmlns:a16="http://schemas.microsoft.com/office/drawing/2014/main" id="{2470EB08-05F7-F5A5-CB7F-5B37F4D5276E}"/>
                    </a:ext>
                  </a:extLst>
                </p:cNvPr>
                <p:cNvSpPr/>
                <p:nvPr/>
              </p:nvSpPr>
              <p:spPr>
                <a:xfrm>
                  <a:off x="569601" y="6211337"/>
                  <a:ext cx="30174" cy="81205"/>
                </a:xfrm>
                <a:custGeom>
                  <a:avLst/>
                  <a:gdLst>
                    <a:gd name="connsiteX0" fmla="*/ 1331 w 30174"/>
                    <a:gd name="connsiteY0" fmla="*/ 81206 h 81205"/>
                    <a:gd name="connsiteX1" fmla="*/ 1331 w 30174"/>
                    <a:gd name="connsiteY1" fmla="*/ 81206 h 81205"/>
                    <a:gd name="connsiteX2" fmla="*/ 0 w 30174"/>
                    <a:gd name="connsiteY2" fmla="*/ 79874 h 81205"/>
                    <a:gd name="connsiteX3" fmla="*/ 13312 w 30174"/>
                    <a:gd name="connsiteY3" fmla="*/ 1331 h 81205"/>
                    <a:gd name="connsiteX4" fmla="*/ 14644 w 30174"/>
                    <a:gd name="connsiteY4" fmla="*/ 444 h 81205"/>
                    <a:gd name="connsiteX5" fmla="*/ 28844 w 30174"/>
                    <a:gd name="connsiteY5" fmla="*/ 0 h 81205"/>
                    <a:gd name="connsiteX6" fmla="*/ 30175 w 30174"/>
                    <a:gd name="connsiteY6" fmla="*/ 1331 h 81205"/>
                    <a:gd name="connsiteX7" fmla="*/ 28844 w 30174"/>
                    <a:gd name="connsiteY7" fmla="*/ 2662 h 81205"/>
                    <a:gd name="connsiteX8" fmla="*/ 15975 w 30174"/>
                    <a:gd name="connsiteY8" fmla="*/ 2662 h 81205"/>
                    <a:gd name="connsiteX9" fmla="*/ 2662 w 30174"/>
                    <a:gd name="connsiteY9" fmla="*/ 79874 h 81205"/>
                    <a:gd name="connsiteX10" fmla="*/ 1331 w 30174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74" h="81205">
                      <a:moveTo>
                        <a:pt x="1331" y="81206"/>
                      </a:moveTo>
                      <a:lnTo>
                        <a:pt x="1331" y="81206"/>
                      </a:ln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8844" y="0"/>
                      </a:lnTo>
                      <a:cubicBezTo>
                        <a:pt x="29731" y="0"/>
                        <a:pt x="30175" y="444"/>
                        <a:pt x="30175" y="1331"/>
                      </a:cubicBezTo>
                      <a:cubicBezTo>
                        <a:pt x="30175" y="2219"/>
                        <a:pt x="29731" y="2662"/>
                        <a:pt x="28844" y="2662"/>
                      </a:cubicBezTo>
                      <a:lnTo>
                        <a:pt x="15975" y="2662"/>
                      </a:lnTo>
                      <a:lnTo>
                        <a:pt x="2662" y="79874"/>
                      </a:lnTo>
                      <a:cubicBezTo>
                        <a:pt x="2662" y="80762"/>
                        <a:pt x="2219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2" name="Рисунок 8">
                  <a:extLst>
                    <a:ext uri="{FF2B5EF4-FFF2-40B4-BE49-F238E27FC236}">
                      <a16:creationId xmlns:a16="http://schemas.microsoft.com/office/drawing/2014/main" id="{0A054F78-B791-F49C-8DDE-2525642CAA7C}"/>
                    </a:ext>
                  </a:extLst>
                </p:cNvPr>
                <p:cNvSpPr/>
                <p:nvPr/>
              </p:nvSpPr>
              <p:spPr>
                <a:xfrm>
                  <a:off x="576258" y="6213999"/>
                  <a:ext cx="29731" cy="81205"/>
                </a:xfrm>
                <a:custGeom>
                  <a:avLst/>
                  <a:gdLst>
                    <a:gd name="connsiteX0" fmla="*/ 1331 w 29731"/>
                    <a:gd name="connsiteY0" fmla="*/ 81206 h 81205"/>
                    <a:gd name="connsiteX1" fmla="*/ 1331 w 29731"/>
                    <a:gd name="connsiteY1" fmla="*/ 81206 h 81205"/>
                    <a:gd name="connsiteX2" fmla="*/ 0 w 29731"/>
                    <a:gd name="connsiteY2" fmla="*/ 79874 h 81205"/>
                    <a:gd name="connsiteX3" fmla="*/ 13756 w 29731"/>
                    <a:gd name="connsiteY3" fmla="*/ 1331 h 81205"/>
                    <a:gd name="connsiteX4" fmla="*/ 15087 w 29731"/>
                    <a:gd name="connsiteY4" fmla="*/ 444 h 81205"/>
                    <a:gd name="connsiteX5" fmla="*/ 28400 w 29731"/>
                    <a:gd name="connsiteY5" fmla="*/ 0 h 81205"/>
                    <a:gd name="connsiteX6" fmla="*/ 29731 w 29731"/>
                    <a:gd name="connsiteY6" fmla="*/ 1331 h 81205"/>
                    <a:gd name="connsiteX7" fmla="*/ 28400 w 29731"/>
                    <a:gd name="connsiteY7" fmla="*/ 2662 h 81205"/>
                    <a:gd name="connsiteX8" fmla="*/ 15975 w 29731"/>
                    <a:gd name="connsiteY8" fmla="*/ 3106 h 81205"/>
                    <a:gd name="connsiteX9" fmla="*/ 2662 w 29731"/>
                    <a:gd name="connsiteY9" fmla="*/ 80318 h 81205"/>
                    <a:gd name="connsiteX10" fmla="*/ 1331 w 29731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205">
                      <a:moveTo>
                        <a:pt x="1331" y="81206"/>
                      </a:moveTo>
                      <a:cubicBezTo>
                        <a:pt x="1331" y="81206"/>
                        <a:pt x="887" y="81206"/>
                        <a:pt x="1331" y="81206"/>
                      </a:cubicBez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975" y="3106"/>
                      </a:lnTo>
                      <a:lnTo>
                        <a:pt x="2662" y="80318"/>
                      </a:lnTo>
                      <a:cubicBezTo>
                        <a:pt x="2219" y="80762"/>
                        <a:pt x="1775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3" name="Рисунок 8">
                  <a:extLst>
                    <a:ext uri="{FF2B5EF4-FFF2-40B4-BE49-F238E27FC236}">
                      <a16:creationId xmlns:a16="http://schemas.microsoft.com/office/drawing/2014/main" id="{D71F00E8-71A8-BF26-170A-0D0DC7D70E61}"/>
                    </a:ext>
                  </a:extLst>
                </p:cNvPr>
                <p:cNvSpPr/>
                <p:nvPr/>
              </p:nvSpPr>
              <p:spPr>
                <a:xfrm>
                  <a:off x="583358" y="6216662"/>
                  <a:ext cx="29731" cy="81649"/>
                </a:xfrm>
                <a:custGeom>
                  <a:avLst/>
                  <a:gdLst>
                    <a:gd name="connsiteX0" fmla="*/ 1331 w 29731"/>
                    <a:gd name="connsiteY0" fmla="*/ 81649 h 81649"/>
                    <a:gd name="connsiteX1" fmla="*/ 1331 w 29731"/>
                    <a:gd name="connsiteY1" fmla="*/ 81649 h 81649"/>
                    <a:gd name="connsiteX2" fmla="*/ 0 w 29731"/>
                    <a:gd name="connsiteY2" fmla="*/ 80318 h 81649"/>
                    <a:gd name="connsiteX3" fmla="*/ 13756 w 29731"/>
                    <a:gd name="connsiteY3" fmla="*/ 1331 h 81649"/>
                    <a:gd name="connsiteX4" fmla="*/ 15087 w 29731"/>
                    <a:gd name="connsiteY4" fmla="*/ 444 h 81649"/>
                    <a:gd name="connsiteX5" fmla="*/ 28400 w 29731"/>
                    <a:gd name="connsiteY5" fmla="*/ 0 h 81649"/>
                    <a:gd name="connsiteX6" fmla="*/ 29731 w 29731"/>
                    <a:gd name="connsiteY6" fmla="*/ 1331 h 81649"/>
                    <a:gd name="connsiteX7" fmla="*/ 28400 w 29731"/>
                    <a:gd name="connsiteY7" fmla="*/ 2219 h 81649"/>
                    <a:gd name="connsiteX8" fmla="*/ 15975 w 29731"/>
                    <a:gd name="connsiteY8" fmla="*/ 2662 h 81649"/>
                    <a:gd name="connsiteX9" fmla="*/ 2662 w 29731"/>
                    <a:gd name="connsiteY9" fmla="*/ 80762 h 81649"/>
                    <a:gd name="connsiteX10" fmla="*/ 1331 w 29731"/>
                    <a:gd name="connsiteY10" fmla="*/ 81649 h 81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649">
                      <a:moveTo>
                        <a:pt x="1331" y="81649"/>
                      </a:moveTo>
                      <a:cubicBezTo>
                        <a:pt x="887" y="81649"/>
                        <a:pt x="887" y="81649"/>
                        <a:pt x="1331" y="81649"/>
                      </a:cubicBezTo>
                      <a:cubicBezTo>
                        <a:pt x="444" y="81649"/>
                        <a:pt x="0" y="80762"/>
                        <a:pt x="0" y="80318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1331"/>
                        <a:pt x="29287" y="2219"/>
                        <a:pt x="28400" y="2219"/>
                      </a:cubicBezTo>
                      <a:lnTo>
                        <a:pt x="15975" y="2662"/>
                      </a:lnTo>
                      <a:lnTo>
                        <a:pt x="2662" y="80762"/>
                      </a:lnTo>
                      <a:cubicBezTo>
                        <a:pt x="2219" y="81206"/>
                        <a:pt x="1775" y="81649"/>
                        <a:pt x="1331" y="8164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4" name="Рисунок 8">
                  <a:extLst>
                    <a:ext uri="{FF2B5EF4-FFF2-40B4-BE49-F238E27FC236}">
                      <a16:creationId xmlns:a16="http://schemas.microsoft.com/office/drawing/2014/main" id="{42F53580-200A-2448-5C53-9DC14868BFB2}"/>
                    </a:ext>
                  </a:extLst>
                </p:cNvPr>
                <p:cNvSpPr/>
                <p:nvPr/>
              </p:nvSpPr>
              <p:spPr>
                <a:xfrm>
                  <a:off x="590458" y="6218880"/>
                  <a:ext cx="29287" cy="82536"/>
                </a:xfrm>
                <a:custGeom>
                  <a:avLst/>
                  <a:gdLst>
                    <a:gd name="connsiteX0" fmla="*/ 1331 w 29287"/>
                    <a:gd name="connsiteY0" fmla="*/ 82537 h 82536"/>
                    <a:gd name="connsiteX1" fmla="*/ 1331 w 29287"/>
                    <a:gd name="connsiteY1" fmla="*/ 82537 h 82536"/>
                    <a:gd name="connsiteX2" fmla="*/ 0 w 29287"/>
                    <a:gd name="connsiteY2" fmla="*/ 81206 h 82536"/>
                    <a:gd name="connsiteX3" fmla="*/ 13312 w 29287"/>
                    <a:gd name="connsiteY3" fmla="*/ 1331 h 82536"/>
                    <a:gd name="connsiteX4" fmla="*/ 14644 w 29287"/>
                    <a:gd name="connsiteY4" fmla="*/ 444 h 82536"/>
                    <a:gd name="connsiteX5" fmla="*/ 27956 w 29287"/>
                    <a:gd name="connsiteY5" fmla="*/ 0 h 82536"/>
                    <a:gd name="connsiteX6" fmla="*/ 29287 w 29287"/>
                    <a:gd name="connsiteY6" fmla="*/ 1331 h 82536"/>
                    <a:gd name="connsiteX7" fmla="*/ 27956 w 29287"/>
                    <a:gd name="connsiteY7" fmla="*/ 2662 h 82536"/>
                    <a:gd name="connsiteX8" fmla="*/ 15531 w 29287"/>
                    <a:gd name="connsiteY8" fmla="*/ 3106 h 82536"/>
                    <a:gd name="connsiteX9" fmla="*/ 2219 w 29287"/>
                    <a:gd name="connsiteY9" fmla="*/ 81649 h 82536"/>
                    <a:gd name="connsiteX10" fmla="*/ 1331 w 29287"/>
                    <a:gd name="connsiteY10" fmla="*/ 82537 h 8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287" h="82536">
                      <a:moveTo>
                        <a:pt x="1331" y="82537"/>
                      </a:moveTo>
                      <a:cubicBezTo>
                        <a:pt x="1331" y="82537"/>
                        <a:pt x="887" y="82537"/>
                        <a:pt x="1331" y="82537"/>
                      </a:cubicBezTo>
                      <a:cubicBezTo>
                        <a:pt x="444" y="82537"/>
                        <a:pt x="0" y="81649"/>
                        <a:pt x="0" y="81206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7956" y="0"/>
                      </a:lnTo>
                      <a:cubicBezTo>
                        <a:pt x="28844" y="0"/>
                        <a:pt x="29287" y="444"/>
                        <a:pt x="29287" y="1331"/>
                      </a:cubicBezTo>
                      <a:cubicBezTo>
                        <a:pt x="29287" y="2219"/>
                        <a:pt x="28844" y="2662"/>
                        <a:pt x="27956" y="2662"/>
                      </a:cubicBezTo>
                      <a:lnTo>
                        <a:pt x="15531" y="3106"/>
                      </a:lnTo>
                      <a:lnTo>
                        <a:pt x="2219" y="81649"/>
                      </a:lnTo>
                      <a:cubicBezTo>
                        <a:pt x="2219" y="82093"/>
                        <a:pt x="1775" y="82537"/>
                        <a:pt x="1331" y="82537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5" name="Рисунок 8">
                  <a:extLst>
                    <a:ext uri="{FF2B5EF4-FFF2-40B4-BE49-F238E27FC236}">
                      <a16:creationId xmlns:a16="http://schemas.microsoft.com/office/drawing/2014/main" id="{81122C84-C90A-1D24-6F89-A4C3E8242DF4}"/>
                    </a:ext>
                  </a:extLst>
                </p:cNvPr>
                <p:cNvSpPr/>
                <p:nvPr/>
              </p:nvSpPr>
              <p:spPr>
                <a:xfrm>
                  <a:off x="597558" y="6221543"/>
                  <a:ext cx="29731" cy="82980"/>
                </a:xfrm>
                <a:custGeom>
                  <a:avLst/>
                  <a:gdLst>
                    <a:gd name="connsiteX0" fmla="*/ 1331 w 29731"/>
                    <a:gd name="connsiteY0" fmla="*/ 82981 h 82980"/>
                    <a:gd name="connsiteX1" fmla="*/ 1331 w 29731"/>
                    <a:gd name="connsiteY1" fmla="*/ 82981 h 82980"/>
                    <a:gd name="connsiteX2" fmla="*/ 0 w 29731"/>
                    <a:gd name="connsiteY2" fmla="*/ 81649 h 82980"/>
                    <a:gd name="connsiteX3" fmla="*/ 12869 w 29731"/>
                    <a:gd name="connsiteY3" fmla="*/ 1331 h 82980"/>
                    <a:gd name="connsiteX4" fmla="*/ 14200 w 29731"/>
                    <a:gd name="connsiteY4" fmla="*/ 444 h 82980"/>
                    <a:gd name="connsiteX5" fmla="*/ 28400 w 29731"/>
                    <a:gd name="connsiteY5" fmla="*/ 0 h 82980"/>
                    <a:gd name="connsiteX6" fmla="*/ 29731 w 29731"/>
                    <a:gd name="connsiteY6" fmla="*/ 1331 h 82980"/>
                    <a:gd name="connsiteX7" fmla="*/ 28400 w 29731"/>
                    <a:gd name="connsiteY7" fmla="*/ 2662 h 82980"/>
                    <a:gd name="connsiteX8" fmla="*/ 15531 w 29731"/>
                    <a:gd name="connsiteY8" fmla="*/ 3106 h 82980"/>
                    <a:gd name="connsiteX9" fmla="*/ 2662 w 29731"/>
                    <a:gd name="connsiteY9" fmla="*/ 82537 h 82980"/>
                    <a:gd name="connsiteX10" fmla="*/ 1331 w 29731"/>
                    <a:gd name="connsiteY10" fmla="*/ 82981 h 82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2980">
                      <a:moveTo>
                        <a:pt x="1331" y="82981"/>
                      </a:moveTo>
                      <a:cubicBezTo>
                        <a:pt x="1331" y="82981"/>
                        <a:pt x="887" y="82981"/>
                        <a:pt x="1331" y="82981"/>
                      </a:cubicBezTo>
                      <a:cubicBezTo>
                        <a:pt x="444" y="82981"/>
                        <a:pt x="0" y="82093"/>
                        <a:pt x="0" y="81649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8400" y="0"/>
                      </a:lnTo>
                      <a:cubicBezTo>
                        <a:pt x="28844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531" y="3106"/>
                      </a:lnTo>
                      <a:lnTo>
                        <a:pt x="2662" y="82537"/>
                      </a:lnTo>
                      <a:cubicBezTo>
                        <a:pt x="2219" y="82537"/>
                        <a:pt x="1775" y="82981"/>
                        <a:pt x="1331" y="82981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6" name="Рисунок 8">
                  <a:extLst>
                    <a:ext uri="{FF2B5EF4-FFF2-40B4-BE49-F238E27FC236}">
                      <a16:creationId xmlns:a16="http://schemas.microsoft.com/office/drawing/2014/main" id="{B236026A-09A2-FC90-467F-01B66774D7FA}"/>
                    </a:ext>
                  </a:extLst>
                </p:cNvPr>
                <p:cNvSpPr/>
                <p:nvPr/>
              </p:nvSpPr>
              <p:spPr>
                <a:xfrm>
                  <a:off x="604214" y="6223762"/>
                  <a:ext cx="28843" cy="83868"/>
                </a:xfrm>
                <a:custGeom>
                  <a:avLst/>
                  <a:gdLst>
                    <a:gd name="connsiteX0" fmla="*/ 1331 w 28843"/>
                    <a:gd name="connsiteY0" fmla="*/ 83868 h 83868"/>
                    <a:gd name="connsiteX1" fmla="*/ 1331 w 28843"/>
                    <a:gd name="connsiteY1" fmla="*/ 83868 h 83868"/>
                    <a:gd name="connsiteX2" fmla="*/ 0 w 28843"/>
                    <a:gd name="connsiteY2" fmla="*/ 82537 h 83868"/>
                    <a:gd name="connsiteX3" fmla="*/ 12869 w 28843"/>
                    <a:gd name="connsiteY3" fmla="*/ 1331 h 83868"/>
                    <a:gd name="connsiteX4" fmla="*/ 14200 w 28843"/>
                    <a:gd name="connsiteY4" fmla="*/ 444 h 83868"/>
                    <a:gd name="connsiteX5" fmla="*/ 27512 w 28843"/>
                    <a:gd name="connsiteY5" fmla="*/ 0 h 83868"/>
                    <a:gd name="connsiteX6" fmla="*/ 28844 w 28843"/>
                    <a:gd name="connsiteY6" fmla="*/ 1331 h 83868"/>
                    <a:gd name="connsiteX7" fmla="*/ 27512 w 28843"/>
                    <a:gd name="connsiteY7" fmla="*/ 2662 h 83868"/>
                    <a:gd name="connsiteX8" fmla="*/ 15087 w 28843"/>
                    <a:gd name="connsiteY8" fmla="*/ 3106 h 83868"/>
                    <a:gd name="connsiteX9" fmla="*/ 2219 w 28843"/>
                    <a:gd name="connsiteY9" fmla="*/ 83424 h 83868"/>
                    <a:gd name="connsiteX10" fmla="*/ 1331 w 28843"/>
                    <a:gd name="connsiteY10" fmla="*/ 83868 h 83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843" h="83868">
                      <a:moveTo>
                        <a:pt x="1331" y="83868"/>
                      </a:moveTo>
                      <a:lnTo>
                        <a:pt x="1331" y="83868"/>
                      </a:lnTo>
                      <a:cubicBezTo>
                        <a:pt x="444" y="83868"/>
                        <a:pt x="0" y="82981"/>
                        <a:pt x="0" y="82537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512" y="0"/>
                      </a:lnTo>
                      <a:cubicBezTo>
                        <a:pt x="28400" y="0"/>
                        <a:pt x="28844" y="444"/>
                        <a:pt x="28844" y="1331"/>
                      </a:cubicBezTo>
                      <a:cubicBezTo>
                        <a:pt x="28844" y="2219"/>
                        <a:pt x="28400" y="2662"/>
                        <a:pt x="27512" y="2662"/>
                      </a:cubicBezTo>
                      <a:lnTo>
                        <a:pt x="15087" y="3106"/>
                      </a:lnTo>
                      <a:lnTo>
                        <a:pt x="2219" y="83424"/>
                      </a:lnTo>
                      <a:cubicBezTo>
                        <a:pt x="2662" y="83424"/>
                        <a:pt x="1775" y="83868"/>
                        <a:pt x="1331" y="83868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7" name="Рисунок 8">
                  <a:extLst>
                    <a:ext uri="{FF2B5EF4-FFF2-40B4-BE49-F238E27FC236}">
                      <a16:creationId xmlns:a16="http://schemas.microsoft.com/office/drawing/2014/main" id="{DBB80E7B-33A3-A9D5-525A-4C89493C978B}"/>
                    </a:ext>
                  </a:extLst>
                </p:cNvPr>
                <p:cNvSpPr/>
                <p:nvPr/>
              </p:nvSpPr>
              <p:spPr>
                <a:xfrm>
                  <a:off x="611314" y="6225980"/>
                  <a:ext cx="28399" cy="84755"/>
                </a:xfrm>
                <a:custGeom>
                  <a:avLst/>
                  <a:gdLst>
                    <a:gd name="connsiteX0" fmla="*/ 1331 w 28399"/>
                    <a:gd name="connsiteY0" fmla="*/ 84756 h 84755"/>
                    <a:gd name="connsiteX1" fmla="*/ 1331 w 28399"/>
                    <a:gd name="connsiteY1" fmla="*/ 84756 h 84755"/>
                    <a:gd name="connsiteX2" fmla="*/ 0 w 28399"/>
                    <a:gd name="connsiteY2" fmla="*/ 83424 h 84755"/>
                    <a:gd name="connsiteX3" fmla="*/ 12869 w 28399"/>
                    <a:gd name="connsiteY3" fmla="*/ 1331 h 84755"/>
                    <a:gd name="connsiteX4" fmla="*/ 14200 w 28399"/>
                    <a:gd name="connsiteY4" fmla="*/ 444 h 84755"/>
                    <a:gd name="connsiteX5" fmla="*/ 27069 w 28399"/>
                    <a:gd name="connsiteY5" fmla="*/ 0 h 84755"/>
                    <a:gd name="connsiteX6" fmla="*/ 28400 w 28399"/>
                    <a:gd name="connsiteY6" fmla="*/ 1331 h 84755"/>
                    <a:gd name="connsiteX7" fmla="*/ 27069 w 28399"/>
                    <a:gd name="connsiteY7" fmla="*/ 2662 h 84755"/>
                    <a:gd name="connsiteX8" fmla="*/ 15087 w 28399"/>
                    <a:gd name="connsiteY8" fmla="*/ 3106 h 84755"/>
                    <a:gd name="connsiteX9" fmla="*/ 2662 w 28399"/>
                    <a:gd name="connsiteY9" fmla="*/ 84312 h 84755"/>
                    <a:gd name="connsiteX10" fmla="*/ 1331 w 28399"/>
                    <a:gd name="connsiteY10" fmla="*/ 84756 h 84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4755">
                      <a:moveTo>
                        <a:pt x="1331" y="84756"/>
                      </a:moveTo>
                      <a:lnTo>
                        <a:pt x="1331" y="84756"/>
                      </a:lnTo>
                      <a:cubicBezTo>
                        <a:pt x="444" y="84756"/>
                        <a:pt x="0" y="83868"/>
                        <a:pt x="0" y="83424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087" y="3106"/>
                      </a:lnTo>
                      <a:lnTo>
                        <a:pt x="2662" y="84312"/>
                      </a:lnTo>
                      <a:cubicBezTo>
                        <a:pt x="2662" y="84312"/>
                        <a:pt x="1775" y="84756"/>
                        <a:pt x="1331" y="8475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8" name="Рисунок 8">
                  <a:extLst>
                    <a:ext uri="{FF2B5EF4-FFF2-40B4-BE49-F238E27FC236}">
                      <a16:creationId xmlns:a16="http://schemas.microsoft.com/office/drawing/2014/main" id="{AB46B6EB-D0AE-6FDF-8723-899DEC78FFC9}"/>
                    </a:ext>
                  </a:extLst>
                </p:cNvPr>
                <p:cNvSpPr/>
                <p:nvPr/>
              </p:nvSpPr>
              <p:spPr>
                <a:xfrm>
                  <a:off x="617970" y="6228643"/>
                  <a:ext cx="28399" cy="85199"/>
                </a:xfrm>
                <a:custGeom>
                  <a:avLst/>
                  <a:gdLst>
                    <a:gd name="connsiteX0" fmla="*/ 1331 w 28399"/>
                    <a:gd name="connsiteY0" fmla="*/ 85199 h 85199"/>
                    <a:gd name="connsiteX1" fmla="*/ 1331 w 28399"/>
                    <a:gd name="connsiteY1" fmla="*/ 85199 h 85199"/>
                    <a:gd name="connsiteX2" fmla="*/ 0 w 28399"/>
                    <a:gd name="connsiteY2" fmla="*/ 83868 h 85199"/>
                    <a:gd name="connsiteX3" fmla="*/ 12869 w 28399"/>
                    <a:gd name="connsiteY3" fmla="*/ 887 h 85199"/>
                    <a:gd name="connsiteX4" fmla="*/ 14200 w 28399"/>
                    <a:gd name="connsiteY4" fmla="*/ 0 h 85199"/>
                    <a:gd name="connsiteX5" fmla="*/ 27069 w 28399"/>
                    <a:gd name="connsiteY5" fmla="*/ 0 h 85199"/>
                    <a:gd name="connsiteX6" fmla="*/ 28400 w 28399"/>
                    <a:gd name="connsiteY6" fmla="*/ 1331 h 85199"/>
                    <a:gd name="connsiteX7" fmla="*/ 27069 w 28399"/>
                    <a:gd name="connsiteY7" fmla="*/ 2662 h 85199"/>
                    <a:gd name="connsiteX8" fmla="*/ 15531 w 28399"/>
                    <a:gd name="connsiteY8" fmla="*/ 2662 h 85199"/>
                    <a:gd name="connsiteX9" fmla="*/ 2662 w 28399"/>
                    <a:gd name="connsiteY9" fmla="*/ 84312 h 85199"/>
                    <a:gd name="connsiteX10" fmla="*/ 1331 w 28399"/>
                    <a:gd name="connsiteY10" fmla="*/ 85199 h 85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5199">
                      <a:moveTo>
                        <a:pt x="1331" y="85199"/>
                      </a:moveTo>
                      <a:lnTo>
                        <a:pt x="1331" y="85199"/>
                      </a:lnTo>
                      <a:cubicBezTo>
                        <a:pt x="444" y="85199"/>
                        <a:pt x="0" y="84312"/>
                        <a:pt x="0" y="83868"/>
                      </a:cubicBezTo>
                      <a:lnTo>
                        <a:pt x="12869" y="887"/>
                      </a:lnTo>
                      <a:cubicBezTo>
                        <a:pt x="12869" y="444"/>
                        <a:pt x="13312" y="0"/>
                        <a:pt x="14200" y="0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531" y="2662"/>
                      </a:lnTo>
                      <a:lnTo>
                        <a:pt x="2662" y="84312"/>
                      </a:lnTo>
                      <a:cubicBezTo>
                        <a:pt x="2662" y="84756"/>
                        <a:pt x="1775" y="85199"/>
                        <a:pt x="1331" y="8519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21" name="Рисунок 8">
                <a:extLst>
                  <a:ext uri="{FF2B5EF4-FFF2-40B4-BE49-F238E27FC236}">
                    <a16:creationId xmlns:a16="http://schemas.microsoft.com/office/drawing/2014/main" id="{55CA2ECA-B83C-D7A7-D202-D51FF5BBC3D2}"/>
                  </a:ext>
                </a:extLst>
              </p:cNvPr>
              <p:cNvSpPr/>
              <p:nvPr/>
            </p:nvSpPr>
            <p:spPr>
              <a:xfrm>
                <a:off x="521677" y="6231749"/>
                <a:ext cx="175463" cy="248498"/>
              </a:xfrm>
              <a:custGeom>
                <a:avLst/>
                <a:gdLst>
                  <a:gd name="connsiteX0" fmla="*/ 71443 w 175463"/>
                  <a:gd name="connsiteY0" fmla="*/ 248498 h 248498"/>
                  <a:gd name="connsiteX1" fmla="*/ 0 w 175463"/>
                  <a:gd name="connsiteY1" fmla="*/ 179718 h 248498"/>
                  <a:gd name="connsiteX2" fmla="*/ 0 w 175463"/>
                  <a:gd name="connsiteY2" fmla="*/ 179274 h 248498"/>
                  <a:gd name="connsiteX3" fmla="*/ 444 w 175463"/>
                  <a:gd name="connsiteY3" fmla="*/ 173505 h 248498"/>
                  <a:gd name="connsiteX4" fmla="*/ 8431 w 175463"/>
                  <a:gd name="connsiteY4" fmla="*/ 122030 h 248498"/>
                  <a:gd name="connsiteX5" fmla="*/ 9762 w 175463"/>
                  <a:gd name="connsiteY5" fmla="*/ 120255 h 248498"/>
                  <a:gd name="connsiteX6" fmla="*/ 11981 w 175463"/>
                  <a:gd name="connsiteY6" fmla="*/ 120255 h 248498"/>
                  <a:gd name="connsiteX7" fmla="*/ 85199 w 175463"/>
                  <a:gd name="connsiteY7" fmla="*/ 157974 h 248498"/>
                  <a:gd name="connsiteX8" fmla="*/ 96293 w 175463"/>
                  <a:gd name="connsiteY8" fmla="*/ 154868 h 248498"/>
                  <a:gd name="connsiteX9" fmla="*/ 120699 w 175463"/>
                  <a:gd name="connsiteY9" fmla="*/ 2219 h 248498"/>
                  <a:gd name="connsiteX10" fmla="*/ 123362 w 175463"/>
                  <a:gd name="connsiteY10" fmla="*/ 0 h 248498"/>
                  <a:gd name="connsiteX11" fmla="*/ 173061 w 175463"/>
                  <a:gd name="connsiteY11" fmla="*/ 887 h 248498"/>
                  <a:gd name="connsiteX12" fmla="*/ 174836 w 175463"/>
                  <a:gd name="connsiteY12" fmla="*/ 1775 h 248498"/>
                  <a:gd name="connsiteX13" fmla="*/ 175280 w 175463"/>
                  <a:gd name="connsiteY13" fmla="*/ 3994 h 248498"/>
                  <a:gd name="connsiteX14" fmla="*/ 145549 w 175463"/>
                  <a:gd name="connsiteY14" fmla="*/ 173949 h 248498"/>
                  <a:gd name="connsiteX15" fmla="*/ 144218 w 175463"/>
                  <a:gd name="connsiteY15" fmla="*/ 182380 h 248498"/>
                  <a:gd name="connsiteX16" fmla="*/ 71443 w 175463"/>
                  <a:gd name="connsiteY16" fmla="*/ 248498 h 248498"/>
                  <a:gd name="connsiteX17" fmla="*/ 5325 w 175463"/>
                  <a:gd name="connsiteY17" fmla="*/ 180161 h 248498"/>
                  <a:gd name="connsiteX18" fmla="*/ 71887 w 175463"/>
                  <a:gd name="connsiteY18" fmla="*/ 244061 h 248498"/>
                  <a:gd name="connsiteX19" fmla="*/ 139336 w 175463"/>
                  <a:gd name="connsiteY19" fmla="*/ 181936 h 248498"/>
                  <a:gd name="connsiteX20" fmla="*/ 140668 w 175463"/>
                  <a:gd name="connsiteY20" fmla="*/ 173505 h 248498"/>
                  <a:gd name="connsiteX21" fmla="*/ 169955 w 175463"/>
                  <a:gd name="connsiteY21" fmla="*/ 6656 h 248498"/>
                  <a:gd name="connsiteX22" fmla="*/ 125580 w 175463"/>
                  <a:gd name="connsiteY22" fmla="*/ 5769 h 248498"/>
                  <a:gd name="connsiteX23" fmla="*/ 101618 w 175463"/>
                  <a:gd name="connsiteY23" fmla="*/ 157530 h 248498"/>
                  <a:gd name="connsiteX24" fmla="*/ 100287 w 175463"/>
                  <a:gd name="connsiteY24" fmla="*/ 159305 h 248498"/>
                  <a:gd name="connsiteX25" fmla="*/ 85643 w 175463"/>
                  <a:gd name="connsiteY25" fmla="*/ 163743 h 248498"/>
                  <a:gd name="connsiteX26" fmla="*/ 13312 w 175463"/>
                  <a:gd name="connsiteY26" fmla="*/ 126912 h 248498"/>
                  <a:gd name="connsiteX27" fmla="*/ 5769 w 175463"/>
                  <a:gd name="connsiteY27" fmla="*/ 173949 h 248498"/>
                  <a:gd name="connsiteX28" fmla="*/ 5769 w 175463"/>
                  <a:gd name="connsiteY28" fmla="*/ 173949 h 248498"/>
                  <a:gd name="connsiteX29" fmla="*/ 5325 w 175463"/>
                  <a:gd name="connsiteY29" fmla="*/ 180161 h 248498"/>
                  <a:gd name="connsiteX30" fmla="*/ 85199 w 175463"/>
                  <a:gd name="connsiteY30" fmla="*/ 158861 h 248498"/>
                  <a:gd name="connsiteX31" fmla="*/ 85199 w 175463"/>
                  <a:gd name="connsiteY31" fmla="*/ 158861 h 248498"/>
                  <a:gd name="connsiteX32" fmla="*/ 85199 w 175463"/>
                  <a:gd name="connsiteY32" fmla="*/ 158861 h 24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5463" h="248498">
                    <a:moveTo>
                      <a:pt x="71443" y="248498"/>
                    </a:moveTo>
                    <a:cubicBezTo>
                      <a:pt x="32393" y="248498"/>
                      <a:pt x="1775" y="218767"/>
                      <a:pt x="0" y="179718"/>
                    </a:cubicBezTo>
                    <a:cubicBezTo>
                      <a:pt x="0" y="179718"/>
                      <a:pt x="0" y="179718"/>
                      <a:pt x="0" y="179274"/>
                    </a:cubicBezTo>
                    <a:lnTo>
                      <a:pt x="444" y="173505"/>
                    </a:lnTo>
                    <a:cubicBezTo>
                      <a:pt x="444" y="159305"/>
                      <a:pt x="7987" y="123362"/>
                      <a:pt x="8431" y="122030"/>
                    </a:cubicBezTo>
                    <a:cubicBezTo>
                      <a:pt x="8431" y="121143"/>
                      <a:pt x="9319" y="120699"/>
                      <a:pt x="9762" y="120255"/>
                    </a:cubicBezTo>
                    <a:cubicBezTo>
                      <a:pt x="10650" y="119812"/>
                      <a:pt x="11537" y="119812"/>
                      <a:pt x="11981" y="120255"/>
                    </a:cubicBezTo>
                    <a:cubicBezTo>
                      <a:pt x="37718" y="134455"/>
                      <a:pt x="80318" y="157086"/>
                      <a:pt x="85199" y="157974"/>
                    </a:cubicBezTo>
                    <a:cubicBezTo>
                      <a:pt x="88306" y="157974"/>
                      <a:pt x="93630" y="155755"/>
                      <a:pt x="96293" y="154868"/>
                    </a:cubicBezTo>
                    <a:lnTo>
                      <a:pt x="120699" y="2219"/>
                    </a:lnTo>
                    <a:cubicBezTo>
                      <a:pt x="120699" y="887"/>
                      <a:pt x="122030" y="0"/>
                      <a:pt x="123362" y="0"/>
                    </a:cubicBezTo>
                    <a:lnTo>
                      <a:pt x="173061" y="887"/>
                    </a:lnTo>
                    <a:cubicBezTo>
                      <a:pt x="173949" y="887"/>
                      <a:pt x="174392" y="1331"/>
                      <a:pt x="174836" y="1775"/>
                    </a:cubicBezTo>
                    <a:cubicBezTo>
                      <a:pt x="175280" y="2219"/>
                      <a:pt x="175724" y="3106"/>
                      <a:pt x="175280" y="3994"/>
                    </a:cubicBezTo>
                    <a:lnTo>
                      <a:pt x="145549" y="173949"/>
                    </a:lnTo>
                    <a:lnTo>
                      <a:pt x="144218" y="182380"/>
                    </a:lnTo>
                    <a:cubicBezTo>
                      <a:pt x="136674" y="224536"/>
                      <a:pt x="110049" y="248498"/>
                      <a:pt x="71443" y="248498"/>
                    </a:cubicBezTo>
                    <a:close/>
                    <a:moveTo>
                      <a:pt x="5325" y="180161"/>
                    </a:moveTo>
                    <a:cubicBezTo>
                      <a:pt x="7100" y="216549"/>
                      <a:pt x="35500" y="244061"/>
                      <a:pt x="71887" y="244061"/>
                    </a:cubicBezTo>
                    <a:cubicBezTo>
                      <a:pt x="108274" y="244061"/>
                      <a:pt x="132236" y="221874"/>
                      <a:pt x="139336" y="181936"/>
                    </a:cubicBezTo>
                    <a:lnTo>
                      <a:pt x="140668" y="173505"/>
                    </a:lnTo>
                    <a:lnTo>
                      <a:pt x="169955" y="6656"/>
                    </a:lnTo>
                    <a:lnTo>
                      <a:pt x="125580" y="5769"/>
                    </a:lnTo>
                    <a:lnTo>
                      <a:pt x="101618" y="157530"/>
                    </a:lnTo>
                    <a:cubicBezTo>
                      <a:pt x="101618" y="158418"/>
                      <a:pt x="100730" y="159305"/>
                      <a:pt x="100287" y="159305"/>
                    </a:cubicBezTo>
                    <a:cubicBezTo>
                      <a:pt x="99399" y="159749"/>
                      <a:pt x="90968" y="163743"/>
                      <a:pt x="85643" y="163743"/>
                    </a:cubicBezTo>
                    <a:cubicBezTo>
                      <a:pt x="82093" y="163743"/>
                      <a:pt x="39937" y="141555"/>
                      <a:pt x="13312" y="126912"/>
                    </a:cubicBezTo>
                    <a:cubicBezTo>
                      <a:pt x="10650" y="136674"/>
                      <a:pt x="5769" y="163299"/>
                      <a:pt x="5769" y="173949"/>
                    </a:cubicBezTo>
                    <a:lnTo>
                      <a:pt x="5769" y="173949"/>
                    </a:lnTo>
                    <a:lnTo>
                      <a:pt x="5325" y="180161"/>
                    </a:lnTo>
                    <a:close/>
                    <a:moveTo>
                      <a:pt x="85199" y="158861"/>
                    </a:moveTo>
                    <a:lnTo>
                      <a:pt x="85199" y="158861"/>
                    </a:lnTo>
                    <a:lnTo>
                      <a:pt x="85199" y="158861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22" name="Рисунок 8">
                <a:extLst>
                  <a:ext uri="{FF2B5EF4-FFF2-40B4-BE49-F238E27FC236}">
                    <a16:creationId xmlns:a16="http://schemas.microsoft.com/office/drawing/2014/main" id="{4A50580D-0CA3-A0F4-004F-09EC2D315F6F}"/>
                  </a:ext>
                </a:extLst>
              </p:cNvPr>
              <p:cNvSpPr/>
              <p:nvPr/>
            </p:nvSpPr>
            <p:spPr>
              <a:xfrm>
                <a:off x="647701" y="6338526"/>
                <a:ext cx="20856" cy="115984"/>
              </a:xfrm>
              <a:custGeom>
                <a:avLst/>
                <a:gdLst>
                  <a:gd name="connsiteX0" fmla="*/ 0 w 20856"/>
                  <a:gd name="connsiteY0" fmla="*/ 110659 h 115984"/>
                  <a:gd name="connsiteX1" fmla="*/ 2219 w 20856"/>
                  <a:gd name="connsiteY1" fmla="*/ 84922 h 115984"/>
                  <a:gd name="connsiteX2" fmla="*/ 4881 w 20856"/>
                  <a:gd name="connsiteY2" fmla="*/ 59185 h 115984"/>
                  <a:gd name="connsiteX3" fmla="*/ 7544 w 20856"/>
                  <a:gd name="connsiteY3" fmla="*/ 33447 h 115984"/>
                  <a:gd name="connsiteX4" fmla="*/ 8875 w 20856"/>
                  <a:gd name="connsiteY4" fmla="*/ 20579 h 115984"/>
                  <a:gd name="connsiteX5" fmla="*/ 9762 w 20856"/>
                  <a:gd name="connsiteY5" fmla="*/ 13923 h 115984"/>
                  <a:gd name="connsiteX6" fmla="*/ 10650 w 20856"/>
                  <a:gd name="connsiteY6" fmla="*/ 7710 h 115984"/>
                  <a:gd name="connsiteX7" fmla="*/ 13312 w 20856"/>
                  <a:gd name="connsiteY7" fmla="*/ 12591 h 115984"/>
                  <a:gd name="connsiteX8" fmla="*/ 9762 w 20856"/>
                  <a:gd name="connsiteY8" fmla="*/ 9929 h 115984"/>
                  <a:gd name="connsiteX9" fmla="*/ 6212 w 20856"/>
                  <a:gd name="connsiteY9" fmla="*/ 7266 h 115984"/>
                  <a:gd name="connsiteX10" fmla="*/ 5769 w 20856"/>
                  <a:gd name="connsiteY10" fmla="*/ 1498 h 115984"/>
                  <a:gd name="connsiteX11" fmla="*/ 10206 w 20856"/>
                  <a:gd name="connsiteY11" fmla="*/ 166 h 115984"/>
                  <a:gd name="connsiteX12" fmla="*/ 14200 w 20856"/>
                  <a:gd name="connsiteY12" fmla="*/ 1941 h 115984"/>
                  <a:gd name="connsiteX13" fmla="*/ 18194 w 20856"/>
                  <a:gd name="connsiteY13" fmla="*/ 3716 h 115984"/>
                  <a:gd name="connsiteX14" fmla="*/ 20856 w 20856"/>
                  <a:gd name="connsiteY14" fmla="*/ 8154 h 115984"/>
                  <a:gd name="connsiteX15" fmla="*/ 20856 w 20856"/>
                  <a:gd name="connsiteY15" fmla="*/ 9041 h 115984"/>
                  <a:gd name="connsiteX16" fmla="*/ 20412 w 20856"/>
                  <a:gd name="connsiteY16" fmla="*/ 15698 h 115984"/>
                  <a:gd name="connsiteX17" fmla="*/ 19081 w 20856"/>
                  <a:gd name="connsiteY17" fmla="*/ 22354 h 115984"/>
                  <a:gd name="connsiteX18" fmla="*/ 17750 w 20856"/>
                  <a:gd name="connsiteY18" fmla="*/ 35222 h 115984"/>
                  <a:gd name="connsiteX19" fmla="*/ 14644 w 20856"/>
                  <a:gd name="connsiteY19" fmla="*/ 60960 h 115984"/>
                  <a:gd name="connsiteX20" fmla="*/ 11537 w 20856"/>
                  <a:gd name="connsiteY20" fmla="*/ 86697 h 115984"/>
                  <a:gd name="connsiteX21" fmla="*/ 7987 w 20856"/>
                  <a:gd name="connsiteY21" fmla="*/ 112434 h 115984"/>
                  <a:gd name="connsiteX22" fmla="*/ 3550 w 20856"/>
                  <a:gd name="connsiteY22" fmla="*/ 115984 h 115984"/>
                  <a:gd name="connsiteX23" fmla="*/ 0 w 20856"/>
                  <a:gd name="connsiteY23" fmla="*/ 110659 h 1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856" h="115984">
                    <a:moveTo>
                      <a:pt x="0" y="110659"/>
                    </a:moveTo>
                    <a:cubicBezTo>
                      <a:pt x="887" y="102228"/>
                      <a:pt x="1331" y="93353"/>
                      <a:pt x="2219" y="84922"/>
                    </a:cubicBezTo>
                    <a:lnTo>
                      <a:pt x="4881" y="59185"/>
                    </a:lnTo>
                    <a:cubicBezTo>
                      <a:pt x="5769" y="50754"/>
                      <a:pt x="6656" y="41879"/>
                      <a:pt x="7544" y="33447"/>
                    </a:cubicBezTo>
                    <a:lnTo>
                      <a:pt x="8875" y="20579"/>
                    </a:lnTo>
                    <a:lnTo>
                      <a:pt x="9762" y="13923"/>
                    </a:lnTo>
                    <a:cubicBezTo>
                      <a:pt x="10206" y="11704"/>
                      <a:pt x="10206" y="9485"/>
                      <a:pt x="10650" y="7710"/>
                    </a:cubicBezTo>
                    <a:lnTo>
                      <a:pt x="13312" y="12591"/>
                    </a:lnTo>
                    <a:cubicBezTo>
                      <a:pt x="11981" y="11704"/>
                      <a:pt x="10650" y="10816"/>
                      <a:pt x="9762" y="9929"/>
                    </a:cubicBezTo>
                    <a:cubicBezTo>
                      <a:pt x="8431" y="9041"/>
                      <a:pt x="7544" y="8154"/>
                      <a:pt x="6212" y="7266"/>
                    </a:cubicBezTo>
                    <a:cubicBezTo>
                      <a:pt x="4437" y="5935"/>
                      <a:pt x="4437" y="3273"/>
                      <a:pt x="5769" y="1498"/>
                    </a:cubicBezTo>
                    <a:cubicBezTo>
                      <a:pt x="7100" y="166"/>
                      <a:pt x="8875" y="-277"/>
                      <a:pt x="10206" y="166"/>
                    </a:cubicBezTo>
                    <a:cubicBezTo>
                      <a:pt x="11537" y="610"/>
                      <a:pt x="12869" y="1054"/>
                      <a:pt x="14200" y="1941"/>
                    </a:cubicBezTo>
                    <a:cubicBezTo>
                      <a:pt x="15531" y="2385"/>
                      <a:pt x="16862" y="3273"/>
                      <a:pt x="18194" y="3716"/>
                    </a:cubicBezTo>
                    <a:cubicBezTo>
                      <a:pt x="19969" y="4604"/>
                      <a:pt x="20856" y="6379"/>
                      <a:pt x="20856" y="8154"/>
                    </a:cubicBezTo>
                    <a:lnTo>
                      <a:pt x="20856" y="9041"/>
                    </a:lnTo>
                    <a:cubicBezTo>
                      <a:pt x="20856" y="11260"/>
                      <a:pt x="20412" y="13479"/>
                      <a:pt x="20412" y="15698"/>
                    </a:cubicBezTo>
                    <a:lnTo>
                      <a:pt x="19081" y="22354"/>
                    </a:lnTo>
                    <a:lnTo>
                      <a:pt x="17750" y="35222"/>
                    </a:lnTo>
                    <a:cubicBezTo>
                      <a:pt x="16862" y="43654"/>
                      <a:pt x="15975" y="52529"/>
                      <a:pt x="14644" y="60960"/>
                    </a:cubicBezTo>
                    <a:lnTo>
                      <a:pt x="11537" y="86697"/>
                    </a:lnTo>
                    <a:cubicBezTo>
                      <a:pt x="10206" y="95128"/>
                      <a:pt x="9319" y="104003"/>
                      <a:pt x="7987" y="112434"/>
                    </a:cubicBezTo>
                    <a:cubicBezTo>
                      <a:pt x="7544" y="114653"/>
                      <a:pt x="5769" y="115984"/>
                      <a:pt x="3550" y="115984"/>
                    </a:cubicBezTo>
                    <a:cubicBezTo>
                      <a:pt x="1331" y="114653"/>
                      <a:pt x="0" y="112878"/>
                      <a:pt x="0" y="110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23" name="Рисунок 8">
                <a:extLst>
                  <a:ext uri="{FF2B5EF4-FFF2-40B4-BE49-F238E27FC236}">
                    <a16:creationId xmlns:a16="http://schemas.microsoft.com/office/drawing/2014/main" id="{AFE56990-BA57-9F78-D595-D8199000465E}"/>
                  </a:ext>
                </a:extLst>
              </p:cNvPr>
              <p:cNvSpPr/>
              <p:nvPr/>
            </p:nvSpPr>
            <p:spPr>
              <a:xfrm>
                <a:off x="645175" y="6328821"/>
                <a:ext cx="20139" cy="28508"/>
              </a:xfrm>
              <a:custGeom>
                <a:avLst/>
                <a:gdLst>
                  <a:gd name="connsiteX0" fmla="*/ 8739 w 20139"/>
                  <a:gd name="connsiteY0" fmla="*/ 28509 h 28508"/>
                  <a:gd name="connsiteX1" fmla="*/ 7407 w 20139"/>
                  <a:gd name="connsiteY1" fmla="*/ 28509 h 28508"/>
                  <a:gd name="connsiteX2" fmla="*/ 307 w 20139"/>
                  <a:gd name="connsiteY2" fmla="*/ 12534 h 28508"/>
                  <a:gd name="connsiteX3" fmla="*/ 4745 w 20139"/>
                  <a:gd name="connsiteY3" fmla="*/ 3215 h 28508"/>
                  <a:gd name="connsiteX4" fmla="*/ 12732 w 20139"/>
                  <a:gd name="connsiteY4" fmla="*/ 109 h 28508"/>
                  <a:gd name="connsiteX5" fmla="*/ 19832 w 20139"/>
                  <a:gd name="connsiteY5" fmla="*/ 16084 h 28508"/>
                  <a:gd name="connsiteX6" fmla="*/ 19832 w 20139"/>
                  <a:gd name="connsiteY6" fmla="*/ 16084 h 28508"/>
                  <a:gd name="connsiteX7" fmla="*/ 15395 w 20139"/>
                  <a:gd name="connsiteY7" fmla="*/ 25403 h 28508"/>
                  <a:gd name="connsiteX8" fmla="*/ 8739 w 20139"/>
                  <a:gd name="connsiteY8" fmla="*/ 28509 h 28508"/>
                  <a:gd name="connsiteX9" fmla="*/ 11401 w 20139"/>
                  <a:gd name="connsiteY9" fmla="*/ 3215 h 28508"/>
                  <a:gd name="connsiteX10" fmla="*/ 7407 w 20139"/>
                  <a:gd name="connsiteY10" fmla="*/ 5434 h 28508"/>
                  <a:gd name="connsiteX11" fmla="*/ 3857 w 20139"/>
                  <a:gd name="connsiteY11" fmla="*/ 12978 h 28508"/>
                  <a:gd name="connsiteX12" fmla="*/ 8295 w 20139"/>
                  <a:gd name="connsiteY12" fmla="*/ 24959 h 28508"/>
                  <a:gd name="connsiteX13" fmla="*/ 13176 w 20139"/>
                  <a:gd name="connsiteY13" fmla="*/ 22740 h 28508"/>
                  <a:gd name="connsiteX14" fmla="*/ 16726 w 20139"/>
                  <a:gd name="connsiteY14" fmla="*/ 15196 h 28508"/>
                  <a:gd name="connsiteX15" fmla="*/ 12289 w 20139"/>
                  <a:gd name="connsiteY15" fmla="*/ 3215 h 28508"/>
                  <a:gd name="connsiteX16" fmla="*/ 11401 w 20139"/>
                  <a:gd name="connsiteY16" fmla="*/ 3215 h 28508"/>
                  <a:gd name="connsiteX17" fmla="*/ 18057 w 20139"/>
                  <a:gd name="connsiteY17" fmla="*/ 15640 h 28508"/>
                  <a:gd name="connsiteX18" fmla="*/ 18057 w 20139"/>
                  <a:gd name="connsiteY18" fmla="*/ 15640 h 28508"/>
                  <a:gd name="connsiteX19" fmla="*/ 18057 w 20139"/>
                  <a:gd name="connsiteY19" fmla="*/ 15640 h 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139" h="28508">
                    <a:moveTo>
                      <a:pt x="8739" y="28509"/>
                    </a:moveTo>
                    <a:cubicBezTo>
                      <a:pt x="8295" y="28509"/>
                      <a:pt x="7851" y="28509"/>
                      <a:pt x="7407" y="28509"/>
                    </a:cubicBezTo>
                    <a:cubicBezTo>
                      <a:pt x="2082" y="27621"/>
                      <a:pt x="-1024" y="20521"/>
                      <a:pt x="307" y="12534"/>
                    </a:cubicBezTo>
                    <a:cubicBezTo>
                      <a:pt x="751" y="8984"/>
                      <a:pt x="2526" y="5434"/>
                      <a:pt x="4745" y="3215"/>
                    </a:cubicBezTo>
                    <a:cubicBezTo>
                      <a:pt x="6964" y="553"/>
                      <a:pt x="10070" y="-335"/>
                      <a:pt x="12732" y="109"/>
                    </a:cubicBezTo>
                    <a:cubicBezTo>
                      <a:pt x="18057" y="996"/>
                      <a:pt x="21164" y="8096"/>
                      <a:pt x="19832" y="16084"/>
                    </a:cubicBezTo>
                    <a:lnTo>
                      <a:pt x="19832" y="16084"/>
                    </a:lnTo>
                    <a:cubicBezTo>
                      <a:pt x="19389" y="19634"/>
                      <a:pt x="17614" y="23184"/>
                      <a:pt x="15395" y="25403"/>
                    </a:cubicBezTo>
                    <a:cubicBezTo>
                      <a:pt x="13620" y="27178"/>
                      <a:pt x="11401" y="28509"/>
                      <a:pt x="8739" y="28509"/>
                    </a:cubicBezTo>
                    <a:close/>
                    <a:moveTo>
                      <a:pt x="11401" y="3215"/>
                    </a:moveTo>
                    <a:cubicBezTo>
                      <a:pt x="10070" y="3215"/>
                      <a:pt x="8739" y="4103"/>
                      <a:pt x="7407" y="5434"/>
                    </a:cubicBezTo>
                    <a:cubicBezTo>
                      <a:pt x="5632" y="7209"/>
                      <a:pt x="4301" y="9871"/>
                      <a:pt x="3857" y="12978"/>
                    </a:cubicBezTo>
                    <a:cubicBezTo>
                      <a:pt x="2970" y="18746"/>
                      <a:pt x="4745" y="24515"/>
                      <a:pt x="8295" y="24959"/>
                    </a:cubicBezTo>
                    <a:cubicBezTo>
                      <a:pt x="10070" y="25403"/>
                      <a:pt x="11401" y="24515"/>
                      <a:pt x="13176" y="22740"/>
                    </a:cubicBezTo>
                    <a:cubicBezTo>
                      <a:pt x="14951" y="20965"/>
                      <a:pt x="16282" y="18303"/>
                      <a:pt x="16726" y="15196"/>
                    </a:cubicBezTo>
                    <a:cubicBezTo>
                      <a:pt x="17614" y="9428"/>
                      <a:pt x="15839" y="3659"/>
                      <a:pt x="12289" y="3215"/>
                    </a:cubicBezTo>
                    <a:cubicBezTo>
                      <a:pt x="11845" y="3215"/>
                      <a:pt x="11845" y="3215"/>
                      <a:pt x="11401" y="3215"/>
                    </a:cubicBezTo>
                    <a:close/>
                    <a:moveTo>
                      <a:pt x="18057" y="15640"/>
                    </a:moveTo>
                    <a:lnTo>
                      <a:pt x="18057" y="15640"/>
                    </a:lnTo>
                    <a:lnTo>
                      <a:pt x="18057" y="156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24" name="Рисунок 8">
                <a:extLst>
                  <a:ext uri="{FF2B5EF4-FFF2-40B4-BE49-F238E27FC236}">
                    <a16:creationId xmlns:a16="http://schemas.microsoft.com/office/drawing/2014/main" id="{FB6C6321-5D74-EFB1-B7C8-6DB214AFF1ED}"/>
                  </a:ext>
                </a:extLst>
              </p:cNvPr>
              <p:cNvSpPr/>
              <p:nvPr/>
            </p:nvSpPr>
            <p:spPr>
              <a:xfrm>
                <a:off x="628620" y="6201453"/>
                <a:ext cx="65230" cy="33401"/>
              </a:xfrm>
              <a:custGeom>
                <a:avLst/>
                <a:gdLst>
                  <a:gd name="connsiteX0" fmla="*/ 62125 w 65230"/>
                  <a:gd name="connsiteY0" fmla="*/ 33402 h 33401"/>
                  <a:gd name="connsiteX1" fmla="*/ 62125 w 65230"/>
                  <a:gd name="connsiteY1" fmla="*/ 33402 h 33401"/>
                  <a:gd name="connsiteX2" fmla="*/ 887 w 65230"/>
                  <a:gd name="connsiteY2" fmla="*/ 11658 h 33401"/>
                  <a:gd name="connsiteX3" fmla="*/ 0 w 65230"/>
                  <a:gd name="connsiteY3" fmla="*/ 10327 h 33401"/>
                  <a:gd name="connsiteX4" fmla="*/ 1331 w 65230"/>
                  <a:gd name="connsiteY4" fmla="*/ 1008 h 33401"/>
                  <a:gd name="connsiteX5" fmla="*/ 2662 w 65230"/>
                  <a:gd name="connsiteY5" fmla="*/ 121 h 33401"/>
                  <a:gd name="connsiteX6" fmla="*/ 16419 w 65230"/>
                  <a:gd name="connsiteY6" fmla="*/ 1452 h 33401"/>
                  <a:gd name="connsiteX7" fmla="*/ 16862 w 65230"/>
                  <a:gd name="connsiteY7" fmla="*/ 1452 h 33401"/>
                  <a:gd name="connsiteX8" fmla="*/ 64343 w 65230"/>
                  <a:gd name="connsiteY8" fmla="*/ 18315 h 33401"/>
                  <a:gd name="connsiteX9" fmla="*/ 65231 w 65230"/>
                  <a:gd name="connsiteY9" fmla="*/ 19646 h 33401"/>
                  <a:gd name="connsiteX10" fmla="*/ 63012 w 65230"/>
                  <a:gd name="connsiteY10" fmla="*/ 32514 h 33401"/>
                  <a:gd name="connsiteX11" fmla="*/ 62125 w 65230"/>
                  <a:gd name="connsiteY11" fmla="*/ 33402 h 33401"/>
                  <a:gd name="connsiteX12" fmla="*/ 62125 w 65230"/>
                  <a:gd name="connsiteY12" fmla="*/ 33402 h 33401"/>
                  <a:gd name="connsiteX13" fmla="*/ 2662 w 65230"/>
                  <a:gd name="connsiteY13" fmla="*/ 9440 h 33401"/>
                  <a:gd name="connsiteX14" fmla="*/ 60793 w 65230"/>
                  <a:gd name="connsiteY14" fmla="*/ 30296 h 33401"/>
                  <a:gd name="connsiteX15" fmla="*/ 62568 w 65230"/>
                  <a:gd name="connsiteY15" fmla="*/ 20090 h 33401"/>
                  <a:gd name="connsiteX16" fmla="*/ 15975 w 65230"/>
                  <a:gd name="connsiteY16" fmla="*/ 3671 h 33401"/>
                  <a:gd name="connsiteX17" fmla="*/ 3550 w 65230"/>
                  <a:gd name="connsiteY17" fmla="*/ 2340 h 33401"/>
                  <a:gd name="connsiteX18" fmla="*/ 2662 w 65230"/>
                  <a:gd name="connsiteY18" fmla="*/ 9440 h 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230" h="33401">
                    <a:moveTo>
                      <a:pt x="62125" y="33402"/>
                    </a:moveTo>
                    <a:cubicBezTo>
                      <a:pt x="61681" y="33402"/>
                      <a:pt x="61681" y="33402"/>
                      <a:pt x="62125" y="33402"/>
                    </a:cubicBezTo>
                    <a:lnTo>
                      <a:pt x="887" y="11658"/>
                    </a:lnTo>
                    <a:cubicBezTo>
                      <a:pt x="444" y="11658"/>
                      <a:pt x="0" y="10771"/>
                      <a:pt x="0" y="10327"/>
                    </a:cubicBezTo>
                    <a:lnTo>
                      <a:pt x="1331" y="1008"/>
                    </a:lnTo>
                    <a:cubicBezTo>
                      <a:pt x="1331" y="565"/>
                      <a:pt x="2219" y="-323"/>
                      <a:pt x="2662" y="121"/>
                    </a:cubicBezTo>
                    <a:lnTo>
                      <a:pt x="16419" y="1452"/>
                    </a:lnTo>
                    <a:cubicBezTo>
                      <a:pt x="16419" y="1452"/>
                      <a:pt x="16419" y="1452"/>
                      <a:pt x="16862" y="1452"/>
                    </a:cubicBezTo>
                    <a:lnTo>
                      <a:pt x="64343" y="18315"/>
                    </a:lnTo>
                    <a:cubicBezTo>
                      <a:pt x="64787" y="18315"/>
                      <a:pt x="65231" y="19202"/>
                      <a:pt x="65231" y="19646"/>
                    </a:cubicBezTo>
                    <a:lnTo>
                      <a:pt x="63012" y="32514"/>
                    </a:lnTo>
                    <a:cubicBezTo>
                      <a:pt x="63012" y="32958"/>
                      <a:pt x="62568" y="33402"/>
                      <a:pt x="62125" y="33402"/>
                    </a:cubicBezTo>
                    <a:cubicBezTo>
                      <a:pt x="62568" y="33402"/>
                      <a:pt x="62125" y="33402"/>
                      <a:pt x="62125" y="33402"/>
                    </a:cubicBezTo>
                    <a:close/>
                    <a:moveTo>
                      <a:pt x="2662" y="9440"/>
                    </a:moveTo>
                    <a:lnTo>
                      <a:pt x="60793" y="30296"/>
                    </a:lnTo>
                    <a:lnTo>
                      <a:pt x="62568" y="20090"/>
                    </a:lnTo>
                    <a:lnTo>
                      <a:pt x="15975" y="3671"/>
                    </a:lnTo>
                    <a:lnTo>
                      <a:pt x="3550" y="2340"/>
                    </a:lnTo>
                    <a:lnTo>
                      <a:pt x="2662" y="94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25" name="Рисунок 8">
                <a:extLst>
                  <a:ext uri="{FF2B5EF4-FFF2-40B4-BE49-F238E27FC236}">
                    <a16:creationId xmlns:a16="http://schemas.microsoft.com/office/drawing/2014/main" id="{058EBD27-6C53-F326-28BB-D603D64450D4}"/>
                  </a:ext>
                </a:extLst>
              </p:cNvPr>
              <p:cNvSpPr/>
              <p:nvPr/>
            </p:nvSpPr>
            <p:spPr>
              <a:xfrm>
                <a:off x="628176" y="6201131"/>
                <a:ext cx="50261" cy="28843"/>
              </a:xfrm>
              <a:custGeom>
                <a:avLst/>
                <a:gdLst>
                  <a:gd name="connsiteX0" fmla="*/ 46593 w 50261"/>
                  <a:gd name="connsiteY0" fmla="*/ 28844 h 28843"/>
                  <a:gd name="connsiteX1" fmla="*/ 46593 w 50261"/>
                  <a:gd name="connsiteY1" fmla="*/ 28844 h 28843"/>
                  <a:gd name="connsiteX2" fmla="*/ 1331 w 50261"/>
                  <a:gd name="connsiteY2" fmla="*/ 11981 h 28843"/>
                  <a:gd name="connsiteX3" fmla="*/ 0 w 50261"/>
                  <a:gd name="connsiteY3" fmla="*/ 9762 h 28843"/>
                  <a:gd name="connsiteX4" fmla="*/ 1331 w 50261"/>
                  <a:gd name="connsiteY4" fmla="*/ 1331 h 28843"/>
                  <a:gd name="connsiteX5" fmla="*/ 2219 w 50261"/>
                  <a:gd name="connsiteY5" fmla="*/ 0 h 28843"/>
                  <a:gd name="connsiteX6" fmla="*/ 3994 w 50261"/>
                  <a:gd name="connsiteY6" fmla="*/ 0 h 28843"/>
                  <a:gd name="connsiteX7" fmla="*/ 48812 w 50261"/>
                  <a:gd name="connsiteY7" fmla="*/ 16419 h 28843"/>
                  <a:gd name="connsiteX8" fmla="*/ 50143 w 50261"/>
                  <a:gd name="connsiteY8" fmla="*/ 18637 h 28843"/>
                  <a:gd name="connsiteX9" fmla="*/ 48368 w 50261"/>
                  <a:gd name="connsiteY9" fmla="*/ 27069 h 28843"/>
                  <a:gd name="connsiteX10" fmla="*/ 47481 w 50261"/>
                  <a:gd name="connsiteY10" fmla="*/ 28400 h 28843"/>
                  <a:gd name="connsiteX11" fmla="*/ 46593 w 50261"/>
                  <a:gd name="connsiteY11" fmla="*/ 28844 h 28843"/>
                  <a:gd name="connsiteX12" fmla="*/ 3994 w 50261"/>
                  <a:gd name="connsiteY12" fmla="*/ 9319 h 28843"/>
                  <a:gd name="connsiteX13" fmla="*/ 45262 w 50261"/>
                  <a:gd name="connsiteY13" fmla="*/ 24406 h 28843"/>
                  <a:gd name="connsiteX14" fmla="*/ 46150 w 50261"/>
                  <a:gd name="connsiteY14" fmla="*/ 19969 h 28843"/>
                  <a:gd name="connsiteX15" fmla="*/ 4881 w 50261"/>
                  <a:gd name="connsiteY15" fmla="*/ 4437 h 28843"/>
                  <a:gd name="connsiteX16" fmla="*/ 3994 w 50261"/>
                  <a:gd name="connsiteY16" fmla="*/ 9319 h 28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61" h="28843">
                    <a:moveTo>
                      <a:pt x="46593" y="28844"/>
                    </a:moveTo>
                    <a:lnTo>
                      <a:pt x="46593" y="28844"/>
                    </a:lnTo>
                    <a:lnTo>
                      <a:pt x="1331" y="11981"/>
                    </a:lnTo>
                    <a:cubicBezTo>
                      <a:pt x="444" y="11537"/>
                      <a:pt x="0" y="10650"/>
                      <a:pt x="0" y="9762"/>
                    </a:cubicBezTo>
                    <a:lnTo>
                      <a:pt x="1331" y="1331"/>
                    </a:lnTo>
                    <a:cubicBezTo>
                      <a:pt x="1331" y="887"/>
                      <a:pt x="1775" y="444"/>
                      <a:pt x="2219" y="0"/>
                    </a:cubicBezTo>
                    <a:cubicBezTo>
                      <a:pt x="3106" y="0"/>
                      <a:pt x="3550" y="0"/>
                      <a:pt x="3994" y="0"/>
                    </a:cubicBezTo>
                    <a:lnTo>
                      <a:pt x="48812" y="16419"/>
                    </a:lnTo>
                    <a:cubicBezTo>
                      <a:pt x="49700" y="16862"/>
                      <a:pt x="50587" y="17750"/>
                      <a:pt x="50143" y="18637"/>
                    </a:cubicBezTo>
                    <a:lnTo>
                      <a:pt x="48368" y="27069"/>
                    </a:lnTo>
                    <a:cubicBezTo>
                      <a:pt x="48368" y="27512"/>
                      <a:pt x="47925" y="27956"/>
                      <a:pt x="47481" y="28400"/>
                    </a:cubicBezTo>
                    <a:cubicBezTo>
                      <a:pt x="47481" y="28400"/>
                      <a:pt x="47037" y="28844"/>
                      <a:pt x="46593" y="28844"/>
                    </a:cubicBezTo>
                    <a:close/>
                    <a:moveTo>
                      <a:pt x="3994" y="9319"/>
                    </a:moveTo>
                    <a:lnTo>
                      <a:pt x="45262" y="24406"/>
                    </a:lnTo>
                    <a:lnTo>
                      <a:pt x="46150" y="19969"/>
                    </a:lnTo>
                    <a:lnTo>
                      <a:pt x="4881" y="4437"/>
                    </a:lnTo>
                    <a:lnTo>
                      <a:pt x="3994" y="9319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26" name="Рисунок 8">
                <a:extLst>
                  <a:ext uri="{FF2B5EF4-FFF2-40B4-BE49-F238E27FC236}">
                    <a16:creationId xmlns:a16="http://schemas.microsoft.com/office/drawing/2014/main" id="{519512B2-4B85-9D78-0350-BBE739D1AE90}"/>
                  </a:ext>
                </a:extLst>
              </p:cNvPr>
              <p:cNvGrpSpPr/>
              <p:nvPr/>
            </p:nvGrpSpPr>
            <p:grpSpPr>
              <a:xfrm>
                <a:off x="675483" y="6217819"/>
                <a:ext cx="18098" cy="5055"/>
                <a:chOff x="675483" y="6217819"/>
                <a:chExt cx="18098" cy="5055"/>
              </a:xfrm>
              <a:solidFill>
                <a:srgbClr val="FFFFFF"/>
              </a:solidFill>
            </p:grpSpPr>
            <p:sp>
              <p:nvSpPr>
                <p:cNvPr id="29" name="Рисунок 8">
                  <a:extLst>
                    <a:ext uri="{FF2B5EF4-FFF2-40B4-BE49-F238E27FC236}">
                      <a16:creationId xmlns:a16="http://schemas.microsoft.com/office/drawing/2014/main" id="{3975CB41-6E6E-E470-F24F-F64D01B49DA2}"/>
                    </a:ext>
                  </a:extLst>
                </p:cNvPr>
                <p:cNvSpPr/>
                <p:nvPr/>
              </p:nvSpPr>
              <p:spPr>
                <a:xfrm>
                  <a:off x="676544" y="6218880"/>
                  <a:ext cx="15531" cy="2662"/>
                </a:xfrm>
                <a:custGeom>
                  <a:avLst/>
                  <a:gdLst>
                    <a:gd name="connsiteX0" fmla="*/ 0 w 15531"/>
                    <a:gd name="connsiteY0" fmla="*/ 0 h 2662"/>
                    <a:gd name="connsiteX1" fmla="*/ 15531 w 15531"/>
                    <a:gd name="connsiteY1" fmla="*/ 2662 h 2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31" h="2662">
                      <a:moveTo>
                        <a:pt x="0" y="0"/>
                      </a:moveTo>
                      <a:lnTo>
                        <a:pt x="15531" y="2662"/>
                      </a:lnTo>
                    </a:path>
                  </a:pathLst>
                </a:custGeom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0" name="Рисунок 8">
                  <a:extLst>
                    <a:ext uri="{FF2B5EF4-FFF2-40B4-BE49-F238E27FC236}">
                      <a16:creationId xmlns:a16="http://schemas.microsoft.com/office/drawing/2014/main" id="{171FD1F1-6720-3974-1AFF-0A3DCFF8EA69}"/>
                    </a:ext>
                  </a:extLst>
                </p:cNvPr>
                <p:cNvSpPr/>
                <p:nvPr/>
              </p:nvSpPr>
              <p:spPr>
                <a:xfrm>
                  <a:off x="675483" y="6217819"/>
                  <a:ext cx="18098" cy="5055"/>
                </a:xfrm>
                <a:custGeom>
                  <a:avLst/>
                  <a:gdLst>
                    <a:gd name="connsiteX0" fmla="*/ 16593 w 18098"/>
                    <a:gd name="connsiteY0" fmla="*/ 5055 h 5055"/>
                    <a:gd name="connsiteX1" fmla="*/ 16593 w 18098"/>
                    <a:gd name="connsiteY1" fmla="*/ 5055 h 5055"/>
                    <a:gd name="connsiteX2" fmla="*/ 1062 w 18098"/>
                    <a:gd name="connsiteY2" fmla="*/ 2393 h 5055"/>
                    <a:gd name="connsiteX3" fmla="*/ 174 w 18098"/>
                    <a:gd name="connsiteY3" fmla="*/ 1062 h 5055"/>
                    <a:gd name="connsiteX4" fmla="*/ 1505 w 18098"/>
                    <a:gd name="connsiteY4" fmla="*/ 174 h 5055"/>
                    <a:gd name="connsiteX5" fmla="*/ 17036 w 18098"/>
                    <a:gd name="connsiteY5" fmla="*/ 2837 h 5055"/>
                    <a:gd name="connsiteX6" fmla="*/ 17924 w 18098"/>
                    <a:gd name="connsiteY6" fmla="*/ 4168 h 5055"/>
                    <a:gd name="connsiteX7" fmla="*/ 16593 w 18098"/>
                    <a:gd name="connsiteY7" fmla="*/ 5055 h 5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98" h="5055">
                      <a:moveTo>
                        <a:pt x="16593" y="5055"/>
                      </a:moveTo>
                      <a:lnTo>
                        <a:pt x="16593" y="5055"/>
                      </a:lnTo>
                      <a:lnTo>
                        <a:pt x="1062" y="2393"/>
                      </a:lnTo>
                      <a:cubicBezTo>
                        <a:pt x="174" y="2393"/>
                        <a:pt x="-270" y="1505"/>
                        <a:pt x="174" y="1062"/>
                      </a:cubicBezTo>
                      <a:cubicBezTo>
                        <a:pt x="174" y="174"/>
                        <a:pt x="1062" y="-270"/>
                        <a:pt x="1505" y="174"/>
                      </a:cubicBezTo>
                      <a:lnTo>
                        <a:pt x="17036" y="2837"/>
                      </a:lnTo>
                      <a:cubicBezTo>
                        <a:pt x="17924" y="2837"/>
                        <a:pt x="18368" y="3724"/>
                        <a:pt x="17924" y="4168"/>
                      </a:cubicBezTo>
                      <a:cubicBezTo>
                        <a:pt x="17480" y="4612"/>
                        <a:pt x="17036" y="5055"/>
                        <a:pt x="16593" y="5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27" name="Рисунок 8">
                <a:extLst>
                  <a:ext uri="{FF2B5EF4-FFF2-40B4-BE49-F238E27FC236}">
                    <a16:creationId xmlns:a16="http://schemas.microsoft.com/office/drawing/2014/main" id="{042447B7-86DD-E463-9E3F-F603A7BAAC75}"/>
                  </a:ext>
                </a:extLst>
              </p:cNvPr>
              <p:cNvSpPr/>
              <p:nvPr/>
            </p:nvSpPr>
            <p:spPr>
              <a:xfrm>
                <a:off x="542089" y="6348898"/>
                <a:ext cx="76768" cy="39937"/>
              </a:xfrm>
              <a:custGeom>
                <a:avLst/>
                <a:gdLst>
                  <a:gd name="connsiteX0" fmla="*/ 75437 w 76768"/>
                  <a:gd name="connsiteY0" fmla="*/ 39937 h 39937"/>
                  <a:gd name="connsiteX1" fmla="*/ 74549 w 76768"/>
                  <a:gd name="connsiteY1" fmla="*/ 39937 h 39937"/>
                  <a:gd name="connsiteX2" fmla="*/ 887 w 76768"/>
                  <a:gd name="connsiteY2" fmla="*/ 3106 h 39937"/>
                  <a:gd name="connsiteX3" fmla="*/ 0 w 76768"/>
                  <a:gd name="connsiteY3" fmla="*/ 887 h 39937"/>
                  <a:gd name="connsiteX4" fmla="*/ 2219 w 76768"/>
                  <a:gd name="connsiteY4" fmla="*/ 0 h 39937"/>
                  <a:gd name="connsiteX5" fmla="*/ 75881 w 76768"/>
                  <a:gd name="connsiteY5" fmla="*/ 36831 h 39937"/>
                  <a:gd name="connsiteX6" fmla="*/ 76768 w 76768"/>
                  <a:gd name="connsiteY6" fmla="*/ 39050 h 39937"/>
                  <a:gd name="connsiteX7" fmla="*/ 75437 w 76768"/>
                  <a:gd name="connsiteY7" fmla="*/ 39937 h 3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768" h="39937">
                    <a:moveTo>
                      <a:pt x="75437" y="39937"/>
                    </a:moveTo>
                    <a:cubicBezTo>
                      <a:pt x="74993" y="39937"/>
                      <a:pt x="74993" y="39937"/>
                      <a:pt x="74549" y="39937"/>
                    </a:cubicBezTo>
                    <a:lnTo>
                      <a:pt x="887" y="3106"/>
                    </a:lnTo>
                    <a:cubicBezTo>
                      <a:pt x="0" y="2662"/>
                      <a:pt x="0" y="1775"/>
                      <a:pt x="0" y="887"/>
                    </a:cubicBezTo>
                    <a:cubicBezTo>
                      <a:pt x="444" y="0"/>
                      <a:pt x="1331" y="0"/>
                      <a:pt x="2219" y="0"/>
                    </a:cubicBezTo>
                    <a:lnTo>
                      <a:pt x="75881" y="36831"/>
                    </a:lnTo>
                    <a:cubicBezTo>
                      <a:pt x="76768" y="37275"/>
                      <a:pt x="76768" y="38162"/>
                      <a:pt x="76768" y="39050"/>
                    </a:cubicBezTo>
                    <a:cubicBezTo>
                      <a:pt x="76324" y="39493"/>
                      <a:pt x="75881" y="39937"/>
                      <a:pt x="75437" y="399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28" name="Рисунок 8">
                <a:extLst>
                  <a:ext uri="{FF2B5EF4-FFF2-40B4-BE49-F238E27FC236}">
                    <a16:creationId xmlns:a16="http://schemas.microsoft.com/office/drawing/2014/main" id="{C4441FDB-437E-85DC-9E6B-E49D8878CADB}"/>
                  </a:ext>
                </a:extLst>
              </p:cNvPr>
              <p:cNvSpPr/>
              <p:nvPr/>
            </p:nvSpPr>
            <p:spPr>
              <a:xfrm>
                <a:off x="597835" y="6396823"/>
                <a:ext cx="25133" cy="81649"/>
              </a:xfrm>
              <a:custGeom>
                <a:avLst/>
                <a:gdLst>
                  <a:gd name="connsiteX0" fmla="*/ 23685 w 25133"/>
                  <a:gd name="connsiteY0" fmla="*/ 81649 h 81649"/>
                  <a:gd name="connsiteX1" fmla="*/ 23685 w 25133"/>
                  <a:gd name="connsiteY1" fmla="*/ 81649 h 81649"/>
                  <a:gd name="connsiteX2" fmla="*/ 166 w 25133"/>
                  <a:gd name="connsiteY2" fmla="*/ 56356 h 81649"/>
                  <a:gd name="connsiteX3" fmla="*/ 6378 w 25133"/>
                  <a:gd name="connsiteY3" fmla="*/ 1331 h 81649"/>
                  <a:gd name="connsiteX4" fmla="*/ 8153 w 25133"/>
                  <a:gd name="connsiteY4" fmla="*/ 0 h 81649"/>
                  <a:gd name="connsiteX5" fmla="*/ 9485 w 25133"/>
                  <a:gd name="connsiteY5" fmla="*/ 1775 h 81649"/>
                  <a:gd name="connsiteX6" fmla="*/ 3272 w 25133"/>
                  <a:gd name="connsiteY6" fmla="*/ 55912 h 81649"/>
                  <a:gd name="connsiteX7" fmla="*/ 23685 w 25133"/>
                  <a:gd name="connsiteY7" fmla="*/ 78099 h 81649"/>
                  <a:gd name="connsiteX8" fmla="*/ 25016 w 25133"/>
                  <a:gd name="connsiteY8" fmla="*/ 79874 h 81649"/>
                  <a:gd name="connsiteX9" fmla="*/ 23685 w 25133"/>
                  <a:gd name="connsiteY9" fmla="*/ 81649 h 8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33" h="81649">
                    <a:moveTo>
                      <a:pt x="23685" y="81649"/>
                    </a:moveTo>
                    <a:cubicBezTo>
                      <a:pt x="23241" y="81649"/>
                      <a:pt x="23241" y="81649"/>
                      <a:pt x="23685" y="81649"/>
                    </a:cubicBezTo>
                    <a:cubicBezTo>
                      <a:pt x="23241" y="81649"/>
                      <a:pt x="2385" y="78543"/>
                      <a:pt x="166" y="56356"/>
                    </a:cubicBezTo>
                    <a:cubicBezTo>
                      <a:pt x="-1165" y="43487"/>
                      <a:pt x="5935" y="3106"/>
                      <a:pt x="6378" y="1331"/>
                    </a:cubicBezTo>
                    <a:cubicBezTo>
                      <a:pt x="6378" y="444"/>
                      <a:pt x="7266" y="0"/>
                      <a:pt x="8153" y="0"/>
                    </a:cubicBezTo>
                    <a:cubicBezTo>
                      <a:pt x="9041" y="0"/>
                      <a:pt x="9485" y="887"/>
                      <a:pt x="9485" y="1775"/>
                    </a:cubicBezTo>
                    <a:cubicBezTo>
                      <a:pt x="9485" y="2219"/>
                      <a:pt x="2385" y="43487"/>
                      <a:pt x="3272" y="55912"/>
                    </a:cubicBezTo>
                    <a:cubicBezTo>
                      <a:pt x="5047" y="75437"/>
                      <a:pt x="22797" y="78099"/>
                      <a:pt x="23685" y="78099"/>
                    </a:cubicBezTo>
                    <a:cubicBezTo>
                      <a:pt x="24572" y="78099"/>
                      <a:pt x="25460" y="78987"/>
                      <a:pt x="25016" y="79874"/>
                    </a:cubicBezTo>
                    <a:cubicBezTo>
                      <a:pt x="25016" y="81206"/>
                      <a:pt x="24128" y="81649"/>
                      <a:pt x="23685" y="816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166212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BCA93B-9AB0-90E6-4B66-18E924515C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8212DE46-45DD-9FA1-2BD6-6ED97F171AEA}"/>
              </a:ext>
            </a:extLst>
          </p:cNvPr>
          <p:cNvGrpSpPr/>
          <p:nvPr/>
        </p:nvGrpSpPr>
        <p:grpSpPr>
          <a:xfrm>
            <a:off x="7545805" y="4505679"/>
            <a:ext cx="1361290" cy="436808"/>
            <a:chOff x="309271" y="4505679"/>
            <a:chExt cx="1361290" cy="436808"/>
          </a:xfrm>
        </p:grpSpPr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F3404D3A-1287-9479-0F0B-49B1A5381844}"/>
                </a:ext>
              </a:extLst>
            </p:cNvPr>
            <p:cNvGrpSpPr/>
            <p:nvPr/>
          </p:nvGrpSpPr>
          <p:grpSpPr>
            <a:xfrm>
              <a:off x="548138" y="4515754"/>
              <a:ext cx="1122423" cy="416659"/>
              <a:chOff x="911424" y="6309320"/>
              <a:chExt cx="1122423" cy="416659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4782C68A-8F1D-5C4A-A93C-1DF9D53B8A4B}"/>
                  </a:ext>
                </a:extLst>
              </p:cNvPr>
              <p:cNvSpPr txBox="1"/>
              <p:nvPr/>
            </p:nvSpPr>
            <p:spPr>
              <a:xfrm>
                <a:off x="911424" y="6309320"/>
                <a:ext cx="1122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i="0" dirty="0">
                    <a:solidFill>
                      <a:srgbClr val="F5C92A"/>
                    </a:solidFill>
                    <a:effectLst/>
                    <a:latin typeface="Roboto" pitchFamily="2" charset="0"/>
                  </a:rPr>
                  <a:t>LINKMEETUP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EC37977C-05D4-EE5A-BA1F-126955AA812A}"/>
                  </a:ext>
                </a:extLst>
              </p:cNvPr>
              <p:cNvSpPr txBox="1"/>
              <p:nvPr/>
            </p:nvSpPr>
            <p:spPr>
              <a:xfrm>
                <a:off x="911424" y="6541313"/>
                <a:ext cx="1114729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" spc="80" dirty="0">
                    <a:solidFill>
                      <a:schemeClr val="bg1"/>
                    </a:solidFill>
                    <a:latin typeface="Roboto" pitchFamily="2" charset="0"/>
                    <a:ea typeface="Roboto" pitchFamily="2" charset="0"/>
                  </a:rPr>
                  <a:t>МИТАП ОТ IT ДЛЯ IT</a:t>
                </a:r>
                <a:endParaRPr lang="en-US" sz="600" spc="80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endParaRPr>
              </a:p>
            </p:txBody>
          </p:sp>
        </p:grpSp>
        <p:grpSp>
          <p:nvGrpSpPr>
            <p:cNvPr id="42" name="Рисунок 8">
              <a:extLst>
                <a:ext uri="{FF2B5EF4-FFF2-40B4-BE49-F238E27FC236}">
                  <a16:creationId xmlns:a16="http://schemas.microsoft.com/office/drawing/2014/main" id="{A7A3BBFD-E0C1-55E6-CC22-BD385EA0C551}"/>
                </a:ext>
              </a:extLst>
            </p:cNvPr>
            <p:cNvGrpSpPr/>
            <p:nvPr/>
          </p:nvGrpSpPr>
          <p:grpSpPr>
            <a:xfrm>
              <a:off x="309271" y="4505679"/>
              <a:ext cx="238959" cy="436808"/>
              <a:chOff x="505258" y="6201131"/>
              <a:chExt cx="247610" cy="452621"/>
            </a:xfrm>
          </p:grpSpPr>
          <p:sp>
            <p:nvSpPr>
              <p:cNvPr id="43" name="Рисунок 8">
                <a:extLst>
                  <a:ext uri="{FF2B5EF4-FFF2-40B4-BE49-F238E27FC236}">
                    <a16:creationId xmlns:a16="http://schemas.microsoft.com/office/drawing/2014/main" id="{9E3EB970-072E-0020-712F-D01AC2280CD6}"/>
                  </a:ext>
                </a:extLst>
              </p:cNvPr>
              <p:cNvSpPr/>
              <p:nvPr/>
            </p:nvSpPr>
            <p:spPr>
              <a:xfrm>
                <a:off x="529990" y="6204237"/>
                <a:ext cx="167410" cy="191254"/>
              </a:xfrm>
              <a:custGeom>
                <a:avLst/>
                <a:gdLst>
                  <a:gd name="connsiteX0" fmla="*/ 76886 w 167410"/>
                  <a:gd name="connsiteY0" fmla="*/ 191255 h 191254"/>
                  <a:gd name="connsiteX1" fmla="*/ 75555 w 167410"/>
                  <a:gd name="connsiteY1" fmla="*/ 190811 h 191254"/>
                  <a:gd name="connsiteX2" fmla="*/ 1449 w 167410"/>
                  <a:gd name="connsiteY2" fmla="*/ 151762 h 191254"/>
                  <a:gd name="connsiteX3" fmla="*/ 118 w 167410"/>
                  <a:gd name="connsiteY3" fmla="*/ 149099 h 191254"/>
                  <a:gd name="connsiteX4" fmla="*/ 2337 w 167410"/>
                  <a:gd name="connsiteY4" fmla="*/ 147324 h 191254"/>
                  <a:gd name="connsiteX5" fmla="*/ 10768 w 167410"/>
                  <a:gd name="connsiteY5" fmla="*/ 145549 h 191254"/>
                  <a:gd name="connsiteX6" fmla="*/ 23193 w 167410"/>
                  <a:gd name="connsiteY6" fmla="*/ 70556 h 191254"/>
                  <a:gd name="connsiteX7" fmla="*/ 34287 w 167410"/>
                  <a:gd name="connsiteY7" fmla="*/ 2219 h 191254"/>
                  <a:gd name="connsiteX8" fmla="*/ 36949 w 167410"/>
                  <a:gd name="connsiteY8" fmla="*/ 0 h 191254"/>
                  <a:gd name="connsiteX9" fmla="*/ 89311 w 167410"/>
                  <a:gd name="connsiteY9" fmla="*/ 2219 h 191254"/>
                  <a:gd name="connsiteX10" fmla="*/ 90199 w 167410"/>
                  <a:gd name="connsiteY10" fmla="*/ 2219 h 191254"/>
                  <a:gd name="connsiteX11" fmla="*/ 165635 w 167410"/>
                  <a:gd name="connsiteY11" fmla="*/ 28400 h 191254"/>
                  <a:gd name="connsiteX12" fmla="*/ 167410 w 167410"/>
                  <a:gd name="connsiteY12" fmla="*/ 31062 h 191254"/>
                  <a:gd name="connsiteX13" fmla="*/ 164748 w 167410"/>
                  <a:gd name="connsiteY13" fmla="*/ 33281 h 191254"/>
                  <a:gd name="connsiteX14" fmla="*/ 117267 w 167410"/>
                  <a:gd name="connsiteY14" fmla="*/ 33281 h 191254"/>
                  <a:gd name="connsiteX15" fmla="*/ 92861 w 167410"/>
                  <a:gd name="connsiteY15" fmla="*/ 185043 h 191254"/>
                  <a:gd name="connsiteX16" fmla="*/ 91086 w 167410"/>
                  <a:gd name="connsiteY16" fmla="*/ 187261 h 191254"/>
                  <a:gd name="connsiteX17" fmla="*/ 76886 w 167410"/>
                  <a:gd name="connsiteY17" fmla="*/ 191255 h 191254"/>
                  <a:gd name="connsiteX18" fmla="*/ 76886 w 167410"/>
                  <a:gd name="connsiteY18" fmla="*/ 191255 h 191254"/>
                  <a:gd name="connsiteX19" fmla="*/ 10768 w 167410"/>
                  <a:gd name="connsiteY19" fmla="*/ 150874 h 191254"/>
                  <a:gd name="connsiteX20" fmla="*/ 77330 w 167410"/>
                  <a:gd name="connsiteY20" fmla="*/ 185930 h 191254"/>
                  <a:gd name="connsiteX21" fmla="*/ 88424 w 167410"/>
                  <a:gd name="connsiteY21" fmla="*/ 182824 h 191254"/>
                  <a:gd name="connsiteX22" fmla="*/ 112830 w 167410"/>
                  <a:gd name="connsiteY22" fmla="*/ 30619 h 191254"/>
                  <a:gd name="connsiteX23" fmla="*/ 115492 w 167410"/>
                  <a:gd name="connsiteY23" fmla="*/ 28400 h 191254"/>
                  <a:gd name="connsiteX24" fmla="*/ 149661 w 167410"/>
                  <a:gd name="connsiteY24" fmla="*/ 28400 h 191254"/>
                  <a:gd name="connsiteX25" fmla="*/ 88867 w 167410"/>
                  <a:gd name="connsiteY25" fmla="*/ 7100 h 191254"/>
                  <a:gd name="connsiteX26" fmla="*/ 39168 w 167410"/>
                  <a:gd name="connsiteY26" fmla="*/ 5325 h 191254"/>
                  <a:gd name="connsiteX27" fmla="*/ 28518 w 167410"/>
                  <a:gd name="connsiteY27" fmla="*/ 71443 h 191254"/>
                  <a:gd name="connsiteX28" fmla="*/ 15205 w 167410"/>
                  <a:gd name="connsiteY28" fmla="*/ 148655 h 191254"/>
                  <a:gd name="connsiteX29" fmla="*/ 10768 w 167410"/>
                  <a:gd name="connsiteY29" fmla="*/ 150874 h 1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410" h="191254">
                    <a:moveTo>
                      <a:pt x="76886" y="191255"/>
                    </a:moveTo>
                    <a:cubicBezTo>
                      <a:pt x="76442" y="191255"/>
                      <a:pt x="75999" y="191255"/>
                      <a:pt x="75555" y="190811"/>
                    </a:cubicBezTo>
                    <a:lnTo>
                      <a:pt x="1449" y="151762"/>
                    </a:lnTo>
                    <a:cubicBezTo>
                      <a:pt x="562" y="151318"/>
                      <a:pt x="-326" y="149987"/>
                      <a:pt x="118" y="149099"/>
                    </a:cubicBezTo>
                    <a:cubicBezTo>
                      <a:pt x="562" y="147768"/>
                      <a:pt x="1449" y="147324"/>
                      <a:pt x="2337" y="147324"/>
                    </a:cubicBezTo>
                    <a:cubicBezTo>
                      <a:pt x="5443" y="147324"/>
                      <a:pt x="9437" y="146437"/>
                      <a:pt x="10768" y="145549"/>
                    </a:cubicBezTo>
                    <a:cubicBezTo>
                      <a:pt x="12543" y="140668"/>
                      <a:pt x="18312" y="102062"/>
                      <a:pt x="23193" y="70556"/>
                    </a:cubicBezTo>
                    <a:cubicBezTo>
                      <a:pt x="28074" y="39493"/>
                      <a:pt x="32512" y="10650"/>
                      <a:pt x="34287" y="2219"/>
                    </a:cubicBezTo>
                    <a:cubicBezTo>
                      <a:pt x="34730" y="887"/>
                      <a:pt x="35618" y="0"/>
                      <a:pt x="36949" y="0"/>
                    </a:cubicBezTo>
                    <a:lnTo>
                      <a:pt x="89311" y="2219"/>
                    </a:lnTo>
                    <a:cubicBezTo>
                      <a:pt x="89755" y="2219"/>
                      <a:pt x="89755" y="2219"/>
                      <a:pt x="90199" y="2219"/>
                    </a:cubicBezTo>
                    <a:lnTo>
                      <a:pt x="165635" y="28400"/>
                    </a:lnTo>
                    <a:cubicBezTo>
                      <a:pt x="166967" y="28844"/>
                      <a:pt x="167410" y="30175"/>
                      <a:pt x="167410" y="31062"/>
                    </a:cubicBezTo>
                    <a:cubicBezTo>
                      <a:pt x="167410" y="32394"/>
                      <a:pt x="166079" y="33281"/>
                      <a:pt x="164748" y="33281"/>
                    </a:cubicBezTo>
                    <a:lnTo>
                      <a:pt x="117267" y="33281"/>
                    </a:lnTo>
                    <a:lnTo>
                      <a:pt x="92861" y="185043"/>
                    </a:lnTo>
                    <a:cubicBezTo>
                      <a:pt x="92861" y="185930"/>
                      <a:pt x="91974" y="186818"/>
                      <a:pt x="91086" y="187261"/>
                    </a:cubicBezTo>
                    <a:lnTo>
                      <a:pt x="76886" y="191255"/>
                    </a:lnTo>
                    <a:lnTo>
                      <a:pt x="76886" y="191255"/>
                    </a:lnTo>
                    <a:close/>
                    <a:moveTo>
                      <a:pt x="10768" y="150874"/>
                    </a:moveTo>
                    <a:lnTo>
                      <a:pt x="77330" y="185930"/>
                    </a:lnTo>
                    <a:lnTo>
                      <a:pt x="88424" y="182824"/>
                    </a:lnTo>
                    <a:lnTo>
                      <a:pt x="112830" y="30619"/>
                    </a:lnTo>
                    <a:cubicBezTo>
                      <a:pt x="112830" y="29287"/>
                      <a:pt x="114161" y="28400"/>
                      <a:pt x="115492" y="28400"/>
                    </a:cubicBezTo>
                    <a:lnTo>
                      <a:pt x="149661" y="28400"/>
                    </a:lnTo>
                    <a:lnTo>
                      <a:pt x="88867" y="7100"/>
                    </a:lnTo>
                    <a:lnTo>
                      <a:pt x="39168" y="5325"/>
                    </a:lnTo>
                    <a:cubicBezTo>
                      <a:pt x="36949" y="15531"/>
                      <a:pt x="32955" y="43931"/>
                      <a:pt x="28518" y="71443"/>
                    </a:cubicBezTo>
                    <a:cubicBezTo>
                      <a:pt x="18312" y="138005"/>
                      <a:pt x="16537" y="147324"/>
                      <a:pt x="15205" y="148655"/>
                    </a:cubicBezTo>
                    <a:cubicBezTo>
                      <a:pt x="13874" y="149543"/>
                      <a:pt x="12543" y="150430"/>
                      <a:pt x="10768" y="150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4" name="Рисунок 8">
                <a:extLst>
                  <a:ext uri="{FF2B5EF4-FFF2-40B4-BE49-F238E27FC236}">
                    <a16:creationId xmlns:a16="http://schemas.microsoft.com/office/drawing/2014/main" id="{2E5568A9-8E42-6A5C-9EFA-CE373914523A}"/>
                  </a:ext>
                </a:extLst>
              </p:cNvPr>
              <p:cNvSpPr/>
              <p:nvPr/>
            </p:nvSpPr>
            <p:spPr>
              <a:xfrm>
                <a:off x="614420" y="6474479"/>
                <a:ext cx="138448" cy="106055"/>
              </a:xfrm>
              <a:custGeom>
                <a:avLst/>
                <a:gdLst>
                  <a:gd name="connsiteX0" fmla="*/ 138449 w 138448"/>
                  <a:gd name="connsiteY0" fmla="*/ 78099 h 106055"/>
                  <a:gd name="connsiteX1" fmla="*/ 131793 w 138448"/>
                  <a:gd name="connsiteY1" fmla="*/ 84312 h 106055"/>
                  <a:gd name="connsiteX2" fmla="*/ 104280 w 138448"/>
                  <a:gd name="connsiteY2" fmla="*/ 96737 h 106055"/>
                  <a:gd name="connsiteX3" fmla="*/ 103837 w 138448"/>
                  <a:gd name="connsiteY3" fmla="*/ 96737 h 106055"/>
                  <a:gd name="connsiteX4" fmla="*/ 76324 w 138448"/>
                  <a:gd name="connsiteY4" fmla="*/ 106056 h 106055"/>
                  <a:gd name="connsiteX5" fmla="*/ 28844 w 138448"/>
                  <a:gd name="connsiteY5" fmla="*/ 87862 h 106055"/>
                  <a:gd name="connsiteX6" fmla="*/ 12425 w 138448"/>
                  <a:gd name="connsiteY6" fmla="*/ 67006 h 106055"/>
                  <a:gd name="connsiteX7" fmla="*/ 0 w 138448"/>
                  <a:gd name="connsiteY7" fmla="*/ 41268 h 106055"/>
                  <a:gd name="connsiteX8" fmla="*/ 0 w 138448"/>
                  <a:gd name="connsiteY8" fmla="*/ 444 h 106055"/>
                  <a:gd name="connsiteX9" fmla="*/ 1331 w 138448"/>
                  <a:gd name="connsiteY9" fmla="*/ 0 h 106055"/>
                  <a:gd name="connsiteX10" fmla="*/ 22631 w 138448"/>
                  <a:gd name="connsiteY10" fmla="*/ 59906 h 106055"/>
                  <a:gd name="connsiteX11" fmla="*/ 97624 w 138448"/>
                  <a:gd name="connsiteY11" fmla="*/ 85643 h 106055"/>
                  <a:gd name="connsiteX12" fmla="*/ 131349 w 138448"/>
                  <a:gd name="connsiteY12" fmla="*/ 71443 h 106055"/>
                  <a:gd name="connsiteX13" fmla="*/ 131793 w 138448"/>
                  <a:gd name="connsiteY13" fmla="*/ 71443 h 106055"/>
                  <a:gd name="connsiteX14" fmla="*/ 138449 w 138448"/>
                  <a:gd name="connsiteY14" fmla="*/ 78099 h 10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8448" h="106055">
                    <a:moveTo>
                      <a:pt x="138449" y="78099"/>
                    </a:moveTo>
                    <a:cubicBezTo>
                      <a:pt x="138449" y="81649"/>
                      <a:pt x="135343" y="84312"/>
                      <a:pt x="131793" y="84312"/>
                    </a:cubicBezTo>
                    <a:cubicBezTo>
                      <a:pt x="127355" y="84312"/>
                      <a:pt x="114043" y="90524"/>
                      <a:pt x="104280" y="96737"/>
                    </a:cubicBezTo>
                    <a:cubicBezTo>
                      <a:pt x="104280" y="96737"/>
                      <a:pt x="104280" y="96737"/>
                      <a:pt x="103837" y="96737"/>
                    </a:cubicBezTo>
                    <a:cubicBezTo>
                      <a:pt x="93630" y="102062"/>
                      <a:pt x="84756" y="105168"/>
                      <a:pt x="76324" y="106056"/>
                    </a:cubicBezTo>
                    <a:cubicBezTo>
                      <a:pt x="65674" y="98068"/>
                      <a:pt x="49256" y="91412"/>
                      <a:pt x="28844" y="87862"/>
                    </a:cubicBezTo>
                    <a:cubicBezTo>
                      <a:pt x="21744" y="80762"/>
                      <a:pt x="16419" y="73218"/>
                      <a:pt x="12425" y="67006"/>
                    </a:cubicBezTo>
                    <a:cubicBezTo>
                      <a:pt x="7544" y="59906"/>
                      <a:pt x="3550" y="50587"/>
                      <a:pt x="0" y="41268"/>
                    </a:cubicBezTo>
                    <a:lnTo>
                      <a:pt x="0" y="444"/>
                    </a:lnTo>
                    <a:cubicBezTo>
                      <a:pt x="444" y="444"/>
                      <a:pt x="887" y="0"/>
                      <a:pt x="1331" y="0"/>
                    </a:cubicBezTo>
                    <a:cubicBezTo>
                      <a:pt x="3550" y="9762"/>
                      <a:pt x="11094" y="42600"/>
                      <a:pt x="22631" y="59906"/>
                    </a:cubicBezTo>
                    <a:cubicBezTo>
                      <a:pt x="40825" y="86087"/>
                      <a:pt x="58575" y="106499"/>
                      <a:pt x="97624" y="85643"/>
                    </a:cubicBezTo>
                    <a:cubicBezTo>
                      <a:pt x="102062" y="82981"/>
                      <a:pt x="121143" y="71443"/>
                      <a:pt x="131349" y="71443"/>
                    </a:cubicBezTo>
                    <a:lnTo>
                      <a:pt x="131793" y="71443"/>
                    </a:lnTo>
                    <a:cubicBezTo>
                      <a:pt x="135786" y="71887"/>
                      <a:pt x="138449" y="74550"/>
                      <a:pt x="138449" y="780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5" name="Рисунок 8">
                <a:extLst>
                  <a:ext uri="{FF2B5EF4-FFF2-40B4-BE49-F238E27FC236}">
                    <a16:creationId xmlns:a16="http://schemas.microsoft.com/office/drawing/2014/main" id="{3B9A95E5-AAFD-2FDE-B447-34BEE1FA8481}"/>
                  </a:ext>
                </a:extLst>
              </p:cNvPr>
              <p:cNvSpPr/>
              <p:nvPr/>
            </p:nvSpPr>
            <p:spPr>
              <a:xfrm>
                <a:off x="505258" y="6579647"/>
                <a:ext cx="203235" cy="74105"/>
              </a:xfrm>
              <a:custGeom>
                <a:avLst/>
                <a:gdLst>
                  <a:gd name="connsiteX0" fmla="*/ 203236 w 203235"/>
                  <a:gd name="connsiteY0" fmla="*/ 24850 h 74105"/>
                  <a:gd name="connsiteX1" fmla="*/ 202792 w 203235"/>
                  <a:gd name="connsiteY1" fmla="*/ 23075 h 74105"/>
                  <a:gd name="connsiteX2" fmla="*/ 202348 w 203235"/>
                  <a:gd name="connsiteY2" fmla="*/ 20856 h 74105"/>
                  <a:gd name="connsiteX3" fmla="*/ 199686 w 203235"/>
                  <a:gd name="connsiteY3" fmla="*/ 14644 h 74105"/>
                  <a:gd name="connsiteX4" fmla="*/ 193917 w 203235"/>
                  <a:gd name="connsiteY4" fmla="*/ 7544 h 74105"/>
                  <a:gd name="connsiteX5" fmla="*/ 183711 w 203235"/>
                  <a:gd name="connsiteY5" fmla="*/ 0 h 74105"/>
                  <a:gd name="connsiteX6" fmla="*/ 196580 w 203235"/>
                  <a:gd name="connsiteY6" fmla="*/ 16419 h 74105"/>
                  <a:gd name="connsiteX7" fmla="*/ 198798 w 203235"/>
                  <a:gd name="connsiteY7" fmla="*/ 21744 h 74105"/>
                  <a:gd name="connsiteX8" fmla="*/ 199242 w 203235"/>
                  <a:gd name="connsiteY8" fmla="*/ 23962 h 74105"/>
                  <a:gd name="connsiteX9" fmla="*/ 199242 w 203235"/>
                  <a:gd name="connsiteY9" fmla="*/ 25294 h 74105"/>
                  <a:gd name="connsiteX10" fmla="*/ 199242 w 203235"/>
                  <a:gd name="connsiteY10" fmla="*/ 26625 h 74105"/>
                  <a:gd name="connsiteX11" fmla="*/ 199242 w 203235"/>
                  <a:gd name="connsiteY11" fmla="*/ 27956 h 74105"/>
                  <a:gd name="connsiteX12" fmla="*/ 199242 w 203235"/>
                  <a:gd name="connsiteY12" fmla="*/ 29287 h 74105"/>
                  <a:gd name="connsiteX13" fmla="*/ 198798 w 203235"/>
                  <a:gd name="connsiteY13" fmla="*/ 31062 h 74105"/>
                  <a:gd name="connsiteX14" fmla="*/ 196580 w 203235"/>
                  <a:gd name="connsiteY14" fmla="*/ 36387 h 74105"/>
                  <a:gd name="connsiteX15" fmla="*/ 191698 w 203235"/>
                  <a:gd name="connsiteY15" fmla="*/ 42600 h 74105"/>
                  <a:gd name="connsiteX16" fmla="*/ 173061 w 203235"/>
                  <a:gd name="connsiteY16" fmla="*/ 54581 h 74105"/>
                  <a:gd name="connsiteX17" fmla="*/ 145105 w 203235"/>
                  <a:gd name="connsiteY17" fmla="*/ 63456 h 74105"/>
                  <a:gd name="connsiteX18" fmla="*/ 110493 w 203235"/>
                  <a:gd name="connsiteY18" fmla="*/ 67450 h 74105"/>
                  <a:gd name="connsiteX19" fmla="*/ 101174 w 203235"/>
                  <a:gd name="connsiteY19" fmla="*/ 67450 h 74105"/>
                  <a:gd name="connsiteX20" fmla="*/ 91412 w 203235"/>
                  <a:gd name="connsiteY20" fmla="*/ 67450 h 74105"/>
                  <a:gd name="connsiteX21" fmla="*/ 71443 w 203235"/>
                  <a:gd name="connsiteY21" fmla="*/ 65675 h 74105"/>
                  <a:gd name="connsiteX22" fmla="*/ 51031 w 203235"/>
                  <a:gd name="connsiteY22" fmla="*/ 61681 h 74105"/>
                  <a:gd name="connsiteX23" fmla="*/ 40825 w 203235"/>
                  <a:gd name="connsiteY23" fmla="*/ 58575 h 74105"/>
                  <a:gd name="connsiteX24" fmla="*/ 31062 w 203235"/>
                  <a:gd name="connsiteY24" fmla="*/ 54581 h 74105"/>
                  <a:gd name="connsiteX25" fmla="*/ 13312 w 203235"/>
                  <a:gd name="connsiteY25" fmla="*/ 43487 h 74105"/>
                  <a:gd name="connsiteX26" fmla="*/ 6656 w 203235"/>
                  <a:gd name="connsiteY26" fmla="*/ 35500 h 74105"/>
                  <a:gd name="connsiteX27" fmla="*/ 3994 w 203235"/>
                  <a:gd name="connsiteY27" fmla="*/ 25737 h 74105"/>
                  <a:gd name="connsiteX28" fmla="*/ 3994 w 203235"/>
                  <a:gd name="connsiteY28" fmla="*/ 23075 h 74105"/>
                  <a:gd name="connsiteX29" fmla="*/ 4437 w 203235"/>
                  <a:gd name="connsiteY29" fmla="*/ 20856 h 74105"/>
                  <a:gd name="connsiteX30" fmla="*/ 4437 w 203235"/>
                  <a:gd name="connsiteY30" fmla="*/ 20412 h 74105"/>
                  <a:gd name="connsiteX31" fmla="*/ 4881 w 203235"/>
                  <a:gd name="connsiteY31" fmla="*/ 19081 h 74105"/>
                  <a:gd name="connsiteX32" fmla="*/ 5769 w 203235"/>
                  <a:gd name="connsiteY32" fmla="*/ 16862 h 74105"/>
                  <a:gd name="connsiteX33" fmla="*/ 5769 w 203235"/>
                  <a:gd name="connsiteY33" fmla="*/ 16419 h 74105"/>
                  <a:gd name="connsiteX34" fmla="*/ 18637 w 203235"/>
                  <a:gd name="connsiteY34" fmla="*/ 0 h 74105"/>
                  <a:gd name="connsiteX35" fmla="*/ 10206 w 203235"/>
                  <a:gd name="connsiteY35" fmla="*/ 6212 h 74105"/>
                  <a:gd name="connsiteX36" fmla="*/ 3106 w 203235"/>
                  <a:gd name="connsiteY36" fmla="*/ 15087 h 74105"/>
                  <a:gd name="connsiteX37" fmla="*/ 1775 w 203235"/>
                  <a:gd name="connsiteY37" fmla="*/ 17750 h 74105"/>
                  <a:gd name="connsiteX38" fmla="*/ 1331 w 203235"/>
                  <a:gd name="connsiteY38" fmla="*/ 19081 h 74105"/>
                  <a:gd name="connsiteX39" fmla="*/ 887 w 203235"/>
                  <a:gd name="connsiteY39" fmla="*/ 20412 h 74105"/>
                  <a:gd name="connsiteX40" fmla="*/ 444 w 203235"/>
                  <a:gd name="connsiteY40" fmla="*/ 23519 h 74105"/>
                  <a:gd name="connsiteX41" fmla="*/ 0 w 203235"/>
                  <a:gd name="connsiteY41" fmla="*/ 26625 h 74105"/>
                  <a:gd name="connsiteX42" fmla="*/ 3106 w 203235"/>
                  <a:gd name="connsiteY42" fmla="*/ 38162 h 74105"/>
                  <a:gd name="connsiteX43" fmla="*/ 10206 w 203235"/>
                  <a:gd name="connsiteY43" fmla="*/ 47481 h 74105"/>
                  <a:gd name="connsiteX44" fmla="*/ 19081 w 203235"/>
                  <a:gd name="connsiteY44" fmla="*/ 54581 h 74105"/>
                  <a:gd name="connsiteX45" fmla="*/ 28844 w 203235"/>
                  <a:gd name="connsiteY45" fmla="*/ 59462 h 74105"/>
                  <a:gd name="connsiteX46" fmla="*/ 70112 w 203235"/>
                  <a:gd name="connsiteY46" fmla="*/ 71443 h 74105"/>
                  <a:gd name="connsiteX47" fmla="*/ 90524 w 203235"/>
                  <a:gd name="connsiteY47" fmla="*/ 73662 h 74105"/>
                  <a:gd name="connsiteX48" fmla="*/ 100287 w 203235"/>
                  <a:gd name="connsiteY48" fmla="*/ 74106 h 74105"/>
                  <a:gd name="connsiteX49" fmla="*/ 110049 w 203235"/>
                  <a:gd name="connsiteY49" fmla="*/ 74106 h 74105"/>
                  <a:gd name="connsiteX50" fmla="*/ 145993 w 203235"/>
                  <a:gd name="connsiteY50" fmla="*/ 69668 h 74105"/>
                  <a:gd name="connsiteX51" fmla="*/ 174836 w 203235"/>
                  <a:gd name="connsiteY51" fmla="*/ 59906 h 74105"/>
                  <a:gd name="connsiteX52" fmla="*/ 194361 w 203235"/>
                  <a:gd name="connsiteY52" fmla="*/ 46150 h 74105"/>
                  <a:gd name="connsiteX53" fmla="*/ 199686 w 203235"/>
                  <a:gd name="connsiteY53" fmla="*/ 39050 h 74105"/>
                  <a:gd name="connsiteX54" fmla="*/ 202348 w 203235"/>
                  <a:gd name="connsiteY54" fmla="*/ 32837 h 74105"/>
                  <a:gd name="connsiteX55" fmla="*/ 202792 w 203235"/>
                  <a:gd name="connsiteY55" fmla="*/ 30175 h 74105"/>
                  <a:gd name="connsiteX56" fmla="*/ 202792 w 203235"/>
                  <a:gd name="connsiteY56" fmla="*/ 28400 h 74105"/>
                  <a:gd name="connsiteX57" fmla="*/ 202792 w 203235"/>
                  <a:gd name="connsiteY57" fmla="*/ 27069 h 74105"/>
                  <a:gd name="connsiteX58" fmla="*/ 202792 w 203235"/>
                  <a:gd name="connsiteY58" fmla="*/ 27069 h 74105"/>
                  <a:gd name="connsiteX59" fmla="*/ 203236 w 203235"/>
                  <a:gd name="connsiteY59" fmla="*/ 24850 h 7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3235" h="74105">
                    <a:moveTo>
                      <a:pt x="203236" y="24850"/>
                    </a:moveTo>
                    <a:cubicBezTo>
                      <a:pt x="203236" y="24406"/>
                      <a:pt x="203236" y="23962"/>
                      <a:pt x="202792" y="23075"/>
                    </a:cubicBezTo>
                    <a:cubicBezTo>
                      <a:pt x="202792" y="22187"/>
                      <a:pt x="202348" y="21744"/>
                      <a:pt x="202348" y="20856"/>
                    </a:cubicBezTo>
                    <a:cubicBezTo>
                      <a:pt x="201905" y="19081"/>
                      <a:pt x="201017" y="16862"/>
                      <a:pt x="199686" y="14644"/>
                    </a:cubicBezTo>
                    <a:cubicBezTo>
                      <a:pt x="198355" y="12425"/>
                      <a:pt x="196580" y="10206"/>
                      <a:pt x="193917" y="7544"/>
                    </a:cubicBezTo>
                    <a:cubicBezTo>
                      <a:pt x="191255" y="4881"/>
                      <a:pt x="187705" y="2219"/>
                      <a:pt x="183711" y="0"/>
                    </a:cubicBezTo>
                    <a:cubicBezTo>
                      <a:pt x="190367" y="4881"/>
                      <a:pt x="195248" y="10650"/>
                      <a:pt x="196580" y="16419"/>
                    </a:cubicBezTo>
                    <a:cubicBezTo>
                      <a:pt x="197467" y="18637"/>
                      <a:pt x="198355" y="20412"/>
                      <a:pt x="198798" y="21744"/>
                    </a:cubicBezTo>
                    <a:cubicBezTo>
                      <a:pt x="199242" y="22631"/>
                      <a:pt x="199242" y="23075"/>
                      <a:pt x="199242" y="23962"/>
                    </a:cubicBezTo>
                    <a:cubicBezTo>
                      <a:pt x="199242" y="24406"/>
                      <a:pt x="199242" y="24850"/>
                      <a:pt x="199242" y="25294"/>
                    </a:cubicBezTo>
                    <a:cubicBezTo>
                      <a:pt x="199242" y="25737"/>
                      <a:pt x="199242" y="26181"/>
                      <a:pt x="199242" y="26625"/>
                    </a:cubicBezTo>
                    <a:cubicBezTo>
                      <a:pt x="199242" y="26625"/>
                      <a:pt x="199242" y="27069"/>
                      <a:pt x="199242" y="27956"/>
                    </a:cubicBezTo>
                    <a:cubicBezTo>
                      <a:pt x="199242" y="28400"/>
                      <a:pt x="199242" y="28844"/>
                      <a:pt x="199242" y="29287"/>
                    </a:cubicBezTo>
                    <a:cubicBezTo>
                      <a:pt x="199242" y="29731"/>
                      <a:pt x="199242" y="30619"/>
                      <a:pt x="198798" y="31062"/>
                    </a:cubicBezTo>
                    <a:cubicBezTo>
                      <a:pt x="198355" y="32394"/>
                      <a:pt x="197467" y="34612"/>
                      <a:pt x="196580" y="36387"/>
                    </a:cubicBezTo>
                    <a:cubicBezTo>
                      <a:pt x="195248" y="38162"/>
                      <a:pt x="193917" y="40381"/>
                      <a:pt x="191698" y="42600"/>
                    </a:cubicBezTo>
                    <a:cubicBezTo>
                      <a:pt x="187261" y="47037"/>
                      <a:pt x="181049" y="51031"/>
                      <a:pt x="173061" y="54581"/>
                    </a:cubicBezTo>
                    <a:cubicBezTo>
                      <a:pt x="165074" y="58131"/>
                      <a:pt x="155755" y="61237"/>
                      <a:pt x="145105" y="63456"/>
                    </a:cubicBezTo>
                    <a:cubicBezTo>
                      <a:pt x="134455" y="65675"/>
                      <a:pt x="122918" y="67006"/>
                      <a:pt x="110493" y="67450"/>
                    </a:cubicBezTo>
                    <a:cubicBezTo>
                      <a:pt x="107387" y="67450"/>
                      <a:pt x="104280" y="67450"/>
                      <a:pt x="101174" y="67450"/>
                    </a:cubicBezTo>
                    <a:cubicBezTo>
                      <a:pt x="98068" y="67450"/>
                      <a:pt x="94518" y="67450"/>
                      <a:pt x="91412" y="67450"/>
                    </a:cubicBezTo>
                    <a:cubicBezTo>
                      <a:pt x="84756" y="67006"/>
                      <a:pt x="78099" y="66562"/>
                      <a:pt x="71443" y="65675"/>
                    </a:cubicBezTo>
                    <a:cubicBezTo>
                      <a:pt x="64787" y="64787"/>
                      <a:pt x="58131" y="63456"/>
                      <a:pt x="51031" y="61681"/>
                    </a:cubicBezTo>
                    <a:cubicBezTo>
                      <a:pt x="47481" y="60793"/>
                      <a:pt x="44375" y="59906"/>
                      <a:pt x="40825" y="58575"/>
                    </a:cubicBezTo>
                    <a:cubicBezTo>
                      <a:pt x="37275" y="57687"/>
                      <a:pt x="34168" y="56356"/>
                      <a:pt x="31062" y="54581"/>
                    </a:cubicBezTo>
                    <a:cubicBezTo>
                      <a:pt x="24406" y="51918"/>
                      <a:pt x="18194" y="48368"/>
                      <a:pt x="13312" y="43487"/>
                    </a:cubicBezTo>
                    <a:cubicBezTo>
                      <a:pt x="10650" y="41268"/>
                      <a:pt x="8431" y="38606"/>
                      <a:pt x="6656" y="35500"/>
                    </a:cubicBezTo>
                    <a:cubicBezTo>
                      <a:pt x="4881" y="32394"/>
                      <a:pt x="3994" y="29287"/>
                      <a:pt x="3994" y="25737"/>
                    </a:cubicBezTo>
                    <a:cubicBezTo>
                      <a:pt x="3994" y="24850"/>
                      <a:pt x="3994" y="23962"/>
                      <a:pt x="3994" y="23075"/>
                    </a:cubicBezTo>
                    <a:cubicBezTo>
                      <a:pt x="3994" y="22187"/>
                      <a:pt x="3994" y="21300"/>
                      <a:pt x="4437" y="20856"/>
                    </a:cubicBezTo>
                    <a:lnTo>
                      <a:pt x="4437" y="20412"/>
                    </a:lnTo>
                    <a:lnTo>
                      <a:pt x="4881" y="19081"/>
                    </a:lnTo>
                    <a:cubicBezTo>
                      <a:pt x="5325" y="18194"/>
                      <a:pt x="5769" y="17306"/>
                      <a:pt x="5769" y="16862"/>
                    </a:cubicBezTo>
                    <a:lnTo>
                      <a:pt x="5769" y="16419"/>
                    </a:lnTo>
                    <a:cubicBezTo>
                      <a:pt x="7100" y="10650"/>
                      <a:pt x="11981" y="4881"/>
                      <a:pt x="18637" y="0"/>
                    </a:cubicBezTo>
                    <a:cubicBezTo>
                      <a:pt x="15531" y="1775"/>
                      <a:pt x="12869" y="3994"/>
                      <a:pt x="10206" y="6212"/>
                    </a:cubicBezTo>
                    <a:cubicBezTo>
                      <a:pt x="7544" y="8875"/>
                      <a:pt x="4881" y="11537"/>
                      <a:pt x="3106" y="15087"/>
                    </a:cubicBezTo>
                    <a:cubicBezTo>
                      <a:pt x="2662" y="15975"/>
                      <a:pt x="2219" y="16862"/>
                      <a:pt x="1775" y="17750"/>
                    </a:cubicBezTo>
                    <a:lnTo>
                      <a:pt x="1331" y="19081"/>
                    </a:lnTo>
                    <a:lnTo>
                      <a:pt x="887" y="20412"/>
                    </a:lnTo>
                    <a:cubicBezTo>
                      <a:pt x="444" y="21300"/>
                      <a:pt x="444" y="22187"/>
                      <a:pt x="444" y="23519"/>
                    </a:cubicBezTo>
                    <a:cubicBezTo>
                      <a:pt x="444" y="24406"/>
                      <a:pt x="444" y="25294"/>
                      <a:pt x="0" y="26625"/>
                    </a:cubicBezTo>
                    <a:cubicBezTo>
                      <a:pt x="0" y="30619"/>
                      <a:pt x="887" y="34612"/>
                      <a:pt x="3106" y="38162"/>
                    </a:cubicBezTo>
                    <a:cubicBezTo>
                      <a:pt x="4881" y="41712"/>
                      <a:pt x="7544" y="44818"/>
                      <a:pt x="10206" y="47481"/>
                    </a:cubicBezTo>
                    <a:cubicBezTo>
                      <a:pt x="12869" y="50143"/>
                      <a:pt x="15975" y="52362"/>
                      <a:pt x="19081" y="54581"/>
                    </a:cubicBezTo>
                    <a:cubicBezTo>
                      <a:pt x="22187" y="55912"/>
                      <a:pt x="25294" y="57687"/>
                      <a:pt x="28844" y="59462"/>
                    </a:cubicBezTo>
                    <a:cubicBezTo>
                      <a:pt x="42156" y="65675"/>
                      <a:pt x="56356" y="69225"/>
                      <a:pt x="70112" y="71443"/>
                    </a:cubicBezTo>
                    <a:cubicBezTo>
                      <a:pt x="77212" y="72331"/>
                      <a:pt x="83868" y="73218"/>
                      <a:pt x="90524" y="73662"/>
                    </a:cubicBezTo>
                    <a:cubicBezTo>
                      <a:pt x="94074" y="73662"/>
                      <a:pt x="97180" y="74106"/>
                      <a:pt x="100287" y="74106"/>
                    </a:cubicBezTo>
                    <a:cubicBezTo>
                      <a:pt x="103393" y="74106"/>
                      <a:pt x="106943" y="74106"/>
                      <a:pt x="110049" y="74106"/>
                    </a:cubicBezTo>
                    <a:cubicBezTo>
                      <a:pt x="122918" y="73662"/>
                      <a:pt x="134899" y="71887"/>
                      <a:pt x="145993" y="69668"/>
                    </a:cubicBezTo>
                    <a:cubicBezTo>
                      <a:pt x="157086" y="67006"/>
                      <a:pt x="166849" y="63900"/>
                      <a:pt x="174836" y="59906"/>
                    </a:cubicBezTo>
                    <a:cubicBezTo>
                      <a:pt x="183267" y="55912"/>
                      <a:pt x="189923" y="51475"/>
                      <a:pt x="194361" y="46150"/>
                    </a:cubicBezTo>
                    <a:cubicBezTo>
                      <a:pt x="196580" y="43487"/>
                      <a:pt x="198355" y="41268"/>
                      <a:pt x="199686" y="39050"/>
                    </a:cubicBezTo>
                    <a:cubicBezTo>
                      <a:pt x="201017" y="36831"/>
                      <a:pt x="201905" y="34612"/>
                      <a:pt x="202348" y="32837"/>
                    </a:cubicBezTo>
                    <a:cubicBezTo>
                      <a:pt x="202792" y="31950"/>
                      <a:pt x="202792" y="31062"/>
                      <a:pt x="202792" y="30175"/>
                    </a:cubicBezTo>
                    <a:cubicBezTo>
                      <a:pt x="202792" y="29287"/>
                      <a:pt x="202792" y="28844"/>
                      <a:pt x="202792" y="28400"/>
                    </a:cubicBezTo>
                    <a:cubicBezTo>
                      <a:pt x="202792" y="27512"/>
                      <a:pt x="202792" y="27069"/>
                      <a:pt x="202792" y="27069"/>
                    </a:cubicBezTo>
                    <a:lnTo>
                      <a:pt x="202792" y="27069"/>
                    </a:lnTo>
                    <a:cubicBezTo>
                      <a:pt x="203236" y="26625"/>
                      <a:pt x="203236" y="25737"/>
                      <a:pt x="203236" y="248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6" name="Рисунок 8">
                <a:extLst>
                  <a:ext uri="{FF2B5EF4-FFF2-40B4-BE49-F238E27FC236}">
                    <a16:creationId xmlns:a16="http://schemas.microsoft.com/office/drawing/2014/main" id="{399C0A2A-F7D1-5C41-CDD5-5C6CA48B5C13}"/>
                  </a:ext>
                </a:extLst>
              </p:cNvPr>
              <p:cNvSpPr/>
              <p:nvPr/>
            </p:nvSpPr>
            <p:spPr>
              <a:xfrm>
                <a:off x="510139" y="6559678"/>
                <a:ext cx="193917" cy="84660"/>
              </a:xfrm>
              <a:custGeom>
                <a:avLst/>
                <a:gdLst>
                  <a:gd name="connsiteX0" fmla="*/ 193917 w 193917"/>
                  <a:gd name="connsiteY0" fmla="*/ 39493 h 84660"/>
                  <a:gd name="connsiteX1" fmla="*/ 193917 w 193917"/>
                  <a:gd name="connsiteY1" fmla="*/ 37719 h 84660"/>
                  <a:gd name="connsiteX2" fmla="*/ 193473 w 193917"/>
                  <a:gd name="connsiteY2" fmla="*/ 35500 h 84660"/>
                  <a:gd name="connsiteX3" fmla="*/ 193030 w 193917"/>
                  <a:gd name="connsiteY3" fmla="*/ 34169 h 84660"/>
                  <a:gd name="connsiteX4" fmla="*/ 192586 w 193917"/>
                  <a:gd name="connsiteY4" fmla="*/ 32837 h 84660"/>
                  <a:gd name="connsiteX5" fmla="*/ 191698 w 193917"/>
                  <a:gd name="connsiteY5" fmla="*/ 31506 h 84660"/>
                  <a:gd name="connsiteX6" fmla="*/ 190811 w 193917"/>
                  <a:gd name="connsiteY6" fmla="*/ 30175 h 84660"/>
                  <a:gd name="connsiteX7" fmla="*/ 185486 w 193917"/>
                  <a:gd name="connsiteY7" fmla="*/ 23962 h 84660"/>
                  <a:gd name="connsiteX8" fmla="*/ 166405 w 193917"/>
                  <a:gd name="connsiteY8" fmla="*/ 12425 h 84660"/>
                  <a:gd name="connsiteX9" fmla="*/ 138893 w 193917"/>
                  <a:gd name="connsiteY9" fmla="*/ 3994 h 84660"/>
                  <a:gd name="connsiteX10" fmla="*/ 105168 w 193917"/>
                  <a:gd name="connsiteY10" fmla="*/ 0 h 84660"/>
                  <a:gd name="connsiteX11" fmla="*/ 104724 w 193917"/>
                  <a:gd name="connsiteY11" fmla="*/ 0 h 84660"/>
                  <a:gd name="connsiteX12" fmla="*/ 104724 w 193917"/>
                  <a:gd name="connsiteY12" fmla="*/ 444 h 84660"/>
                  <a:gd name="connsiteX13" fmla="*/ 105168 w 193917"/>
                  <a:gd name="connsiteY13" fmla="*/ 444 h 84660"/>
                  <a:gd name="connsiteX14" fmla="*/ 138893 w 193917"/>
                  <a:gd name="connsiteY14" fmla="*/ 4437 h 84660"/>
                  <a:gd name="connsiteX15" fmla="*/ 165961 w 193917"/>
                  <a:gd name="connsiteY15" fmla="*/ 13312 h 84660"/>
                  <a:gd name="connsiteX16" fmla="*/ 184155 w 193917"/>
                  <a:gd name="connsiteY16" fmla="*/ 25294 h 84660"/>
                  <a:gd name="connsiteX17" fmla="*/ 189036 w 193917"/>
                  <a:gd name="connsiteY17" fmla="*/ 31506 h 84660"/>
                  <a:gd name="connsiteX18" fmla="*/ 189923 w 193917"/>
                  <a:gd name="connsiteY18" fmla="*/ 32837 h 84660"/>
                  <a:gd name="connsiteX19" fmla="*/ 190367 w 193917"/>
                  <a:gd name="connsiteY19" fmla="*/ 34169 h 84660"/>
                  <a:gd name="connsiteX20" fmla="*/ 190811 w 193917"/>
                  <a:gd name="connsiteY20" fmla="*/ 35500 h 84660"/>
                  <a:gd name="connsiteX21" fmla="*/ 191255 w 193917"/>
                  <a:gd name="connsiteY21" fmla="*/ 36831 h 84660"/>
                  <a:gd name="connsiteX22" fmla="*/ 191698 w 193917"/>
                  <a:gd name="connsiteY22" fmla="*/ 39050 h 84660"/>
                  <a:gd name="connsiteX23" fmla="*/ 191698 w 193917"/>
                  <a:gd name="connsiteY23" fmla="*/ 40381 h 84660"/>
                  <a:gd name="connsiteX24" fmla="*/ 191698 w 193917"/>
                  <a:gd name="connsiteY24" fmla="*/ 41712 h 84660"/>
                  <a:gd name="connsiteX25" fmla="*/ 191698 w 193917"/>
                  <a:gd name="connsiteY25" fmla="*/ 43043 h 84660"/>
                  <a:gd name="connsiteX26" fmla="*/ 191698 w 193917"/>
                  <a:gd name="connsiteY26" fmla="*/ 44375 h 84660"/>
                  <a:gd name="connsiteX27" fmla="*/ 191255 w 193917"/>
                  <a:gd name="connsiteY27" fmla="*/ 46150 h 84660"/>
                  <a:gd name="connsiteX28" fmla="*/ 190811 w 193917"/>
                  <a:gd name="connsiteY28" fmla="*/ 47481 h 84660"/>
                  <a:gd name="connsiteX29" fmla="*/ 190367 w 193917"/>
                  <a:gd name="connsiteY29" fmla="*/ 48812 h 84660"/>
                  <a:gd name="connsiteX30" fmla="*/ 189923 w 193917"/>
                  <a:gd name="connsiteY30" fmla="*/ 50143 h 84660"/>
                  <a:gd name="connsiteX31" fmla="*/ 189036 w 193917"/>
                  <a:gd name="connsiteY31" fmla="*/ 51475 h 84660"/>
                  <a:gd name="connsiteX32" fmla="*/ 184155 w 193917"/>
                  <a:gd name="connsiteY32" fmla="*/ 57687 h 84660"/>
                  <a:gd name="connsiteX33" fmla="*/ 165961 w 193917"/>
                  <a:gd name="connsiteY33" fmla="*/ 69225 h 84660"/>
                  <a:gd name="connsiteX34" fmla="*/ 138893 w 193917"/>
                  <a:gd name="connsiteY34" fmla="*/ 77212 h 84660"/>
                  <a:gd name="connsiteX35" fmla="*/ 105612 w 193917"/>
                  <a:gd name="connsiteY35" fmla="*/ 81206 h 84660"/>
                  <a:gd name="connsiteX36" fmla="*/ 67893 w 193917"/>
                  <a:gd name="connsiteY36" fmla="*/ 79431 h 84660"/>
                  <a:gd name="connsiteX37" fmla="*/ 29287 w 193917"/>
                  <a:gd name="connsiteY37" fmla="*/ 69225 h 84660"/>
                  <a:gd name="connsiteX38" fmla="*/ 11537 w 193917"/>
                  <a:gd name="connsiteY38" fmla="*/ 58575 h 84660"/>
                  <a:gd name="connsiteX39" fmla="*/ 4881 w 193917"/>
                  <a:gd name="connsiteY39" fmla="*/ 51031 h 84660"/>
                  <a:gd name="connsiteX40" fmla="*/ 2219 w 193917"/>
                  <a:gd name="connsiteY40" fmla="*/ 41712 h 84660"/>
                  <a:gd name="connsiteX41" fmla="*/ 2219 w 193917"/>
                  <a:gd name="connsiteY41" fmla="*/ 39050 h 84660"/>
                  <a:gd name="connsiteX42" fmla="*/ 2662 w 193917"/>
                  <a:gd name="connsiteY42" fmla="*/ 36831 h 84660"/>
                  <a:gd name="connsiteX43" fmla="*/ 4437 w 193917"/>
                  <a:gd name="connsiteY43" fmla="*/ 32394 h 84660"/>
                  <a:gd name="connsiteX44" fmla="*/ 11094 w 193917"/>
                  <a:gd name="connsiteY44" fmla="*/ 24406 h 84660"/>
                  <a:gd name="connsiteX45" fmla="*/ 28400 w 193917"/>
                  <a:gd name="connsiteY45" fmla="*/ 13756 h 84660"/>
                  <a:gd name="connsiteX46" fmla="*/ 67449 w 193917"/>
                  <a:gd name="connsiteY46" fmla="*/ 3106 h 84660"/>
                  <a:gd name="connsiteX47" fmla="*/ 79874 w 193917"/>
                  <a:gd name="connsiteY47" fmla="*/ 1775 h 84660"/>
                  <a:gd name="connsiteX48" fmla="*/ 79874 w 193917"/>
                  <a:gd name="connsiteY48" fmla="*/ 1331 h 84660"/>
                  <a:gd name="connsiteX49" fmla="*/ 67449 w 193917"/>
                  <a:gd name="connsiteY49" fmla="*/ 2662 h 84660"/>
                  <a:gd name="connsiteX50" fmla="*/ 28400 w 193917"/>
                  <a:gd name="connsiteY50" fmla="*/ 12869 h 84660"/>
                  <a:gd name="connsiteX51" fmla="*/ 10206 w 193917"/>
                  <a:gd name="connsiteY51" fmla="*/ 23519 h 84660"/>
                  <a:gd name="connsiteX52" fmla="*/ 3106 w 193917"/>
                  <a:gd name="connsiteY52" fmla="*/ 31506 h 84660"/>
                  <a:gd name="connsiteX53" fmla="*/ 887 w 193917"/>
                  <a:gd name="connsiteY53" fmla="*/ 36387 h 84660"/>
                  <a:gd name="connsiteX54" fmla="*/ 444 w 193917"/>
                  <a:gd name="connsiteY54" fmla="*/ 39050 h 84660"/>
                  <a:gd name="connsiteX55" fmla="*/ 0 w 193917"/>
                  <a:gd name="connsiteY55" fmla="*/ 41712 h 84660"/>
                  <a:gd name="connsiteX56" fmla="*/ 3106 w 193917"/>
                  <a:gd name="connsiteY56" fmla="*/ 52362 h 84660"/>
                  <a:gd name="connsiteX57" fmla="*/ 10206 w 193917"/>
                  <a:gd name="connsiteY57" fmla="*/ 60793 h 84660"/>
                  <a:gd name="connsiteX58" fmla="*/ 27956 w 193917"/>
                  <a:gd name="connsiteY58" fmla="*/ 71887 h 84660"/>
                  <a:gd name="connsiteX59" fmla="*/ 67449 w 193917"/>
                  <a:gd name="connsiteY59" fmla="*/ 82537 h 84660"/>
                  <a:gd name="connsiteX60" fmla="*/ 105612 w 193917"/>
                  <a:gd name="connsiteY60" fmla="*/ 84312 h 84660"/>
                  <a:gd name="connsiteX61" fmla="*/ 139336 w 193917"/>
                  <a:gd name="connsiteY61" fmla="*/ 80318 h 84660"/>
                  <a:gd name="connsiteX62" fmla="*/ 166849 w 193917"/>
                  <a:gd name="connsiteY62" fmla="*/ 71443 h 84660"/>
                  <a:gd name="connsiteX63" fmla="*/ 185486 w 193917"/>
                  <a:gd name="connsiteY63" fmla="*/ 59462 h 84660"/>
                  <a:gd name="connsiteX64" fmla="*/ 190811 w 193917"/>
                  <a:gd name="connsiteY64" fmla="*/ 52806 h 84660"/>
                  <a:gd name="connsiteX65" fmla="*/ 191698 w 193917"/>
                  <a:gd name="connsiteY65" fmla="*/ 51031 h 84660"/>
                  <a:gd name="connsiteX66" fmla="*/ 192586 w 193917"/>
                  <a:gd name="connsiteY66" fmla="*/ 49700 h 84660"/>
                  <a:gd name="connsiteX67" fmla="*/ 193030 w 193917"/>
                  <a:gd name="connsiteY67" fmla="*/ 48368 h 84660"/>
                  <a:gd name="connsiteX68" fmla="*/ 193473 w 193917"/>
                  <a:gd name="connsiteY68" fmla="*/ 47037 h 84660"/>
                  <a:gd name="connsiteX69" fmla="*/ 193917 w 193917"/>
                  <a:gd name="connsiteY69" fmla="*/ 44818 h 84660"/>
                  <a:gd name="connsiteX70" fmla="*/ 193917 w 193917"/>
                  <a:gd name="connsiteY70" fmla="*/ 43043 h 84660"/>
                  <a:gd name="connsiteX71" fmla="*/ 193917 w 193917"/>
                  <a:gd name="connsiteY71" fmla="*/ 41712 h 84660"/>
                  <a:gd name="connsiteX72" fmla="*/ 193917 w 193917"/>
                  <a:gd name="connsiteY72" fmla="*/ 41712 h 84660"/>
                  <a:gd name="connsiteX73" fmla="*/ 193917 w 193917"/>
                  <a:gd name="connsiteY73" fmla="*/ 39493 h 8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93917" h="84660">
                    <a:moveTo>
                      <a:pt x="193917" y="39493"/>
                    </a:moveTo>
                    <a:cubicBezTo>
                      <a:pt x="193917" y="39050"/>
                      <a:pt x="193917" y="38606"/>
                      <a:pt x="193917" y="37719"/>
                    </a:cubicBezTo>
                    <a:cubicBezTo>
                      <a:pt x="193917" y="37275"/>
                      <a:pt x="193473" y="36387"/>
                      <a:pt x="193473" y="35500"/>
                    </a:cubicBezTo>
                    <a:cubicBezTo>
                      <a:pt x="193473" y="35056"/>
                      <a:pt x="193030" y="34612"/>
                      <a:pt x="193030" y="34169"/>
                    </a:cubicBezTo>
                    <a:cubicBezTo>
                      <a:pt x="193030" y="33725"/>
                      <a:pt x="192586" y="33281"/>
                      <a:pt x="192586" y="32837"/>
                    </a:cubicBezTo>
                    <a:cubicBezTo>
                      <a:pt x="192586" y="32394"/>
                      <a:pt x="192142" y="31950"/>
                      <a:pt x="191698" y="31506"/>
                    </a:cubicBezTo>
                    <a:cubicBezTo>
                      <a:pt x="191255" y="31062"/>
                      <a:pt x="191255" y="30619"/>
                      <a:pt x="190811" y="30175"/>
                    </a:cubicBezTo>
                    <a:cubicBezTo>
                      <a:pt x="189480" y="27956"/>
                      <a:pt x="187705" y="25737"/>
                      <a:pt x="185486" y="23962"/>
                    </a:cubicBezTo>
                    <a:cubicBezTo>
                      <a:pt x="181049" y="19525"/>
                      <a:pt x="174392" y="15531"/>
                      <a:pt x="166405" y="12425"/>
                    </a:cubicBezTo>
                    <a:cubicBezTo>
                      <a:pt x="158417" y="8875"/>
                      <a:pt x="149099" y="6212"/>
                      <a:pt x="138893" y="3994"/>
                    </a:cubicBezTo>
                    <a:cubicBezTo>
                      <a:pt x="128686" y="1775"/>
                      <a:pt x="117149" y="444"/>
                      <a:pt x="105168" y="0"/>
                    </a:cubicBezTo>
                    <a:lnTo>
                      <a:pt x="104724" y="0"/>
                    </a:lnTo>
                    <a:lnTo>
                      <a:pt x="104724" y="444"/>
                    </a:lnTo>
                    <a:lnTo>
                      <a:pt x="105168" y="444"/>
                    </a:lnTo>
                    <a:cubicBezTo>
                      <a:pt x="117149" y="887"/>
                      <a:pt x="128686" y="2219"/>
                      <a:pt x="138893" y="4437"/>
                    </a:cubicBezTo>
                    <a:cubicBezTo>
                      <a:pt x="149099" y="6656"/>
                      <a:pt x="158417" y="9762"/>
                      <a:pt x="165961" y="13312"/>
                    </a:cubicBezTo>
                    <a:cubicBezTo>
                      <a:pt x="173505" y="16862"/>
                      <a:pt x="180161" y="20856"/>
                      <a:pt x="184155" y="25294"/>
                    </a:cubicBezTo>
                    <a:cubicBezTo>
                      <a:pt x="186374" y="27512"/>
                      <a:pt x="188148" y="29287"/>
                      <a:pt x="189036" y="31506"/>
                    </a:cubicBezTo>
                    <a:cubicBezTo>
                      <a:pt x="189480" y="31950"/>
                      <a:pt x="189480" y="32394"/>
                      <a:pt x="189923" y="32837"/>
                    </a:cubicBezTo>
                    <a:cubicBezTo>
                      <a:pt x="190367" y="33281"/>
                      <a:pt x="190367" y="33725"/>
                      <a:pt x="190367" y="34169"/>
                    </a:cubicBezTo>
                    <a:cubicBezTo>
                      <a:pt x="190367" y="34612"/>
                      <a:pt x="190811" y="35056"/>
                      <a:pt x="190811" y="35500"/>
                    </a:cubicBezTo>
                    <a:cubicBezTo>
                      <a:pt x="190811" y="35944"/>
                      <a:pt x="191255" y="36387"/>
                      <a:pt x="191255" y="36831"/>
                    </a:cubicBezTo>
                    <a:cubicBezTo>
                      <a:pt x="191698" y="37719"/>
                      <a:pt x="191698" y="38162"/>
                      <a:pt x="191698" y="39050"/>
                    </a:cubicBezTo>
                    <a:cubicBezTo>
                      <a:pt x="191698" y="39493"/>
                      <a:pt x="191698" y="39937"/>
                      <a:pt x="191698" y="40381"/>
                    </a:cubicBezTo>
                    <a:cubicBezTo>
                      <a:pt x="191698" y="40825"/>
                      <a:pt x="191698" y="41268"/>
                      <a:pt x="191698" y="41712"/>
                    </a:cubicBezTo>
                    <a:cubicBezTo>
                      <a:pt x="191698" y="41712"/>
                      <a:pt x="191698" y="42156"/>
                      <a:pt x="191698" y="43043"/>
                    </a:cubicBezTo>
                    <a:cubicBezTo>
                      <a:pt x="191698" y="43487"/>
                      <a:pt x="191698" y="43931"/>
                      <a:pt x="191698" y="44375"/>
                    </a:cubicBezTo>
                    <a:cubicBezTo>
                      <a:pt x="191698" y="44818"/>
                      <a:pt x="191698" y="45706"/>
                      <a:pt x="191255" y="46150"/>
                    </a:cubicBezTo>
                    <a:cubicBezTo>
                      <a:pt x="191255" y="46593"/>
                      <a:pt x="190811" y="47037"/>
                      <a:pt x="190811" y="47481"/>
                    </a:cubicBezTo>
                    <a:cubicBezTo>
                      <a:pt x="190811" y="47925"/>
                      <a:pt x="190367" y="48368"/>
                      <a:pt x="190367" y="48812"/>
                    </a:cubicBezTo>
                    <a:cubicBezTo>
                      <a:pt x="190367" y="49256"/>
                      <a:pt x="189923" y="49700"/>
                      <a:pt x="189923" y="50143"/>
                    </a:cubicBezTo>
                    <a:cubicBezTo>
                      <a:pt x="189480" y="50587"/>
                      <a:pt x="189480" y="51031"/>
                      <a:pt x="189036" y="51475"/>
                    </a:cubicBezTo>
                    <a:cubicBezTo>
                      <a:pt x="187705" y="53250"/>
                      <a:pt x="185930" y="55468"/>
                      <a:pt x="184155" y="57687"/>
                    </a:cubicBezTo>
                    <a:cubicBezTo>
                      <a:pt x="179717" y="61681"/>
                      <a:pt x="173505" y="65675"/>
                      <a:pt x="165961" y="69225"/>
                    </a:cubicBezTo>
                    <a:cubicBezTo>
                      <a:pt x="158417" y="72774"/>
                      <a:pt x="149099" y="75437"/>
                      <a:pt x="138893" y="77212"/>
                    </a:cubicBezTo>
                    <a:cubicBezTo>
                      <a:pt x="128686" y="79431"/>
                      <a:pt x="117593" y="80762"/>
                      <a:pt x="105612" y="81206"/>
                    </a:cubicBezTo>
                    <a:cubicBezTo>
                      <a:pt x="93630" y="81649"/>
                      <a:pt x="81206" y="81206"/>
                      <a:pt x="67893" y="79431"/>
                    </a:cubicBezTo>
                    <a:cubicBezTo>
                      <a:pt x="55025" y="77656"/>
                      <a:pt x="41712" y="74549"/>
                      <a:pt x="29287" y="69225"/>
                    </a:cubicBezTo>
                    <a:cubicBezTo>
                      <a:pt x="23075" y="66562"/>
                      <a:pt x="16862" y="63456"/>
                      <a:pt x="11537" y="58575"/>
                    </a:cubicBezTo>
                    <a:cubicBezTo>
                      <a:pt x="8875" y="56356"/>
                      <a:pt x="6656" y="53693"/>
                      <a:pt x="4881" y="51031"/>
                    </a:cubicBezTo>
                    <a:cubicBezTo>
                      <a:pt x="3106" y="47925"/>
                      <a:pt x="2219" y="44818"/>
                      <a:pt x="2219" y="41712"/>
                    </a:cubicBezTo>
                    <a:cubicBezTo>
                      <a:pt x="2219" y="40825"/>
                      <a:pt x="2219" y="39937"/>
                      <a:pt x="2219" y="39050"/>
                    </a:cubicBezTo>
                    <a:cubicBezTo>
                      <a:pt x="2219" y="38162"/>
                      <a:pt x="2662" y="37275"/>
                      <a:pt x="2662" y="36831"/>
                    </a:cubicBezTo>
                    <a:cubicBezTo>
                      <a:pt x="3106" y="35056"/>
                      <a:pt x="3994" y="33725"/>
                      <a:pt x="4437" y="32394"/>
                    </a:cubicBezTo>
                    <a:cubicBezTo>
                      <a:pt x="6212" y="29287"/>
                      <a:pt x="8431" y="27069"/>
                      <a:pt x="11094" y="24406"/>
                    </a:cubicBezTo>
                    <a:cubicBezTo>
                      <a:pt x="16419" y="19969"/>
                      <a:pt x="22187" y="16419"/>
                      <a:pt x="28400" y="13756"/>
                    </a:cubicBezTo>
                    <a:cubicBezTo>
                      <a:pt x="40825" y="7987"/>
                      <a:pt x="54137" y="5325"/>
                      <a:pt x="67449" y="3106"/>
                    </a:cubicBezTo>
                    <a:cubicBezTo>
                      <a:pt x="71443" y="2662"/>
                      <a:pt x="75881" y="2219"/>
                      <a:pt x="79874" y="1775"/>
                    </a:cubicBezTo>
                    <a:lnTo>
                      <a:pt x="79874" y="1331"/>
                    </a:lnTo>
                    <a:cubicBezTo>
                      <a:pt x="75881" y="1775"/>
                      <a:pt x="71443" y="2219"/>
                      <a:pt x="67449" y="2662"/>
                    </a:cubicBezTo>
                    <a:cubicBezTo>
                      <a:pt x="54581" y="4437"/>
                      <a:pt x="40825" y="7544"/>
                      <a:pt x="28400" y="12869"/>
                    </a:cubicBezTo>
                    <a:cubicBezTo>
                      <a:pt x="22187" y="15531"/>
                      <a:pt x="15975" y="19081"/>
                      <a:pt x="10206" y="23519"/>
                    </a:cubicBezTo>
                    <a:cubicBezTo>
                      <a:pt x="7544" y="25737"/>
                      <a:pt x="4881" y="28400"/>
                      <a:pt x="3106" y="31506"/>
                    </a:cubicBezTo>
                    <a:cubicBezTo>
                      <a:pt x="2219" y="33281"/>
                      <a:pt x="1331" y="34612"/>
                      <a:pt x="887" y="36387"/>
                    </a:cubicBezTo>
                    <a:cubicBezTo>
                      <a:pt x="444" y="37275"/>
                      <a:pt x="444" y="38162"/>
                      <a:pt x="444" y="39050"/>
                    </a:cubicBezTo>
                    <a:cubicBezTo>
                      <a:pt x="444" y="39937"/>
                      <a:pt x="444" y="40825"/>
                      <a:pt x="0" y="41712"/>
                    </a:cubicBezTo>
                    <a:cubicBezTo>
                      <a:pt x="0" y="45262"/>
                      <a:pt x="1331" y="49256"/>
                      <a:pt x="3106" y="52362"/>
                    </a:cubicBezTo>
                    <a:cubicBezTo>
                      <a:pt x="4881" y="55468"/>
                      <a:pt x="7544" y="58131"/>
                      <a:pt x="10206" y="60793"/>
                    </a:cubicBezTo>
                    <a:cubicBezTo>
                      <a:pt x="15531" y="65675"/>
                      <a:pt x="21744" y="69225"/>
                      <a:pt x="27956" y="71887"/>
                    </a:cubicBezTo>
                    <a:cubicBezTo>
                      <a:pt x="40825" y="77656"/>
                      <a:pt x="54137" y="80762"/>
                      <a:pt x="67449" y="82537"/>
                    </a:cubicBezTo>
                    <a:cubicBezTo>
                      <a:pt x="80762" y="84312"/>
                      <a:pt x="93187" y="85199"/>
                      <a:pt x="105612" y="84312"/>
                    </a:cubicBezTo>
                    <a:cubicBezTo>
                      <a:pt x="117593" y="83868"/>
                      <a:pt x="129130" y="82537"/>
                      <a:pt x="139336" y="80318"/>
                    </a:cubicBezTo>
                    <a:cubicBezTo>
                      <a:pt x="149543" y="78099"/>
                      <a:pt x="158861" y="74993"/>
                      <a:pt x="166849" y="71443"/>
                    </a:cubicBezTo>
                    <a:cubicBezTo>
                      <a:pt x="174836" y="67893"/>
                      <a:pt x="181049" y="63900"/>
                      <a:pt x="185486" y="59462"/>
                    </a:cubicBezTo>
                    <a:cubicBezTo>
                      <a:pt x="187705" y="57243"/>
                      <a:pt x="189480" y="55025"/>
                      <a:pt x="190811" y="52806"/>
                    </a:cubicBezTo>
                    <a:cubicBezTo>
                      <a:pt x="191255" y="52362"/>
                      <a:pt x="191255" y="51918"/>
                      <a:pt x="191698" y="51031"/>
                    </a:cubicBezTo>
                    <a:cubicBezTo>
                      <a:pt x="192142" y="50587"/>
                      <a:pt x="192142" y="50143"/>
                      <a:pt x="192586" y="49700"/>
                    </a:cubicBezTo>
                    <a:cubicBezTo>
                      <a:pt x="192586" y="49256"/>
                      <a:pt x="193030" y="48812"/>
                      <a:pt x="193030" y="48368"/>
                    </a:cubicBezTo>
                    <a:cubicBezTo>
                      <a:pt x="193030" y="47925"/>
                      <a:pt x="193473" y="47481"/>
                      <a:pt x="193473" y="47037"/>
                    </a:cubicBezTo>
                    <a:cubicBezTo>
                      <a:pt x="193917" y="46150"/>
                      <a:pt x="193917" y="45262"/>
                      <a:pt x="193917" y="44818"/>
                    </a:cubicBezTo>
                    <a:cubicBezTo>
                      <a:pt x="193917" y="43931"/>
                      <a:pt x="193917" y="43487"/>
                      <a:pt x="193917" y="43043"/>
                    </a:cubicBezTo>
                    <a:cubicBezTo>
                      <a:pt x="193917" y="42156"/>
                      <a:pt x="193917" y="41712"/>
                      <a:pt x="193917" y="41712"/>
                    </a:cubicBezTo>
                    <a:lnTo>
                      <a:pt x="193917" y="41712"/>
                    </a:lnTo>
                    <a:cubicBezTo>
                      <a:pt x="193917" y="40825"/>
                      <a:pt x="193917" y="40381"/>
                      <a:pt x="193917" y="39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7" name="Рисунок 8">
                <a:extLst>
                  <a:ext uri="{FF2B5EF4-FFF2-40B4-BE49-F238E27FC236}">
                    <a16:creationId xmlns:a16="http://schemas.microsoft.com/office/drawing/2014/main" id="{66333222-44EC-2794-C195-586F0B48405B}"/>
                  </a:ext>
                </a:extLst>
              </p:cNvPr>
              <p:cNvSpPr/>
              <p:nvPr/>
            </p:nvSpPr>
            <p:spPr>
              <a:xfrm>
                <a:off x="585576" y="6474035"/>
                <a:ext cx="31505" cy="107830"/>
              </a:xfrm>
              <a:custGeom>
                <a:avLst/>
                <a:gdLst>
                  <a:gd name="connsiteX0" fmla="*/ 31506 w 31505"/>
                  <a:gd name="connsiteY0" fmla="*/ 0 h 107830"/>
                  <a:gd name="connsiteX1" fmla="*/ 28844 w 31505"/>
                  <a:gd name="connsiteY1" fmla="*/ 887 h 107830"/>
                  <a:gd name="connsiteX2" fmla="*/ 26181 w 31505"/>
                  <a:gd name="connsiteY2" fmla="*/ 1331 h 107830"/>
                  <a:gd name="connsiteX3" fmla="*/ 26181 w 31505"/>
                  <a:gd name="connsiteY3" fmla="*/ 101174 h 107830"/>
                  <a:gd name="connsiteX4" fmla="*/ 15087 w 31505"/>
                  <a:gd name="connsiteY4" fmla="*/ 102949 h 107830"/>
                  <a:gd name="connsiteX5" fmla="*/ 15087 w 31505"/>
                  <a:gd name="connsiteY5" fmla="*/ 102949 h 107830"/>
                  <a:gd name="connsiteX6" fmla="*/ 6212 w 31505"/>
                  <a:gd name="connsiteY6" fmla="*/ 100287 h 107830"/>
                  <a:gd name="connsiteX7" fmla="*/ 5325 w 31505"/>
                  <a:gd name="connsiteY7" fmla="*/ 3550 h 107830"/>
                  <a:gd name="connsiteX8" fmla="*/ 2662 w 31505"/>
                  <a:gd name="connsiteY8" fmla="*/ 3550 h 107830"/>
                  <a:gd name="connsiteX9" fmla="*/ 0 w 31505"/>
                  <a:gd name="connsiteY9" fmla="*/ 3550 h 107830"/>
                  <a:gd name="connsiteX10" fmla="*/ 887 w 31505"/>
                  <a:gd name="connsiteY10" fmla="*/ 100731 h 107830"/>
                  <a:gd name="connsiteX11" fmla="*/ 1331 w 31505"/>
                  <a:gd name="connsiteY11" fmla="*/ 102506 h 107830"/>
                  <a:gd name="connsiteX12" fmla="*/ 15087 w 31505"/>
                  <a:gd name="connsiteY12" fmla="*/ 107831 h 107830"/>
                  <a:gd name="connsiteX13" fmla="*/ 15087 w 31505"/>
                  <a:gd name="connsiteY13" fmla="*/ 107831 h 107830"/>
                  <a:gd name="connsiteX14" fmla="*/ 30175 w 31505"/>
                  <a:gd name="connsiteY14" fmla="*/ 104281 h 107830"/>
                  <a:gd name="connsiteX15" fmla="*/ 31062 w 31505"/>
                  <a:gd name="connsiteY15" fmla="*/ 101618 h 107830"/>
                  <a:gd name="connsiteX16" fmla="*/ 31506 w 31505"/>
                  <a:gd name="connsiteY16" fmla="*/ 0 h 10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505" h="107830">
                    <a:moveTo>
                      <a:pt x="31506" y="0"/>
                    </a:moveTo>
                    <a:cubicBezTo>
                      <a:pt x="30619" y="444"/>
                      <a:pt x="29731" y="444"/>
                      <a:pt x="28844" y="887"/>
                    </a:cubicBezTo>
                    <a:cubicBezTo>
                      <a:pt x="27956" y="1331"/>
                      <a:pt x="27069" y="1331"/>
                      <a:pt x="26181" y="1331"/>
                    </a:cubicBezTo>
                    <a:lnTo>
                      <a:pt x="26181" y="101174"/>
                    </a:lnTo>
                    <a:cubicBezTo>
                      <a:pt x="25737" y="101618"/>
                      <a:pt x="23519" y="102949"/>
                      <a:pt x="15087" y="102949"/>
                    </a:cubicBezTo>
                    <a:lnTo>
                      <a:pt x="15087" y="102949"/>
                    </a:lnTo>
                    <a:cubicBezTo>
                      <a:pt x="8875" y="102949"/>
                      <a:pt x="6212" y="101174"/>
                      <a:pt x="6212" y="100287"/>
                    </a:cubicBezTo>
                    <a:lnTo>
                      <a:pt x="5325" y="3550"/>
                    </a:lnTo>
                    <a:cubicBezTo>
                      <a:pt x="4437" y="3550"/>
                      <a:pt x="3550" y="3550"/>
                      <a:pt x="2662" y="3550"/>
                    </a:cubicBezTo>
                    <a:cubicBezTo>
                      <a:pt x="1775" y="3550"/>
                      <a:pt x="887" y="3550"/>
                      <a:pt x="0" y="3550"/>
                    </a:cubicBezTo>
                    <a:lnTo>
                      <a:pt x="887" y="100731"/>
                    </a:lnTo>
                    <a:cubicBezTo>
                      <a:pt x="887" y="101174"/>
                      <a:pt x="887" y="101618"/>
                      <a:pt x="1331" y="102506"/>
                    </a:cubicBezTo>
                    <a:cubicBezTo>
                      <a:pt x="2219" y="105168"/>
                      <a:pt x="7100" y="107831"/>
                      <a:pt x="15087" y="107831"/>
                    </a:cubicBezTo>
                    <a:lnTo>
                      <a:pt x="15087" y="107831"/>
                    </a:lnTo>
                    <a:cubicBezTo>
                      <a:pt x="23075" y="107831"/>
                      <a:pt x="27956" y="106499"/>
                      <a:pt x="30175" y="104281"/>
                    </a:cubicBezTo>
                    <a:cubicBezTo>
                      <a:pt x="31062" y="102949"/>
                      <a:pt x="31062" y="102062"/>
                      <a:pt x="31062" y="101618"/>
                    </a:cubicBezTo>
                    <a:lnTo>
                      <a:pt x="315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8" name="Рисунок 8">
                <a:extLst>
                  <a:ext uri="{FF2B5EF4-FFF2-40B4-BE49-F238E27FC236}">
                    <a16:creationId xmlns:a16="http://schemas.microsoft.com/office/drawing/2014/main" id="{CCAC8FC5-F24F-9C82-9FC6-BC5F5B97D37C}"/>
                  </a:ext>
                </a:extLst>
              </p:cNvPr>
              <p:cNvSpPr/>
              <p:nvPr/>
            </p:nvSpPr>
            <p:spPr>
              <a:xfrm>
                <a:off x="608651" y="6478029"/>
                <a:ext cx="4437" cy="89636"/>
              </a:xfrm>
              <a:custGeom>
                <a:avLst/>
                <a:gdLst>
                  <a:gd name="connsiteX0" fmla="*/ 0 w 4437"/>
                  <a:gd name="connsiteY0" fmla="*/ 0 h 89636"/>
                  <a:gd name="connsiteX1" fmla="*/ 0 w 4437"/>
                  <a:gd name="connsiteY1" fmla="*/ 89637 h 89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37" h="89636">
                    <a:moveTo>
                      <a:pt x="0" y="0"/>
                    </a:moveTo>
                    <a:lnTo>
                      <a:pt x="0" y="89637"/>
                    </a:lnTo>
                  </a:path>
                </a:pathLst>
              </a:custGeom>
              <a:ln w="195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9" name="Рисунок 8">
                <a:extLst>
                  <a:ext uri="{FF2B5EF4-FFF2-40B4-BE49-F238E27FC236}">
                    <a16:creationId xmlns:a16="http://schemas.microsoft.com/office/drawing/2014/main" id="{A9604E74-DF2B-A4D9-301D-56E925B2BB2B}"/>
                  </a:ext>
                </a:extLst>
              </p:cNvPr>
              <p:cNvSpPr/>
              <p:nvPr/>
            </p:nvSpPr>
            <p:spPr>
              <a:xfrm>
                <a:off x="605545" y="6437591"/>
                <a:ext cx="51474" cy="46650"/>
              </a:xfrm>
              <a:custGeom>
                <a:avLst/>
                <a:gdLst>
                  <a:gd name="connsiteX0" fmla="*/ 51475 w 51474"/>
                  <a:gd name="connsiteY0" fmla="*/ 5826 h 46650"/>
                  <a:gd name="connsiteX1" fmla="*/ 50587 w 51474"/>
                  <a:gd name="connsiteY1" fmla="*/ 13813 h 46650"/>
                  <a:gd name="connsiteX2" fmla="*/ 32837 w 51474"/>
                  <a:gd name="connsiteY2" fmla="*/ 44875 h 46650"/>
                  <a:gd name="connsiteX3" fmla="*/ 21744 w 51474"/>
                  <a:gd name="connsiteY3" fmla="*/ 46650 h 46650"/>
                  <a:gd name="connsiteX4" fmla="*/ 0 w 51474"/>
                  <a:gd name="connsiteY4" fmla="*/ 39107 h 46650"/>
                  <a:gd name="connsiteX5" fmla="*/ 14644 w 51474"/>
                  <a:gd name="connsiteY5" fmla="*/ 35557 h 46650"/>
                  <a:gd name="connsiteX6" fmla="*/ 29287 w 51474"/>
                  <a:gd name="connsiteY6" fmla="*/ 35557 h 46650"/>
                  <a:gd name="connsiteX7" fmla="*/ 39493 w 51474"/>
                  <a:gd name="connsiteY7" fmla="*/ 18250 h 46650"/>
                  <a:gd name="connsiteX8" fmla="*/ 40825 w 51474"/>
                  <a:gd name="connsiteY8" fmla="*/ 12038 h 46650"/>
                  <a:gd name="connsiteX9" fmla="*/ 41712 w 51474"/>
                  <a:gd name="connsiteY9" fmla="*/ 4494 h 46650"/>
                  <a:gd name="connsiteX10" fmla="*/ 47037 w 51474"/>
                  <a:gd name="connsiteY10" fmla="*/ 57 h 46650"/>
                  <a:gd name="connsiteX11" fmla="*/ 50143 w 51474"/>
                  <a:gd name="connsiteY11" fmla="*/ 1388 h 46650"/>
                  <a:gd name="connsiteX12" fmla="*/ 51475 w 51474"/>
                  <a:gd name="connsiteY12" fmla="*/ 5826 h 4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474" h="46650">
                    <a:moveTo>
                      <a:pt x="51475" y="5826"/>
                    </a:moveTo>
                    <a:lnTo>
                      <a:pt x="50587" y="13813"/>
                    </a:lnTo>
                    <a:cubicBezTo>
                      <a:pt x="47925" y="26682"/>
                      <a:pt x="43931" y="40882"/>
                      <a:pt x="32837" y="44875"/>
                    </a:cubicBezTo>
                    <a:cubicBezTo>
                      <a:pt x="29287" y="46207"/>
                      <a:pt x="25737" y="46650"/>
                      <a:pt x="21744" y="46650"/>
                    </a:cubicBezTo>
                    <a:cubicBezTo>
                      <a:pt x="14200" y="46650"/>
                      <a:pt x="7100" y="43988"/>
                      <a:pt x="0" y="39107"/>
                    </a:cubicBezTo>
                    <a:cubicBezTo>
                      <a:pt x="5325" y="38219"/>
                      <a:pt x="9762" y="37332"/>
                      <a:pt x="14644" y="35557"/>
                    </a:cubicBezTo>
                    <a:cubicBezTo>
                      <a:pt x="19525" y="37332"/>
                      <a:pt x="24850" y="37332"/>
                      <a:pt x="29287" y="35557"/>
                    </a:cubicBezTo>
                    <a:cubicBezTo>
                      <a:pt x="34168" y="33782"/>
                      <a:pt x="37275" y="26682"/>
                      <a:pt x="39493" y="18250"/>
                    </a:cubicBezTo>
                    <a:cubicBezTo>
                      <a:pt x="39937" y="16032"/>
                      <a:pt x="40381" y="14257"/>
                      <a:pt x="40825" y="12038"/>
                    </a:cubicBezTo>
                    <a:lnTo>
                      <a:pt x="41712" y="4494"/>
                    </a:lnTo>
                    <a:cubicBezTo>
                      <a:pt x="42156" y="1832"/>
                      <a:pt x="44375" y="-387"/>
                      <a:pt x="47037" y="57"/>
                    </a:cubicBezTo>
                    <a:cubicBezTo>
                      <a:pt x="48368" y="57"/>
                      <a:pt x="49256" y="944"/>
                      <a:pt x="50143" y="1388"/>
                    </a:cubicBezTo>
                    <a:cubicBezTo>
                      <a:pt x="51031" y="2719"/>
                      <a:pt x="51475" y="4051"/>
                      <a:pt x="51475" y="5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0" name="Рисунок 8">
                <a:extLst>
                  <a:ext uri="{FF2B5EF4-FFF2-40B4-BE49-F238E27FC236}">
                    <a16:creationId xmlns:a16="http://schemas.microsoft.com/office/drawing/2014/main" id="{91705F4A-AC07-2431-6B3C-F9A20D45F710}"/>
                  </a:ext>
                </a:extLst>
              </p:cNvPr>
              <p:cNvGrpSpPr/>
              <p:nvPr/>
            </p:nvGrpSpPr>
            <p:grpSpPr>
              <a:xfrm>
                <a:off x="569601" y="6211337"/>
                <a:ext cx="76768" cy="102505"/>
                <a:chOff x="569601" y="6211337"/>
                <a:chExt cx="76768" cy="102505"/>
              </a:xfrm>
              <a:solidFill>
                <a:srgbClr val="F0C63B"/>
              </a:solidFill>
            </p:grpSpPr>
            <p:sp>
              <p:nvSpPr>
                <p:cNvPr id="61" name="Рисунок 8">
                  <a:extLst>
                    <a:ext uri="{FF2B5EF4-FFF2-40B4-BE49-F238E27FC236}">
                      <a16:creationId xmlns:a16="http://schemas.microsoft.com/office/drawing/2014/main" id="{95DA1944-99C8-EDDE-7F4A-23FBC1A171E3}"/>
                    </a:ext>
                  </a:extLst>
                </p:cNvPr>
                <p:cNvSpPr/>
                <p:nvPr/>
              </p:nvSpPr>
              <p:spPr>
                <a:xfrm>
                  <a:off x="569601" y="6211337"/>
                  <a:ext cx="30174" cy="81205"/>
                </a:xfrm>
                <a:custGeom>
                  <a:avLst/>
                  <a:gdLst>
                    <a:gd name="connsiteX0" fmla="*/ 1331 w 30174"/>
                    <a:gd name="connsiteY0" fmla="*/ 81206 h 81205"/>
                    <a:gd name="connsiteX1" fmla="*/ 1331 w 30174"/>
                    <a:gd name="connsiteY1" fmla="*/ 81206 h 81205"/>
                    <a:gd name="connsiteX2" fmla="*/ 0 w 30174"/>
                    <a:gd name="connsiteY2" fmla="*/ 79874 h 81205"/>
                    <a:gd name="connsiteX3" fmla="*/ 13312 w 30174"/>
                    <a:gd name="connsiteY3" fmla="*/ 1331 h 81205"/>
                    <a:gd name="connsiteX4" fmla="*/ 14644 w 30174"/>
                    <a:gd name="connsiteY4" fmla="*/ 444 h 81205"/>
                    <a:gd name="connsiteX5" fmla="*/ 28844 w 30174"/>
                    <a:gd name="connsiteY5" fmla="*/ 0 h 81205"/>
                    <a:gd name="connsiteX6" fmla="*/ 30175 w 30174"/>
                    <a:gd name="connsiteY6" fmla="*/ 1331 h 81205"/>
                    <a:gd name="connsiteX7" fmla="*/ 28844 w 30174"/>
                    <a:gd name="connsiteY7" fmla="*/ 2662 h 81205"/>
                    <a:gd name="connsiteX8" fmla="*/ 15975 w 30174"/>
                    <a:gd name="connsiteY8" fmla="*/ 2662 h 81205"/>
                    <a:gd name="connsiteX9" fmla="*/ 2662 w 30174"/>
                    <a:gd name="connsiteY9" fmla="*/ 79874 h 81205"/>
                    <a:gd name="connsiteX10" fmla="*/ 1331 w 30174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74" h="81205">
                      <a:moveTo>
                        <a:pt x="1331" y="81206"/>
                      </a:moveTo>
                      <a:lnTo>
                        <a:pt x="1331" y="81206"/>
                      </a:ln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8844" y="0"/>
                      </a:lnTo>
                      <a:cubicBezTo>
                        <a:pt x="29731" y="0"/>
                        <a:pt x="30175" y="444"/>
                        <a:pt x="30175" y="1331"/>
                      </a:cubicBezTo>
                      <a:cubicBezTo>
                        <a:pt x="30175" y="2219"/>
                        <a:pt x="29731" y="2662"/>
                        <a:pt x="28844" y="2662"/>
                      </a:cubicBezTo>
                      <a:lnTo>
                        <a:pt x="15975" y="2662"/>
                      </a:lnTo>
                      <a:lnTo>
                        <a:pt x="2662" y="79874"/>
                      </a:lnTo>
                      <a:cubicBezTo>
                        <a:pt x="2662" y="80762"/>
                        <a:pt x="2219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2" name="Рисунок 8">
                  <a:extLst>
                    <a:ext uri="{FF2B5EF4-FFF2-40B4-BE49-F238E27FC236}">
                      <a16:creationId xmlns:a16="http://schemas.microsoft.com/office/drawing/2014/main" id="{1F0C9C60-006D-700B-D7CB-EEEFDEB864B2}"/>
                    </a:ext>
                  </a:extLst>
                </p:cNvPr>
                <p:cNvSpPr/>
                <p:nvPr/>
              </p:nvSpPr>
              <p:spPr>
                <a:xfrm>
                  <a:off x="576258" y="6213999"/>
                  <a:ext cx="29731" cy="81205"/>
                </a:xfrm>
                <a:custGeom>
                  <a:avLst/>
                  <a:gdLst>
                    <a:gd name="connsiteX0" fmla="*/ 1331 w 29731"/>
                    <a:gd name="connsiteY0" fmla="*/ 81206 h 81205"/>
                    <a:gd name="connsiteX1" fmla="*/ 1331 w 29731"/>
                    <a:gd name="connsiteY1" fmla="*/ 81206 h 81205"/>
                    <a:gd name="connsiteX2" fmla="*/ 0 w 29731"/>
                    <a:gd name="connsiteY2" fmla="*/ 79874 h 81205"/>
                    <a:gd name="connsiteX3" fmla="*/ 13756 w 29731"/>
                    <a:gd name="connsiteY3" fmla="*/ 1331 h 81205"/>
                    <a:gd name="connsiteX4" fmla="*/ 15087 w 29731"/>
                    <a:gd name="connsiteY4" fmla="*/ 444 h 81205"/>
                    <a:gd name="connsiteX5" fmla="*/ 28400 w 29731"/>
                    <a:gd name="connsiteY5" fmla="*/ 0 h 81205"/>
                    <a:gd name="connsiteX6" fmla="*/ 29731 w 29731"/>
                    <a:gd name="connsiteY6" fmla="*/ 1331 h 81205"/>
                    <a:gd name="connsiteX7" fmla="*/ 28400 w 29731"/>
                    <a:gd name="connsiteY7" fmla="*/ 2662 h 81205"/>
                    <a:gd name="connsiteX8" fmla="*/ 15975 w 29731"/>
                    <a:gd name="connsiteY8" fmla="*/ 3106 h 81205"/>
                    <a:gd name="connsiteX9" fmla="*/ 2662 w 29731"/>
                    <a:gd name="connsiteY9" fmla="*/ 80318 h 81205"/>
                    <a:gd name="connsiteX10" fmla="*/ 1331 w 29731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205">
                      <a:moveTo>
                        <a:pt x="1331" y="81206"/>
                      </a:moveTo>
                      <a:cubicBezTo>
                        <a:pt x="1331" y="81206"/>
                        <a:pt x="887" y="81206"/>
                        <a:pt x="1331" y="81206"/>
                      </a:cubicBez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975" y="3106"/>
                      </a:lnTo>
                      <a:lnTo>
                        <a:pt x="2662" y="80318"/>
                      </a:lnTo>
                      <a:cubicBezTo>
                        <a:pt x="2219" y="80762"/>
                        <a:pt x="1775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3" name="Рисунок 8">
                  <a:extLst>
                    <a:ext uri="{FF2B5EF4-FFF2-40B4-BE49-F238E27FC236}">
                      <a16:creationId xmlns:a16="http://schemas.microsoft.com/office/drawing/2014/main" id="{4F51D5AB-F382-E93D-A56A-44874157F92B}"/>
                    </a:ext>
                  </a:extLst>
                </p:cNvPr>
                <p:cNvSpPr/>
                <p:nvPr/>
              </p:nvSpPr>
              <p:spPr>
                <a:xfrm>
                  <a:off x="583358" y="6216662"/>
                  <a:ext cx="29731" cy="81649"/>
                </a:xfrm>
                <a:custGeom>
                  <a:avLst/>
                  <a:gdLst>
                    <a:gd name="connsiteX0" fmla="*/ 1331 w 29731"/>
                    <a:gd name="connsiteY0" fmla="*/ 81649 h 81649"/>
                    <a:gd name="connsiteX1" fmla="*/ 1331 w 29731"/>
                    <a:gd name="connsiteY1" fmla="*/ 81649 h 81649"/>
                    <a:gd name="connsiteX2" fmla="*/ 0 w 29731"/>
                    <a:gd name="connsiteY2" fmla="*/ 80318 h 81649"/>
                    <a:gd name="connsiteX3" fmla="*/ 13756 w 29731"/>
                    <a:gd name="connsiteY3" fmla="*/ 1331 h 81649"/>
                    <a:gd name="connsiteX4" fmla="*/ 15087 w 29731"/>
                    <a:gd name="connsiteY4" fmla="*/ 444 h 81649"/>
                    <a:gd name="connsiteX5" fmla="*/ 28400 w 29731"/>
                    <a:gd name="connsiteY5" fmla="*/ 0 h 81649"/>
                    <a:gd name="connsiteX6" fmla="*/ 29731 w 29731"/>
                    <a:gd name="connsiteY6" fmla="*/ 1331 h 81649"/>
                    <a:gd name="connsiteX7" fmla="*/ 28400 w 29731"/>
                    <a:gd name="connsiteY7" fmla="*/ 2219 h 81649"/>
                    <a:gd name="connsiteX8" fmla="*/ 15975 w 29731"/>
                    <a:gd name="connsiteY8" fmla="*/ 2662 h 81649"/>
                    <a:gd name="connsiteX9" fmla="*/ 2662 w 29731"/>
                    <a:gd name="connsiteY9" fmla="*/ 80762 h 81649"/>
                    <a:gd name="connsiteX10" fmla="*/ 1331 w 29731"/>
                    <a:gd name="connsiteY10" fmla="*/ 81649 h 81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649">
                      <a:moveTo>
                        <a:pt x="1331" y="81649"/>
                      </a:moveTo>
                      <a:cubicBezTo>
                        <a:pt x="887" y="81649"/>
                        <a:pt x="887" y="81649"/>
                        <a:pt x="1331" y="81649"/>
                      </a:cubicBezTo>
                      <a:cubicBezTo>
                        <a:pt x="444" y="81649"/>
                        <a:pt x="0" y="80762"/>
                        <a:pt x="0" y="80318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1331"/>
                        <a:pt x="29287" y="2219"/>
                        <a:pt x="28400" y="2219"/>
                      </a:cubicBezTo>
                      <a:lnTo>
                        <a:pt x="15975" y="2662"/>
                      </a:lnTo>
                      <a:lnTo>
                        <a:pt x="2662" y="80762"/>
                      </a:lnTo>
                      <a:cubicBezTo>
                        <a:pt x="2219" y="81206"/>
                        <a:pt x="1775" y="81649"/>
                        <a:pt x="1331" y="8164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4" name="Рисунок 8">
                  <a:extLst>
                    <a:ext uri="{FF2B5EF4-FFF2-40B4-BE49-F238E27FC236}">
                      <a16:creationId xmlns:a16="http://schemas.microsoft.com/office/drawing/2014/main" id="{735B6F2D-393B-C28F-7ECE-0A8699265C20}"/>
                    </a:ext>
                  </a:extLst>
                </p:cNvPr>
                <p:cNvSpPr/>
                <p:nvPr/>
              </p:nvSpPr>
              <p:spPr>
                <a:xfrm>
                  <a:off x="590458" y="6218880"/>
                  <a:ext cx="29287" cy="82536"/>
                </a:xfrm>
                <a:custGeom>
                  <a:avLst/>
                  <a:gdLst>
                    <a:gd name="connsiteX0" fmla="*/ 1331 w 29287"/>
                    <a:gd name="connsiteY0" fmla="*/ 82537 h 82536"/>
                    <a:gd name="connsiteX1" fmla="*/ 1331 w 29287"/>
                    <a:gd name="connsiteY1" fmla="*/ 82537 h 82536"/>
                    <a:gd name="connsiteX2" fmla="*/ 0 w 29287"/>
                    <a:gd name="connsiteY2" fmla="*/ 81206 h 82536"/>
                    <a:gd name="connsiteX3" fmla="*/ 13312 w 29287"/>
                    <a:gd name="connsiteY3" fmla="*/ 1331 h 82536"/>
                    <a:gd name="connsiteX4" fmla="*/ 14644 w 29287"/>
                    <a:gd name="connsiteY4" fmla="*/ 444 h 82536"/>
                    <a:gd name="connsiteX5" fmla="*/ 27956 w 29287"/>
                    <a:gd name="connsiteY5" fmla="*/ 0 h 82536"/>
                    <a:gd name="connsiteX6" fmla="*/ 29287 w 29287"/>
                    <a:gd name="connsiteY6" fmla="*/ 1331 h 82536"/>
                    <a:gd name="connsiteX7" fmla="*/ 27956 w 29287"/>
                    <a:gd name="connsiteY7" fmla="*/ 2662 h 82536"/>
                    <a:gd name="connsiteX8" fmla="*/ 15531 w 29287"/>
                    <a:gd name="connsiteY8" fmla="*/ 3106 h 82536"/>
                    <a:gd name="connsiteX9" fmla="*/ 2219 w 29287"/>
                    <a:gd name="connsiteY9" fmla="*/ 81649 h 82536"/>
                    <a:gd name="connsiteX10" fmla="*/ 1331 w 29287"/>
                    <a:gd name="connsiteY10" fmla="*/ 82537 h 8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287" h="82536">
                      <a:moveTo>
                        <a:pt x="1331" y="82537"/>
                      </a:moveTo>
                      <a:cubicBezTo>
                        <a:pt x="1331" y="82537"/>
                        <a:pt x="887" y="82537"/>
                        <a:pt x="1331" y="82537"/>
                      </a:cubicBezTo>
                      <a:cubicBezTo>
                        <a:pt x="444" y="82537"/>
                        <a:pt x="0" y="81649"/>
                        <a:pt x="0" y="81206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7956" y="0"/>
                      </a:lnTo>
                      <a:cubicBezTo>
                        <a:pt x="28844" y="0"/>
                        <a:pt x="29287" y="444"/>
                        <a:pt x="29287" y="1331"/>
                      </a:cubicBezTo>
                      <a:cubicBezTo>
                        <a:pt x="29287" y="2219"/>
                        <a:pt x="28844" y="2662"/>
                        <a:pt x="27956" y="2662"/>
                      </a:cubicBezTo>
                      <a:lnTo>
                        <a:pt x="15531" y="3106"/>
                      </a:lnTo>
                      <a:lnTo>
                        <a:pt x="2219" y="81649"/>
                      </a:lnTo>
                      <a:cubicBezTo>
                        <a:pt x="2219" y="82093"/>
                        <a:pt x="1775" y="82537"/>
                        <a:pt x="1331" y="82537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5" name="Рисунок 8">
                  <a:extLst>
                    <a:ext uri="{FF2B5EF4-FFF2-40B4-BE49-F238E27FC236}">
                      <a16:creationId xmlns:a16="http://schemas.microsoft.com/office/drawing/2014/main" id="{778FD428-17A9-32C1-F177-9B419B7FF0A2}"/>
                    </a:ext>
                  </a:extLst>
                </p:cNvPr>
                <p:cNvSpPr/>
                <p:nvPr/>
              </p:nvSpPr>
              <p:spPr>
                <a:xfrm>
                  <a:off x="597558" y="6221543"/>
                  <a:ext cx="29731" cy="82980"/>
                </a:xfrm>
                <a:custGeom>
                  <a:avLst/>
                  <a:gdLst>
                    <a:gd name="connsiteX0" fmla="*/ 1331 w 29731"/>
                    <a:gd name="connsiteY0" fmla="*/ 82981 h 82980"/>
                    <a:gd name="connsiteX1" fmla="*/ 1331 w 29731"/>
                    <a:gd name="connsiteY1" fmla="*/ 82981 h 82980"/>
                    <a:gd name="connsiteX2" fmla="*/ 0 w 29731"/>
                    <a:gd name="connsiteY2" fmla="*/ 81649 h 82980"/>
                    <a:gd name="connsiteX3" fmla="*/ 12869 w 29731"/>
                    <a:gd name="connsiteY3" fmla="*/ 1331 h 82980"/>
                    <a:gd name="connsiteX4" fmla="*/ 14200 w 29731"/>
                    <a:gd name="connsiteY4" fmla="*/ 444 h 82980"/>
                    <a:gd name="connsiteX5" fmla="*/ 28400 w 29731"/>
                    <a:gd name="connsiteY5" fmla="*/ 0 h 82980"/>
                    <a:gd name="connsiteX6" fmla="*/ 29731 w 29731"/>
                    <a:gd name="connsiteY6" fmla="*/ 1331 h 82980"/>
                    <a:gd name="connsiteX7" fmla="*/ 28400 w 29731"/>
                    <a:gd name="connsiteY7" fmla="*/ 2662 h 82980"/>
                    <a:gd name="connsiteX8" fmla="*/ 15531 w 29731"/>
                    <a:gd name="connsiteY8" fmla="*/ 3106 h 82980"/>
                    <a:gd name="connsiteX9" fmla="*/ 2662 w 29731"/>
                    <a:gd name="connsiteY9" fmla="*/ 82537 h 82980"/>
                    <a:gd name="connsiteX10" fmla="*/ 1331 w 29731"/>
                    <a:gd name="connsiteY10" fmla="*/ 82981 h 82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2980">
                      <a:moveTo>
                        <a:pt x="1331" y="82981"/>
                      </a:moveTo>
                      <a:cubicBezTo>
                        <a:pt x="1331" y="82981"/>
                        <a:pt x="887" y="82981"/>
                        <a:pt x="1331" y="82981"/>
                      </a:cubicBezTo>
                      <a:cubicBezTo>
                        <a:pt x="444" y="82981"/>
                        <a:pt x="0" y="82093"/>
                        <a:pt x="0" y="81649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8400" y="0"/>
                      </a:lnTo>
                      <a:cubicBezTo>
                        <a:pt x="28844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531" y="3106"/>
                      </a:lnTo>
                      <a:lnTo>
                        <a:pt x="2662" y="82537"/>
                      </a:lnTo>
                      <a:cubicBezTo>
                        <a:pt x="2219" y="82537"/>
                        <a:pt x="1775" y="82981"/>
                        <a:pt x="1331" y="82981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6" name="Рисунок 8">
                  <a:extLst>
                    <a:ext uri="{FF2B5EF4-FFF2-40B4-BE49-F238E27FC236}">
                      <a16:creationId xmlns:a16="http://schemas.microsoft.com/office/drawing/2014/main" id="{7FC92EDB-C1DB-BBAE-8378-6057A2B36C11}"/>
                    </a:ext>
                  </a:extLst>
                </p:cNvPr>
                <p:cNvSpPr/>
                <p:nvPr/>
              </p:nvSpPr>
              <p:spPr>
                <a:xfrm>
                  <a:off x="604214" y="6223762"/>
                  <a:ext cx="28843" cy="83868"/>
                </a:xfrm>
                <a:custGeom>
                  <a:avLst/>
                  <a:gdLst>
                    <a:gd name="connsiteX0" fmla="*/ 1331 w 28843"/>
                    <a:gd name="connsiteY0" fmla="*/ 83868 h 83868"/>
                    <a:gd name="connsiteX1" fmla="*/ 1331 w 28843"/>
                    <a:gd name="connsiteY1" fmla="*/ 83868 h 83868"/>
                    <a:gd name="connsiteX2" fmla="*/ 0 w 28843"/>
                    <a:gd name="connsiteY2" fmla="*/ 82537 h 83868"/>
                    <a:gd name="connsiteX3" fmla="*/ 12869 w 28843"/>
                    <a:gd name="connsiteY3" fmla="*/ 1331 h 83868"/>
                    <a:gd name="connsiteX4" fmla="*/ 14200 w 28843"/>
                    <a:gd name="connsiteY4" fmla="*/ 444 h 83868"/>
                    <a:gd name="connsiteX5" fmla="*/ 27512 w 28843"/>
                    <a:gd name="connsiteY5" fmla="*/ 0 h 83868"/>
                    <a:gd name="connsiteX6" fmla="*/ 28844 w 28843"/>
                    <a:gd name="connsiteY6" fmla="*/ 1331 h 83868"/>
                    <a:gd name="connsiteX7" fmla="*/ 27512 w 28843"/>
                    <a:gd name="connsiteY7" fmla="*/ 2662 h 83868"/>
                    <a:gd name="connsiteX8" fmla="*/ 15087 w 28843"/>
                    <a:gd name="connsiteY8" fmla="*/ 3106 h 83868"/>
                    <a:gd name="connsiteX9" fmla="*/ 2219 w 28843"/>
                    <a:gd name="connsiteY9" fmla="*/ 83424 h 83868"/>
                    <a:gd name="connsiteX10" fmla="*/ 1331 w 28843"/>
                    <a:gd name="connsiteY10" fmla="*/ 83868 h 83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843" h="83868">
                      <a:moveTo>
                        <a:pt x="1331" y="83868"/>
                      </a:moveTo>
                      <a:lnTo>
                        <a:pt x="1331" y="83868"/>
                      </a:lnTo>
                      <a:cubicBezTo>
                        <a:pt x="444" y="83868"/>
                        <a:pt x="0" y="82981"/>
                        <a:pt x="0" y="82537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512" y="0"/>
                      </a:lnTo>
                      <a:cubicBezTo>
                        <a:pt x="28400" y="0"/>
                        <a:pt x="28844" y="444"/>
                        <a:pt x="28844" y="1331"/>
                      </a:cubicBezTo>
                      <a:cubicBezTo>
                        <a:pt x="28844" y="2219"/>
                        <a:pt x="28400" y="2662"/>
                        <a:pt x="27512" y="2662"/>
                      </a:cubicBezTo>
                      <a:lnTo>
                        <a:pt x="15087" y="3106"/>
                      </a:lnTo>
                      <a:lnTo>
                        <a:pt x="2219" y="83424"/>
                      </a:lnTo>
                      <a:cubicBezTo>
                        <a:pt x="2662" y="83424"/>
                        <a:pt x="1775" y="83868"/>
                        <a:pt x="1331" y="83868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7" name="Рисунок 8">
                  <a:extLst>
                    <a:ext uri="{FF2B5EF4-FFF2-40B4-BE49-F238E27FC236}">
                      <a16:creationId xmlns:a16="http://schemas.microsoft.com/office/drawing/2014/main" id="{29DC2A1F-5B23-2133-3561-DDEA2A540351}"/>
                    </a:ext>
                  </a:extLst>
                </p:cNvPr>
                <p:cNvSpPr/>
                <p:nvPr/>
              </p:nvSpPr>
              <p:spPr>
                <a:xfrm>
                  <a:off x="611314" y="6225980"/>
                  <a:ext cx="28399" cy="84755"/>
                </a:xfrm>
                <a:custGeom>
                  <a:avLst/>
                  <a:gdLst>
                    <a:gd name="connsiteX0" fmla="*/ 1331 w 28399"/>
                    <a:gd name="connsiteY0" fmla="*/ 84756 h 84755"/>
                    <a:gd name="connsiteX1" fmla="*/ 1331 w 28399"/>
                    <a:gd name="connsiteY1" fmla="*/ 84756 h 84755"/>
                    <a:gd name="connsiteX2" fmla="*/ 0 w 28399"/>
                    <a:gd name="connsiteY2" fmla="*/ 83424 h 84755"/>
                    <a:gd name="connsiteX3" fmla="*/ 12869 w 28399"/>
                    <a:gd name="connsiteY3" fmla="*/ 1331 h 84755"/>
                    <a:gd name="connsiteX4" fmla="*/ 14200 w 28399"/>
                    <a:gd name="connsiteY4" fmla="*/ 444 h 84755"/>
                    <a:gd name="connsiteX5" fmla="*/ 27069 w 28399"/>
                    <a:gd name="connsiteY5" fmla="*/ 0 h 84755"/>
                    <a:gd name="connsiteX6" fmla="*/ 28400 w 28399"/>
                    <a:gd name="connsiteY6" fmla="*/ 1331 h 84755"/>
                    <a:gd name="connsiteX7" fmla="*/ 27069 w 28399"/>
                    <a:gd name="connsiteY7" fmla="*/ 2662 h 84755"/>
                    <a:gd name="connsiteX8" fmla="*/ 15087 w 28399"/>
                    <a:gd name="connsiteY8" fmla="*/ 3106 h 84755"/>
                    <a:gd name="connsiteX9" fmla="*/ 2662 w 28399"/>
                    <a:gd name="connsiteY9" fmla="*/ 84312 h 84755"/>
                    <a:gd name="connsiteX10" fmla="*/ 1331 w 28399"/>
                    <a:gd name="connsiteY10" fmla="*/ 84756 h 84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4755">
                      <a:moveTo>
                        <a:pt x="1331" y="84756"/>
                      </a:moveTo>
                      <a:lnTo>
                        <a:pt x="1331" y="84756"/>
                      </a:lnTo>
                      <a:cubicBezTo>
                        <a:pt x="444" y="84756"/>
                        <a:pt x="0" y="83868"/>
                        <a:pt x="0" y="83424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087" y="3106"/>
                      </a:lnTo>
                      <a:lnTo>
                        <a:pt x="2662" y="84312"/>
                      </a:lnTo>
                      <a:cubicBezTo>
                        <a:pt x="2662" y="84312"/>
                        <a:pt x="1775" y="84756"/>
                        <a:pt x="1331" y="8475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8" name="Рисунок 8">
                  <a:extLst>
                    <a:ext uri="{FF2B5EF4-FFF2-40B4-BE49-F238E27FC236}">
                      <a16:creationId xmlns:a16="http://schemas.microsoft.com/office/drawing/2014/main" id="{AC99BEFA-935A-35E7-CBA9-1721FEDE5CA6}"/>
                    </a:ext>
                  </a:extLst>
                </p:cNvPr>
                <p:cNvSpPr/>
                <p:nvPr/>
              </p:nvSpPr>
              <p:spPr>
                <a:xfrm>
                  <a:off x="617970" y="6228643"/>
                  <a:ext cx="28399" cy="85199"/>
                </a:xfrm>
                <a:custGeom>
                  <a:avLst/>
                  <a:gdLst>
                    <a:gd name="connsiteX0" fmla="*/ 1331 w 28399"/>
                    <a:gd name="connsiteY0" fmla="*/ 85199 h 85199"/>
                    <a:gd name="connsiteX1" fmla="*/ 1331 w 28399"/>
                    <a:gd name="connsiteY1" fmla="*/ 85199 h 85199"/>
                    <a:gd name="connsiteX2" fmla="*/ 0 w 28399"/>
                    <a:gd name="connsiteY2" fmla="*/ 83868 h 85199"/>
                    <a:gd name="connsiteX3" fmla="*/ 12869 w 28399"/>
                    <a:gd name="connsiteY3" fmla="*/ 887 h 85199"/>
                    <a:gd name="connsiteX4" fmla="*/ 14200 w 28399"/>
                    <a:gd name="connsiteY4" fmla="*/ 0 h 85199"/>
                    <a:gd name="connsiteX5" fmla="*/ 27069 w 28399"/>
                    <a:gd name="connsiteY5" fmla="*/ 0 h 85199"/>
                    <a:gd name="connsiteX6" fmla="*/ 28400 w 28399"/>
                    <a:gd name="connsiteY6" fmla="*/ 1331 h 85199"/>
                    <a:gd name="connsiteX7" fmla="*/ 27069 w 28399"/>
                    <a:gd name="connsiteY7" fmla="*/ 2662 h 85199"/>
                    <a:gd name="connsiteX8" fmla="*/ 15531 w 28399"/>
                    <a:gd name="connsiteY8" fmla="*/ 2662 h 85199"/>
                    <a:gd name="connsiteX9" fmla="*/ 2662 w 28399"/>
                    <a:gd name="connsiteY9" fmla="*/ 84312 h 85199"/>
                    <a:gd name="connsiteX10" fmla="*/ 1331 w 28399"/>
                    <a:gd name="connsiteY10" fmla="*/ 85199 h 85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5199">
                      <a:moveTo>
                        <a:pt x="1331" y="85199"/>
                      </a:moveTo>
                      <a:lnTo>
                        <a:pt x="1331" y="85199"/>
                      </a:lnTo>
                      <a:cubicBezTo>
                        <a:pt x="444" y="85199"/>
                        <a:pt x="0" y="84312"/>
                        <a:pt x="0" y="83868"/>
                      </a:cubicBezTo>
                      <a:lnTo>
                        <a:pt x="12869" y="887"/>
                      </a:lnTo>
                      <a:cubicBezTo>
                        <a:pt x="12869" y="444"/>
                        <a:pt x="13312" y="0"/>
                        <a:pt x="14200" y="0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531" y="2662"/>
                      </a:lnTo>
                      <a:lnTo>
                        <a:pt x="2662" y="84312"/>
                      </a:lnTo>
                      <a:cubicBezTo>
                        <a:pt x="2662" y="84756"/>
                        <a:pt x="1775" y="85199"/>
                        <a:pt x="1331" y="8519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1" name="Рисунок 8">
                <a:extLst>
                  <a:ext uri="{FF2B5EF4-FFF2-40B4-BE49-F238E27FC236}">
                    <a16:creationId xmlns:a16="http://schemas.microsoft.com/office/drawing/2014/main" id="{64C69BA5-BFC5-2484-758E-EDF89BCA277C}"/>
                  </a:ext>
                </a:extLst>
              </p:cNvPr>
              <p:cNvSpPr/>
              <p:nvPr/>
            </p:nvSpPr>
            <p:spPr>
              <a:xfrm>
                <a:off x="521677" y="6231749"/>
                <a:ext cx="175463" cy="248498"/>
              </a:xfrm>
              <a:custGeom>
                <a:avLst/>
                <a:gdLst>
                  <a:gd name="connsiteX0" fmla="*/ 71443 w 175463"/>
                  <a:gd name="connsiteY0" fmla="*/ 248498 h 248498"/>
                  <a:gd name="connsiteX1" fmla="*/ 0 w 175463"/>
                  <a:gd name="connsiteY1" fmla="*/ 179718 h 248498"/>
                  <a:gd name="connsiteX2" fmla="*/ 0 w 175463"/>
                  <a:gd name="connsiteY2" fmla="*/ 179274 h 248498"/>
                  <a:gd name="connsiteX3" fmla="*/ 444 w 175463"/>
                  <a:gd name="connsiteY3" fmla="*/ 173505 h 248498"/>
                  <a:gd name="connsiteX4" fmla="*/ 8431 w 175463"/>
                  <a:gd name="connsiteY4" fmla="*/ 122030 h 248498"/>
                  <a:gd name="connsiteX5" fmla="*/ 9762 w 175463"/>
                  <a:gd name="connsiteY5" fmla="*/ 120255 h 248498"/>
                  <a:gd name="connsiteX6" fmla="*/ 11981 w 175463"/>
                  <a:gd name="connsiteY6" fmla="*/ 120255 h 248498"/>
                  <a:gd name="connsiteX7" fmla="*/ 85199 w 175463"/>
                  <a:gd name="connsiteY7" fmla="*/ 157974 h 248498"/>
                  <a:gd name="connsiteX8" fmla="*/ 96293 w 175463"/>
                  <a:gd name="connsiteY8" fmla="*/ 154868 h 248498"/>
                  <a:gd name="connsiteX9" fmla="*/ 120699 w 175463"/>
                  <a:gd name="connsiteY9" fmla="*/ 2219 h 248498"/>
                  <a:gd name="connsiteX10" fmla="*/ 123362 w 175463"/>
                  <a:gd name="connsiteY10" fmla="*/ 0 h 248498"/>
                  <a:gd name="connsiteX11" fmla="*/ 173061 w 175463"/>
                  <a:gd name="connsiteY11" fmla="*/ 887 h 248498"/>
                  <a:gd name="connsiteX12" fmla="*/ 174836 w 175463"/>
                  <a:gd name="connsiteY12" fmla="*/ 1775 h 248498"/>
                  <a:gd name="connsiteX13" fmla="*/ 175280 w 175463"/>
                  <a:gd name="connsiteY13" fmla="*/ 3994 h 248498"/>
                  <a:gd name="connsiteX14" fmla="*/ 145549 w 175463"/>
                  <a:gd name="connsiteY14" fmla="*/ 173949 h 248498"/>
                  <a:gd name="connsiteX15" fmla="*/ 144218 w 175463"/>
                  <a:gd name="connsiteY15" fmla="*/ 182380 h 248498"/>
                  <a:gd name="connsiteX16" fmla="*/ 71443 w 175463"/>
                  <a:gd name="connsiteY16" fmla="*/ 248498 h 248498"/>
                  <a:gd name="connsiteX17" fmla="*/ 5325 w 175463"/>
                  <a:gd name="connsiteY17" fmla="*/ 180161 h 248498"/>
                  <a:gd name="connsiteX18" fmla="*/ 71887 w 175463"/>
                  <a:gd name="connsiteY18" fmla="*/ 244061 h 248498"/>
                  <a:gd name="connsiteX19" fmla="*/ 139336 w 175463"/>
                  <a:gd name="connsiteY19" fmla="*/ 181936 h 248498"/>
                  <a:gd name="connsiteX20" fmla="*/ 140668 w 175463"/>
                  <a:gd name="connsiteY20" fmla="*/ 173505 h 248498"/>
                  <a:gd name="connsiteX21" fmla="*/ 169955 w 175463"/>
                  <a:gd name="connsiteY21" fmla="*/ 6656 h 248498"/>
                  <a:gd name="connsiteX22" fmla="*/ 125580 w 175463"/>
                  <a:gd name="connsiteY22" fmla="*/ 5769 h 248498"/>
                  <a:gd name="connsiteX23" fmla="*/ 101618 w 175463"/>
                  <a:gd name="connsiteY23" fmla="*/ 157530 h 248498"/>
                  <a:gd name="connsiteX24" fmla="*/ 100287 w 175463"/>
                  <a:gd name="connsiteY24" fmla="*/ 159305 h 248498"/>
                  <a:gd name="connsiteX25" fmla="*/ 85643 w 175463"/>
                  <a:gd name="connsiteY25" fmla="*/ 163743 h 248498"/>
                  <a:gd name="connsiteX26" fmla="*/ 13312 w 175463"/>
                  <a:gd name="connsiteY26" fmla="*/ 126912 h 248498"/>
                  <a:gd name="connsiteX27" fmla="*/ 5769 w 175463"/>
                  <a:gd name="connsiteY27" fmla="*/ 173949 h 248498"/>
                  <a:gd name="connsiteX28" fmla="*/ 5769 w 175463"/>
                  <a:gd name="connsiteY28" fmla="*/ 173949 h 248498"/>
                  <a:gd name="connsiteX29" fmla="*/ 5325 w 175463"/>
                  <a:gd name="connsiteY29" fmla="*/ 180161 h 248498"/>
                  <a:gd name="connsiteX30" fmla="*/ 85199 w 175463"/>
                  <a:gd name="connsiteY30" fmla="*/ 158861 h 248498"/>
                  <a:gd name="connsiteX31" fmla="*/ 85199 w 175463"/>
                  <a:gd name="connsiteY31" fmla="*/ 158861 h 248498"/>
                  <a:gd name="connsiteX32" fmla="*/ 85199 w 175463"/>
                  <a:gd name="connsiteY32" fmla="*/ 158861 h 24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5463" h="248498">
                    <a:moveTo>
                      <a:pt x="71443" y="248498"/>
                    </a:moveTo>
                    <a:cubicBezTo>
                      <a:pt x="32393" y="248498"/>
                      <a:pt x="1775" y="218767"/>
                      <a:pt x="0" y="179718"/>
                    </a:cubicBezTo>
                    <a:cubicBezTo>
                      <a:pt x="0" y="179718"/>
                      <a:pt x="0" y="179718"/>
                      <a:pt x="0" y="179274"/>
                    </a:cubicBezTo>
                    <a:lnTo>
                      <a:pt x="444" y="173505"/>
                    </a:lnTo>
                    <a:cubicBezTo>
                      <a:pt x="444" y="159305"/>
                      <a:pt x="7987" y="123362"/>
                      <a:pt x="8431" y="122030"/>
                    </a:cubicBezTo>
                    <a:cubicBezTo>
                      <a:pt x="8431" y="121143"/>
                      <a:pt x="9319" y="120699"/>
                      <a:pt x="9762" y="120255"/>
                    </a:cubicBezTo>
                    <a:cubicBezTo>
                      <a:pt x="10650" y="119812"/>
                      <a:pt x="11537" y="119812"/>
                      <a:pt x="11981" y="120255"/>
                    </a:cubicBezTo>
                    <a:cubicBezTo>
                      <a:pt x="37718" y="134455"/>
                      <a:pt x="80318" y="157086"/>
                      <a:pt x="85199" y="157974"/>
                    </a:cubicBezTo>
                    <a:cubicBezTo>
                      <a:pt x="88306" y="157974"/>
                      <a:pt x="93630" y="155755"/>
                      <a:pt x="96293" y="154868"/>
                    </a:cubicBezTo>
                    <a:lnTo>
                      <a:pt x="120699" y="2219"/>
                    </a:lnTo>
                    <a:cubicBezTo>
                      <a:pt x="120699" y="887"/>
                      <a:pt x="122030" y="0"/>
                      <a:pt x="123362" y="0"/>
                    </a:cubicBezTo>
                    <a:lnTo>
                      <a:pt x="173061" y="887"/>
                    </a:lnTo>
                    <a:cubicBezTo>
                      <a:pt x="173949" y="887"/>
                      <a:pt x="174392" y="1331"/>
                      <a:pt x="174836" y="1775"/>
                    </a:cubicBezTo>
                    <a:cubicBezTo>
                      <a:pt x="175280" y="2219"/>
                      <a:pt x="175724" y="3106"/>
                      <a:pt x="175280" y="3994"/>
                    </a:cubicBezTo>
                    <a:lnTo>
                      <a:pt x="145549" y="173949"/>
                    </a:lnTo>
                    <a:lnTo>
                      <a:pt x="144218" y="182380"/>
                    </a:lnTo>
                    <a:cubicBezTo>
                      <a:pt x="136674" y="224536"/>
                      <a:pt x="110049" y="248498"/>
                      <a:pt x="71443" y="248498"/>
                    </a:cubicBezTo>
                    <a:close/>
                    <a:moveTo>
                      <a:pt x="5325" y="180161"/>
                    </a:moveTo>
                    <a:cubicBezTo>
                      <a:pt x="7100" y="216549"/>
                      <a:pt x="35500" y="244061"/>
                      <a:pt x="71887" y="244061"/>
                    </a:cubicBezTo>
                    <a:cubicBezTo>
                      <a:pt x="108274" y="244061"/>
                      <a:pt x="132236" y="221874"/>
                      <a:pt x="139336" y="181936"/>
                    </a:cubicBezTo>
                    <a:lnTo>
                      <a:pt x="140668" y="173505"/>
                    </a:lnTo>
                    <a:lnTo>
                      <a:pt x="169955" y="6656"/>
                    </a:lnTo>
                    <a:lnTo>
                      <a:pt x="125580" y="5769"/>
                    </a:lnTo>
                    <a:lnTo>
                      <a:pt x="101618" y="157530"/>
                    </a:lnTo>
                    <a:cubicBezTo>
                      <a:pt x="101618" y="158418"/>
                      <a:pt x="100730" y="159305"/>
                      <a:pt x="100287" y="159305"/>
                    </a:cubicBezTo>
                    <a:cubicBezTo>
                      <a:pt x="99399" y="159749"/>
                      <a:pt x="90968" y="163743"/>
                      <a:pt x="85643" y="163743"/>
                    </a:cubicBezTo>
                    <a:cubicBezTo>
                      <a:pt x="82093" y="163743"/>
                      <a:pt x="39937" y="141555"/>
                      <a:pt x="13312" y="126912"/>
                    </a:cubicBezTo>
                    <a:cubicBezTo>
                      <a:pt x="10650" y="136674"/>
                      <a:pt x="5769" y="163299"/>
                      <a:pt x="5769" y="173949"/>
                    </a:cubicBezTo>
                    <a:lnTo>
                      <a:pt x="5769" y="173949"/>
                    </a:lnTo>
                    <a:lnTo>
                      <a:pt x="5325" y="180161"/>
                    </a:lnTo>
                    <a:close/>
                    <a:moveTo>
                      <a:pt x="85199" y="158861"/>
                    </a:moveTo>
                    <a:lnTo>
                      <a:pt x="85199" y="158861"/>
                    </a:lnTo>
                    <a:lnTo>
                      <a:pt x="85199" y="158861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2" name="Рисунок 8">
                <a:extLst>
                  <a:ext uri="{FF2B5EF4-FFF2-40B4-BE49-F238E27FC236}">
                    <a16:creationId xmlns:a16="http://schemas.microsoft.com/office/drawing/2014/main" id="{01D78A74-7B2F-D5AA-EBB6-441ADE9F856E}"/>
                  </a:ext>
                </a:extLst>
              </p:cNvPr>
              <p:cNvSpPr/>
              <p:nvPr/>
            </p:nvSpPr>
            <p:spPr>
              <a:xfrm>
                <a:off x="647701" y="6338526"/>
                <a:ext cx="20856" cy="115984"/>
              </a:xfrm>
              <a:custGeom>
                <a:avLst/>
                <a:gdLst>
                  <a:gd name="connsiteX0" fmla="*/ 0 w 20856"/>
                  <a:gd name="connsiteY0" fmla="*/ 110659 h 115984"/>
                  <a:gd name="connsiteX1" fmla="*/ 2219 w 20856"/>
                  <a:gd name="connsiteY1" fmla="*/ 84922 h 115984"/>
                  <a:gd name="connsiteX2" fmla="*/ 4881 w 20856"/>
                  <a:gd name="connsiteY2" fmla="*/ 59185 h 115984"/>
                  <a:gd name="connsiteX3" fmla="*/ 7544 w 20856"/>
                  <a:gd name="connsiteY3" fmla="*/ 33447 h 115984"/>
                  <a:gd name="connsiteX4" fmla="*/ 8875 w 20856"/>
                  <a:gd name="connsiteY4" fmla="*/ 20579 h 115984"/>
                  <a:gd name="connsiteX5" fmla="*/ 9762 w 20856"/>
                  <a:gd name="connsiteY5" fmla="*/ 13923 h 115984"/>
                  <a:gd name="connsiteX6" fmla="*/ 10650 w 20856"/>
                  <a:gd name="connsiteY6" fmla="*/ 7710 h 115984"/>
                  <a:gd name="connsiteX7" fmla="*/ 13312 w 20856"/>
                  <a:gd name="connsiteY7" fmla="*/ 12591 h 115984"/>
                  <a:gd name="connsiteX8" fmla="*/ 9762 w 20856"/>
                  <a:gd name="connsiteY8" fmla="*/ 9929 h 115984"/>
                  <a:gd name="connsiteX9" fmla="*/ 6212 w 20856"/>
                  <a:gd name="connsiteY9" fmla="*/ 7266 h 115984"/>
                  <a:gd name="connsiteX10" fmla="*/ 5769 w 20856"/>
                  <a:gd name="connsiteY10" fmla="*/ 1498 h 115984"/>
                  <a:gd name="connsiteX11" fmla="*/ 10206 w 20856"/>
                  <a:gd name="connsiteY11" fmla="*/ 166 h 115984"/>
                  <a:gd name="connsiteX12" fmla="*/ 14200 w 20856"/>
                  <a:gd name="connsiteY12" fmla="*/ 1941 h 115984"/>
                  <a:gd name="connsiteX13" fmla="*/ 18194 w 20856"/>
                  <a:gd name="connsiteY13" fmla="*/ 3716 h 115984"/>
                  <a:gd name="connsiteX14" fmla="*/ 20856 w 20856"/>
                  <a:gd name="connsiteY14" fmla="*/ 8154 h 115984"/>
                  <a:gd name="connsiteX15" fmla="*/ 20856 w 20856"/>
                  <a:gd name="connsiteY15" fmla="*/ 9041 h 115984"/>
                  <a:gd name="connsiteX16" fmla="*/ 20412 w 20856"/>
                  <a:gd name="connsiteY16" fmla="*/ 15698 h 115984"/>
                  <a:gd name="connsiteX17" fmla="*/ 19081 w 20856"/>
                  <a:gd name="connsiteY17" fmla="*/ 22354 h 115984"/>
                  <a:gd name="connsiteX18" fmla="*/ 17750 w 20856"/>
                  <a:gd name="connsiteY18" fmla="*/ 35222 h 115984"/>
                  <a:gd name="connsiteX19" fmla="*/ 14644 w 20856"/>
                  <a:gd name="connsiteY19" fmla="*/ 60960 h 115984"/>
                  <a:gd name="connsiteX20" fmla="*/ 11537 w 20856"/>
                  <a:gd name="connsiteY20" fmla="*/ 86697 h 115984"/>
                  <a:gd name="connsiteX21" fmla="*/ 7987 w 20856"/>
                  <a:gd name="connsiteY21" fmla="*/ 112434 h 115984"/>
                  <a:gd name="connsiteX22" fmla="*/ 3550 w 20856"/>
                  <a:gd name="connsiteY22" fmla="*/ 115984 h 115984"/>
                  <a:gd name="connsiteX23" fmla="*/ 0 w 20856"/>
                  <a:gd name="connsiteY23" fmla="*/ 110659 h 1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856" h="115984">
                    <a:moveTo>
                      <a:pt x="0" y="110659"/>
                    </a:moveTo>
                    <a:cubicBezTo>
                      <a:pt x="887" y="102228"/>
                      <a:pt x="1331" y="93353"/>
                      <a:pt x="2219" y="84922"/>
                    </a:cubicBezTo>
                    <a:lnTo>
                      <a:pt x="4881" y="59185"/>
                    </a:lnTo>
                    <a:cubicBezTo>
                      <a:pt x="5769" y="50754"/>
                      <a:pt x="6656" y="41879"/>
                      <a:pt x="7544" y="33447"/>
                    </a:cubicBezTo>
                    <a:lnTo>
                      <a:pt x="8875" y="20579"/>
                    </a:lnTo>
                    <a:lnTo>
                      <a:pt x="9762" y="13923"/>
                    </a:lnTo>
                    <a:cubicBezTo>
                      <a:pt x="10206" y="11704"/>
                      <a:pt x="10206" y="9485"/>
                      <a:pt x="10650" y="7710"/>
                    </a:cubicBezTo>
                    <a:lnTo>
                      <a:pt x="13312" y="12591"/>
                    </a:lnTo>
                    <a:cubicBezTo>
                      <a:pt x="11981" y="11704"/>
                      <a:pt x="10650" y="10816"/>
                      <a:pt x="9762" y="9929"/>
                    </a:cubicBezTo>
                    <a:cubicBezTo>
                      <a:pt x="8431" y="9041"/>
                      <a:pt x="7544" y="8154"/>
                      <a:pt x="6212" y="7266"/>
                    </a:cubicBezTo>
                    <a:cubicBezTo>
                      <a:pt x="4437" y="5935"/>
                      <a:pt x="4437" y="3273"/>
                      <a:pt x="5769" y="1498"/>
                    </a:cubicBezTo>
                    <a:cubicBezTo>
                      <a:pt x="7100" y="166"/>
                      <a:pt x="8875" y="-277"/>
                      <a:pt x="10206" y="166"/>
                    </a:cubicBezTo>
                    <a:cubicBezTo>
                      <a:pt x="11537" y="610"/>
                      <a:pt x="12869" y="1054"/>
                      <a:pt x="14200" y="1941"/>
                    </a:cubicBezTo>
                    <a:cubicBezTo>
                      <a:pt x="15531" y="2385"/>
                      <a:pt x="16862" y="3273"/>
                      <a:pt x="18194" y="3716"/>
                    </a:cubicBezTo>
                    <a:cubicBezTo>
                      <a:pt x="19969" y="4604"/>
                      <a:pt x="20856" y="6379"/>
                      <a:pt x="20856" y="8154"/>
                    </a:cubicBezTo>
                    <a:lnTo>
                      <a:pt x="20856" y="9041"/>
                    </a:lnTo>
                    <a:cubicBezTo>
                      <a:pt x="20856" y="11260"/>
                      <a:pt x="20412" y="13479"/>
                      <a:pt x="20412" y="15698"/>
                    </a:cubicBezTo>
                    <a:lnTo>
                      <a:pt x="19081" y="22354"/>
                    </a:lnTo>
                    <a:lnTo>
                      <a:pt x="17750" y="35222"/>
                    </a:lnTo>
                    <a:cubicBezTo>
                      <a:pt x="16862" y="43654"/>
                      <a:pt x="15975" y="52529"/>
                      <a:pt x="14644" y="60960"/>
                    </a:cubicBezTo>
                    <a:lnTo>
                      <a:pt x="11537" y="86697"/>
                    </a:lnTo>
                    <a:cubicBezTo>
                      <a:pt x="10206" y="95128"/>
                      <a:pt x="9319" y="104003"/>
                      <a:pt x="7987" y="112434"/>
                    </a:cubicBezTo>
                    <a:cubicBezTo>
                      <a:pt x="7544" y="114653"/>
                      <a:pt x="5769" y="115984"/>
                      <a:pt x="3550" y="115984"/>
                    </a:cubicBezTo>
                    <a:cubicBezTo>
                      <a:pt x="1331" y="114653"/>
                      <a:pt x="0" y="112878"/>
                      <a:pt x="0" y="110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3" name="Рисунок 8">
                <a:extLst>
                  <a:ext uri="{FF2B5EF4-FFF2-40B4-BE49-F238E27FC236}">
                    <a16:creationId xmlns:a16="http://schemas.microsoft.com/office/drawing/2014/main" id="{1703BE53-0276-69EE-ED62-B5F6370EC393}"/>
                  </a:ext>
                </a:extLst>
              </p:cNvPr>
              <p:cNvSpPr/>
              <p:nvPr/>
            </p:nvSpPr>
            <p:spPr>
              <a:xfrm>
                <a:off x="645175" y="6328821"/>
                <a:ext cx="20139" cy="28508"/>
              </a:xfrm>
              <a:custGeom>
                <a:avLst/>
                <a:gdLst>
                  <a:gd name="connsiteX0" fmla="*/ 8739 w 20139"/>
                  <a:gd name="connsiteY0" fmla="*/ 28509 h 28508"/>
                  <a:gd name="connsiteX1" fmla="*/ 7407 w 20139"/>
                  <a:gd name="connsiteY1" fmla="*/ 28509 h 28508"/>
                  <a:gd name="connsiteX2" fmla="*/ 307 w 20139"/>
                  <a:gd name="connsiteY2" fmla="*/ 12534 h 28508"/>
                  <a:gd name="connsiteX3" fmla="*/ 4745 w 20139"/>
                  <a:gd name="connsiteY3" fmla="*/ 3215 h 28508"/>
                  <a:gd name="connsiteX4" fmla="*/ 12732 w 20139"/>
                  <a:gd name="connsiteY4" fmla="*/ 109 h 28508"/>
                  <a:gd name="connsiteX5" fmla="*/ 19832 w 20139"/>
                  <a:gd name="connsiteY5" fmla="*/ 16084 h 28508"/>
                  <a:gd name="connsiteX6" fmla="*/ 19832 w 20139"/>
                  <a:gd name="connsiteY6" fmla="*/ 16084 h 28508"/>
                  <a:gd name="connsiteX7" fmla="*/ 15395 w 20139"/>
                  <a:gd name="connsiteY7" fmla="*/ 25403 h 28508"/>
                  <a:gd name="connsiteX8" fmla="*/ 8739 w 20139"/>
                  <a:gd name="connsiteY8" fmla="*/ 28509 h 28508"/>
                  <a:gd name="connsiteX9" fmla="*/ 11401 w 20139"/>
                  <a:gd name="connsiteY9" fmla="*/ 3215 h 28508"/>
                  <a:gd name="connsiteX10" fmla="*/ 7407 w 20139"/>
                  <a:gd name="connsiteY10" fmla="*/ 5434 h 28508"/>
                  <a:gd name="connsiteX11" fmla="*/ 3857 w 20139"/>
                  <a:gd name="connsiteY11" fmla="*/ 12978 h 28508"/>
                  <a:gd name="connsiteX12" fmla="*/ 8295 w 20139"/>
                  <a:gd name="connsiteY12" fmla="*/ 24959 h 28508"/>
                  <a:gd name="connsiteX13" fmla="*/ 13176 w 20139"/>
                  <a:gd name="connsiteY13" fmla="*/ 22740 h 28508"/>
                  <a:gd name="connsiteX14" fmla="*/ 16726 w 20139"/>
                  <a:gd name="connsiteY14" fmla="*/ 15196 h 28508"/>
                  <a:gd name="connsiteX15" fmla="*/ 12289 w 20139"/>
                  <a:gd name="connsiteY15" fmla="*/ 3215 h 28508"/>
                  <a:gd name="connsiteX16" fmla="*/ 11401 w 20139"/>
                  <a:gd name="connsiteY16" fmla="*/ 3215 h 28508"/>
                  <a:gd name="connsiteX17" fmla="*/ 18057 w 20139"/>
                  <a:gd name="connsiteY17" fmla="*/ 15640 h 28508"/>
                  <a:gd name="connsiteX18" fmla="*/ 18057 w 20139"/>
                  <a:gd name="connsiteY18" fmla="*/ 15640 h 28508"/>
                  <a:gd name="connsiteX19" fmla="*/ 18057 w 20139"/>
                  <a:gd name="connsiteY19" fmla="*/ 15640 h 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139" h="28508">
                    <a:moveTo>
                      <a:pt x="8739" y="28509"/>
                    </a:moveTo>
                    <a:cubicBezTo>
                      <a:pt x="8295" y="28509"/>
                      <a:pt x="7851" y="28509"/>
                      <a:pt x="7407" y="28509"/>
                    </a:cubicBezTo>
                    <a:cubicBezTo>
                      <a:pt x="2082" y="27621"/>
                      <a:pt x="-1024" y="20521"/>
                      <a:pt x="307" y="12534"/>
                    </a:cubicBezTo>
                    <a:cubicBezTo>
                      <a:pt x="751" y="8984"/>
                      <a:pt x="2526" y="5434"/>
                      <a:pt x="4745" y="3215"/>
                    </a:cubicBezTo>
                    <a:cubicBezTo>
                      <a:pt x="6964" y="553"/>
                      <a:pt x="10070" y="-335"/>
                      <a:pt x="12732" y="109"/>
                    </a:cubicBezTo>
                    <a:cubicBezTo>
                      <a:pt x="18057" y="996"/>
                      <a:pt x="21164" y="8096"/>
                      <a:pt x="19832" y="16084"/>
                    </a:cubicBezTo>
                    <a:lnTo>
                      <a:pt x="19832" y="16084"/>
                    </a:lnTo>
                    <a:cubicBezTo>
                      <a:pt x="19389" y="19634"/>
                      <a:pt x="17614" y="23184"/>
                      <a:pt x="15395" y="25403"/>
                    </a:cubicBezTo>
                    <a:cubicBezTo>
                      <a:pt x="13620" y="27178"/>
                      <a:pt x="11401" y="28509"/>
                      <a:pt x="8739" y="28509"/>
                    </a:cubicBezTo>
                    <a:close/>
                    <a:moveTo>
                      <a:pt x="11401" y="3215"/>
                    </a:moveTo>
                    <a:cubicBezTo>
                      <a:pt x="10070" y="3215"/>
                      <a:pt x="8739" y="4103"/>
                      <a:pt x="7407" y="5434"/>
                    </a:cubicBezTo>
                    <a:cubicBezTo>
                      <a:pt x="5632" y="7209"/>
                      <a:pt x="4301" y="9871"/>
                      <a:pt x="3857" y="12978"/>
                    </a:cubicBezTo>
                    <a:cubicBezTo>
                      <a:pt x="2970" y="18746"/>
                      <a:pt x="4745" y="24515"/>
                      <a:pt x="8295" y="24959"/>
                    </a:cubicBezTo>
                    <a:cubicBezTo>
                      <a:pt x="10070" y="25403"/>
                      <a:pt x="11401" y="24515"/>
                      <a:pt x="13176" y="22740"/>
                    </a:cubicBezTo>
                    <a:cubicBezTo>
                      <a:pt x="14951" y="20965"/>
                      <a:pt x="16282" y="18303"/>
                      <a:pt x="16726" y="15196"/>
                    </a:cubicBezTo>
                    <a:cubicBezTo>
                      <a:pt x="17614" y="9428"/>
                      <a:pt x="15839" y="3659"/>
                      <a:pt x="12289" y="3215"/>
                    </a:cubicBezTo>
                    <a:cubicBezTo>
                      <a:pt x="11845" y="3215"/>
                      <a:pt x="11845" y="3215"/>
                      <a:pt x="11401" y="3215"/>
                    </a:cubicBezTo>
                    <a:close/>
                    <a:moveTo>
                      <a:pt x="18057" y="15640"/>
                    </a:moveTo>
                    <a:lnTo>
                      <a:pt x="18057" y="15640"/>
                    </a:lnTo>
                    <a:lnTo>
                      <a:pt x="18057" y="156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4" name="Рисунок 8">
                <a:extLst>
                  <a:ext uri="{FF2B5EF4-FFF2-40B4-BE49-F238E27FC236}">
                    <a16:creationId xmlns:a16="http://schemas.microsoft.com/office/drawing/2014/main" id="{5BC7A5AC-D404-1668-FA70-20A0AA4B5298}"/>
                  </a:ext>
                </a:extLst>
              </p:cNvPr>
              <p:cNvSpPr/>
              <p:nvPr/>
            </p:nvSpPr>
            <p:spPr>
              <a:xfrm>
                <a:off x="628620" y="6201453"/>
                <a:ext cx="65230" cy="33401"/>
              </a:xfrm>
              <a:custGeom>
                <a:avLst/>
                <a:gdLst>
                  <a:gd name="connsiteX0" fmla="*/ 62125 w 65230"/>
                  <a:gd name="connsiteY0" fmla="*/ 33402 h 33401"/>
                  <a:gd name="connsiteX1" fmla="*/ 62125 w 65230"/>
                  <a:gd name="connsiteY1" fmla="*/ 33402 h 33401"/>
                  <a:gd name="connsiteX2" fmla="*/ 887 w 65230"/>
                  <a:gd name="connsiteY2" fmla="*/ 11658 h 33401"/>
                  <a:gd name="connsiteX3" fmla="*/ 0 w 65230"/>
                  <a:gd name="connsiteY3" fmla="*/ 10327 h 33401"/>
                  <a:gd name="connsiteX4" fmla="*/ 1331 w 65230"/>
                  <a:gd name="connsiteY4" fmla="*/ 1008 h 33401"/>
                  <a:gd name="connsiteX5" fmla="*/ 2662 w 65230"/>
                  <a:gd name="connsiteY5" fmla="*/ 121 h 33401"/>
                  <a:gd name="connsiteX6" fmla="*/ 16419 w 65230"/>
                  <a:gd name="connsiteY6" fmla="*/ 1452 h 33401"/>
                  <a:gd name="connsiteX7" fmla="*/ 16862 w 65230"/>
                  <a:gd name="connsiteY7" fmla="*/ 1452 h 33401"/>
                  <a:gd name="connsiteX8" fmla="*/ 64343 w 65230"/>
                  <a:gd name="connsiteY8" fmla="*/ 18315 h 33401"/>
                  <a:gd name="connsiteX9" fmla="*/ 65231 w 65230"/>
                  <a:gd name="connsiteY9" fmla="*/ 19646 h 33401"/>
                  <a:gd name="connsiteX10" fmla="*/ 63012 w 65230"/>
                  <a:gd name="connsiteY10" fmla="*/ 32514 h 33401"/>
                  <a:gd name="connsiteX11" fmla="*/ 62125 w 65230"/>
                  <a:gd name="connsiteY11" fmla="*/ 33402 h 33401"/>
                  <a:gd name="connsiteX12" fmla="*/ 62125 w 65230"/>
                  <a:gd name="connsiteY12" fmla="*/ 33402 h 33401"/>
                  <a:gd name="connsiteX13" fmla="*/ 2662 w 65230"/>
                  <a:gd name="connsiteY13" fmla="*/ 9440 h 33401"/>
                  <a:gd name="connsiteX14" fmla="*/ 60793 w 65230"/>
                  <a:gd name="connsiteY14" fmla="*/ 30296 h 33401"/>
                  <a:gd name="connsiteX15" fmla="*/ 62568 w 65230"/>
                  <a:gd name="connsiteY15" fmla="*/ 20090 h 33401"/>
                  <a:gd name="connsiteX16" fmla="*/ 15975 w 65230"/>
                  <a:gd name="connsiteY16" fmla="*/ 3671 h 33401"/>
                  <a:gd name="connsiteX17" fmla="*/ 3550 w 65230"/>
                  <a:gd name="connsiteY17" fmla="*/ 2340 h 33401"/>
                  <a:gd name="connsiteX18" fmla="*/ 2662 w 65230"/>
                  <a:gd name="connsiteY18" fmla="*/ 9440 h 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230" h="33401">
                    <a:moveTo>
                      <a:pt x="62125" y="33402"/>
                    </a:moveTo>
                    <a:cubicBezTo>
                      <a:pt x="61681" y="33402"/>
                      <a:pt x="61681" y="33402"/>
                      <a:pt x="62125" y="33402"/>
                    </a:cubicBezTo>
                    <a:lnTo>
                      <a:pt x="887" y="11658"/>
                    </a:lnTo>
                    <a:cubicBezTo>
                      <a:pt x="444" y="11658"/>
                      <a:pt x="0" y="10771"/>
                      <a:pt x="0" y="10327"/>
                    </a:cubicBezTo>
                    <a:lnTo>
                      <a:pt x="1331" y="1008"/>
                    </a:lnTo>
                    <a:cubicBezTo>
                      <a:pt x="1331" y="565"/>
                      <a:pt x="2219" y="-323"/>
                      <a:pt x="2662" y="121"/>
                    </a:cubicBezTo>
                    <a:lnTo>
                      <a:pt x="16419" y="1452"/>
                    </a:lnTo>
                    <a:cubicBezTo>
                      <a:pt x="16419" y="1452"/>
                      <a:pt x="16419" y="1452"/>
                      <a:pt x="16862" y="1452"/>
                    </a:cubicBezTo>
                    <a:lnTo>
                      <a:pt x="64343" y="18315"/>
                    </a:lnTo>
                    <a:cubicBezTo>
                      <a:pt x="64787" y="18315"/>
                      <a:pt x="65231" y="19202"/>
                      <a:pt x="65231" y="19646"/>
                    </a:cubicBezTo>
                    <a:lnTo>
                      <a:pt x="63012" y="32514"/>
                    </a:lnTo>
                    <a:cubicBezTo>
                      <a:pt x="63012" y="32958"/>
                      <a:pt x="62568" y="33402"/>
                      <a:pt x="62125" y="33402"/>
                    </a:cubicBezTo>
                    <a:cubicBezTo>
                      <a:pt x="62568" y="33402"/>
                      <a:pt x="62125" y="33402"/>
                      <a:pt x="62125" y="33402"/>
                    </a:cubicBezTo>
                    <a:close/>
                    <a:moveTo>
                      <a:pt x="2662" y="9440"/>
                    </a:moveTo>
                    <a:lnTo>
                      <a:pt x="60793" y="30296"/>
                    </a:lnTo>
                    <a:lnTo>
                      <a:pt x="62568" y="20090"/>
                    </a:lnTo>
                    <a:lnTo>
                      <a:pt x="15975" y="3671"/>
                    </a:lnTo>
                    <a:lnTo>
                      <a:pt x="3550" y="2340"/>
                    </a:lnTo>
                    <a:lnTo>
                      <a:pt x="2662" y="94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5" name="Рисунок 8">
                <a:extLst>
                  <a:ext uri="{FF2B5EF4-FFF2-40B4-BE49-F238E27FC236}">
                    <a16:creationId xmlns:a16="http://schemas.microsoft.com/office/drawing/2014/main" id="{C11E76B1-9623-1108-06AF-DA4D685F27AB}"/>
                  </a:ext>
                </a:extLst>
              </p:cNvPr>
              <p:cNvSpPr/>
              <p:nvPr/>
            </p:nvSpPr>
            <p:spPr>
              <a:xfrm>
                <a:off x="628176" y="6201131"/>
                <a:ext cx="50261" cy="28843"/>
              </a:xfrm>
              <a:custGeom>
                <a:avLst/>
                <a:gdLst>
                  <a:gd name="connsiteX0" fmla="*/ 46593 w 50261"/>
                  <a:gd name="connsiteY0" fmla="*/ 28844 h 28843"/>
                  <a:gd name="connsiteX1" fmla="*/ 46593 w 50261"/>
                  <a:gd name="connsiteY1" fmla="*/ 28844 h 28843"/>
                  <a:gd name="connsiteX2" fmla="*/ 1331 w 50261"/>
                  <a:gd name="connsiteY2" fmla="*/ 11981 h 28843"/>
                  <a:gd name="connsiteX3" fmla="*/ 0 w 50261"/>
                  <a:gd name="connsiteY3" fmla="*/ 9762 h 28843"/>
                  <a:gd name="connsiteX4" fmla="*/ 1331 w 50261"/>
                  <a:gd name="connsiteY4" fmla="*/ 1331 h 28843"/>
                  <a:gd name="connsiteX5" fmla="*/ 2219 w 50261"/>
                  <a:gd name="connsiteY5" fmla="*/ 0 h 28843"/>
                  <a:gd name="connsiteX6" fmla="*/ 3994 w 50261"/>
                  <a:gd name="connsiteY6" fmla="*/ 0 h 28843"/>
                  <a:gd name="connsiteX7" fmla="*/ 48812 w 50261"/>
                  <a:gd name="connsiteY7" fmla="*/ 16419 h 28843"/>
                  <a:gd name="connsiteX8" fmla="*/ 50143 w 50261"/>
                  <a:gd name="connsiteY8" fmla="*/ 18637 h 28843"/>
                  <a:gd name="connsiteX9" fmla="*/ 48368 w 50261"/>
                  <a:gd name="connsiteY9" fmla="*/ 27069 h 28843"/>
                  <a:gd name="connsiteX10" fmla="*/ 47481 w 50261"/>
                  <a:gd name="connsiteY10" fmla="*/ 28400 h 28843"/>
                  <a:gd name="connsiteX11" fmla="*/ 46593 w 50261"/>
                  <a:gd name="connsiteY11" fmla="*/ 28844 h 28843"/>
                  <a:gd name="connsiteX12" fmla="*/ 3994 w 50261"/>
                  <a:gd name="connsiteY12" fmla="*/ 9319 h 28843"/>
                  <a:gd name="connsiteX13" fmla="*/ 45262 w 50261"/>
                  <a:gd name="connsiteY13" fmla="*/ 24406 h 28843"/>
                  <a:gd name="connsiteX14" fmla="*/ 46150 w 50261"/>
                  <a:gd name="connsiteY14" fmla="*/ 19969 h 28843"/>
                  <a:gd name="connsiteX15" fmla="*/ 4881 w 50261"/>
                  <a:gd name="connsiteY15" fmla="*/ 4437 h 28843"/>
                  <a:gd name="connsiteX16" fmla="*/ 3994 w 50261"/>
                  <a:gd name="connsiteY16" fmla="*/ 9319 h 28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61" h="28843">
                    <a:moveTo>
                      <a:pt x="46593" y="28844"/>
                    </a:moveTo>
                    <a:lnTo>
                      <a:pt x="46593" y="28844"/>
                    </a:lnTo>
                    <a:lnTo>
                      <a:pt x="1331" y="11981"/>
                    </a:lnTo>
                    <a:cubicBezTo>
                      <a:pt x="444" y="11537"/>
                      <a:pt x="0" y="10650"/>
                      <a:pt x="0" y="9762"/>
                    </a:cubicBezTo>
                    <a:lnTo>
                      <a:pt x="1331" y="1331"/>
                    </a:lnTo>
                    <a:cubicBezTo>
                      <a:pt x="1331" y="887"/>
                      <a:pt x="1775" y="444"/>
                      <a:pt x="2219" y="0"/>
                    </a:cubicBezTo>
                    <a:cubicBezTo>
                      <a:pt x="3106" y="0"/>
                      <a:pt x="3550" y="0"/>
                      <a:pt x="3994" y="0"/>
                    </a:cubicBezTo>
                    <a:lnTo>
                      <a:pt x="48812" y="16419"/>
                    </a:lnTo>
                    <a:cubicBezTo>
                      <a:pt x="49700" y="16862"/>
                      <a:pt x="50587" y="17750"/>
                      <a:pt x="50143" y="18637"/>
                    </a:cubicBezTo>
                    <a:lnTo>
                      <a:pt x="48368" y="27069"/>
                    </a:lnTo>
                    <a:cubicBezTo>
                      <a:pt x="48368" y="27512"/>
                      <a:pt x="47925" y="27956"/>
                      <a:pt x="47481" y="28400"/>
                    </a:cubicBezTo>
                    <a:cubicBezTo>
                      <a:pt x="47481" y="28400"/>
                      <a:pt x="47037" y="28844"/>
                      <a:pt x="46593" y="28844"/>
                    </a:cubicBezTo>
                    <a:close/>
                    <a:moveTo>
                      <a:pt x="3994" y="9319"/>
                    </a:moveTo>
                    <a:lnTo>
                      <a:pt x="45262" y="24406"/>
                    </a:lnTo>
                    <a:lnTo>
                      <a:pt x="46150" y="19969"/>
                    </a:lnTo>
                    <a:lnTo>
                      <a:pt x="4881" y="4437"/>
                    </a:lnTo>
                    <a:lnTo>
                      <a:pt x="3994" y="9319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6" name="Рисунок 8">
                <a:extLst>
                  <a:ext uri="{FF2B5EF4-FFF2-40B4-BE49-F238E27FC236}">
                    <a16:creationId xmlns:a16="http://schemas.microsoft.com/office/drawing/2014/main" id="{C603A97A-D14B-4104-D262-3EEACB8EA172}"/>
                  </a:ext>
                </a:extLst>
              </p:cNvPr>
              <p:cNvGrpSpPr/>
              <p:nvPr/>
            </p:nvGrpSpPr>
            <p:grpSpPr>
              <a:xfrm>
                <a:off x="675483" y="6217819"/>
                <a:ext cx="18098" cy="5055"/>
                <a:chOff x="675483" y="6217819"/>
                <a:chExt cx="18098" cy="5055"/>
              </a:xfrm>
              <a:solidFill>
                <a:srgbClr val="FFFFFF"/>
              </a:solidFill>
            </p:grpSpPr>
            <p:sp>
              <p:nvSpPr>
                <p:cNvPr id="59" name="Рисунок 8">
                  <a:extLst>
                    <a:ext uri="{FF2B5EF4-FFF2-40B4-BE49-F238E27FC236}">
                      <a16:creationId xmlns:a16="http://schemas.microsoft.com/office/drawing/2014/main" id="{BF82C1DE-4B08-9E1F-3673-94E24B3CCC27}"/>
                    </a:ext>
                  </a:extLst>
                </p:cNvPr>
                <p:cNvSpPr/>
                <p:nvPr/>
              </p:nvSpPr>
              <p:spPr>
                <a:xfrm>
                  <a:off x="676544" y="6218880"/>
                  <a:ext cx="15531" cy="2662"/>
                </a:xfrm>
                <a:custGeom>
                  <a:avLst/>
                  <a:gdLst>
                    <a:gd name="connsiteX0" fmla="*/ 0 w 15531"/>
                    <a:gd name="connsiteY0" fmla="*/ 0 h 2662"/>
                    <a:gd name="connsiteX1" fmla="*/ 15531 w 15531"/>
                    <a:gd name="connsiteY1" fmla="*/ 2662 h 2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31" h="2662">
                      <a:moveTo>
                        <a:pt x="0" y="0"/>
                      </a:moveTo>
                      <a:lnTo>
                        <a:pt x="15531" y="2662"/>
                      </a:lnTo>
                    </a:path>
                  </a:pathLst>
                </a:custGeom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0" name="Рисунок 8">
                  <a:extLst>
                    <a:ext uri="{FF2B5EF4-FFF2-40B4-BE49-F238E27FC236}">
                      <a16:creationId xmlns:a16="http://schemas.microsoft.com/office/drawing/2014/main" id="{2776AEF0-CDEC-1B56-819D-7274A406AF5E}"/>
                    </a:ext>
                  </a:extLst>
                </p:cNvPr>
                <p:cNvSpPr/>
                <p:nvPr/>
              </p:nvSpPr>
              <p:spPr>
                <a:xfrm>
                  <a:off x="675483" y="6217819"/>
                  <a:ext cx="18098" cy="5055"/>
                </a:xfrm>
                <a:custGeom>
                  <a:avLst/>
                  <a:gdLst>
                    <a:gd name="connsiteX0" fmla="*/ 16593 w 18098"/>
                    <a:gd name="connsiteY0" fmla="*/ 5055 h 5055"/>
                    <a:gd name="connsiteX1" fmla="*/ 16593 w 18098"/>
                    <a:gd name="connsiteY1" fmla="*/ 5055 h 5055"/>
                    <a:gd name="connsiteX2" fmla="*/ 1062 w 18098"/>
                    <a:gd name="connsiteY2" fmla="*/ 2393 h 5055"/>
                    <a:gd name="connsiteX3" fmla="*/ 174 w 18098"/>
                    <a:gd name="connsiteY3" fmla="*/ 1062 h 5055"/>
                    <a:gd name="connsiteX4" fmla="*/ 1505 w 18098"/>
                    <a:gd name="connsiteY4" fmla="*/ 174 h 5055"/>
                    <a:gd name="connsiteX5" fmla="*/ 17036 w 18098"/>
                    <a:gd name="connsiteY5" fmla="*/ 2837 h 5055"/>
                    <a:gd name="connsiteX6" fmla="*/ 17924 w 18098"/>
                    <a:gd name="connsiteY6" fmla="*/ 4168 h 5055"/>
                    <a:gd name="connsiteX7" fmla="*/ 16593 w 18098"/>
                    <a:gd name="connsiteY7" fmla="*/ 5055 h 5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98" h="5055">
                      <a:moveTo>
                        <a:pt x="16593" y="5055"/>
                      </a:moveTo>
                      <a:lnTo>
                        <a:pt x="16593" y="5055"/>
                      </a:lnTo>
                      <a:lnTo>
                        <a:pt x="1062" y="2393"/>
                      </a:lnTo>
                      <a:cubicBezTo>
                        <a:pt x="174" y="2393"/>
                        <a:pt x="-270" y="1505"/>
                        <a:pt x="174" y="1062"/>
                      </a:cubicBezTo>
                      <a:cubicBezTo>
                        <a:pt x="174" y="174"/>
                        <a:pt x="1062" y="-270"/>
                        <a:pt x="1505" y="174"/>
                      </a:cubicBezTo>
                      <a:lnTo>
                        <a:pt x="17036" y="2837"/>
                      </a:lnTo>
                      <a:cubicBezTo>
                        <a:pt x="17924" y="2837"/>
                        <a:pt x="18368" y="3724"/>
                        <a:pt x="17924" y="4168"/>
                      </a:cubicBezTo>
                      <a:cubicBezTo>
                        <a:pt x="17480" y="4612"/>
                        <a:pt x="17036" y="5055"/>
                        <a:pt x="16593" y="5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7" name="Рисунок 8">
                <a:extLst>
                  <a:ext uri="{FF2B5EF4-FFF2-40B4-BE49-F238E27FC236}">
                    <a16:creationId xmlns:a16="http://schemas.microsoft.com/office/drawing/2014/main" id="{4E85A2C6-1449-8EEE-A7C0-E977EAC969AD}"/>
                  </a:ext>
                </a:extLst>
              </p:cNvPr>
              <p:cNvSpPr/>
              <p:nvPr/>
            </p:nvSpPr>
            <p:spPr>
              <a:xfrm>
                <a:off x="542089" y="6348898"/>
                <a:ext cx="76768" cy="39937"/>
              </a:xfrm>
              <a:custGeom>
                <a:avLst/>
                <a:gdLst>
                  <a:gd name="connsiteX0" fmla="*/ 75437 w 76768"/>
                  <a:gd name="connsiteY0" fmla="*/ 39937 h 39937"/>
                  <a:gd name="connsiteX1" fmla="*/ 74549 w 76768"/>
                  <a:gd name="connsiteY1" fmla="*/ 39937 h 39937"/>
                  <a:gd name="connsiteX2" fmla="*/ 887 w 76768"/>
                  <a:gd name="connsiteY2" fmla="*/ 3106 h 39937"/>
                  <a:gd name="connsiteX3" fmla="*/ 0 w 76768"/>
                  <a:gd name="connsiteY3" fmla="*/ 887 h 39937"/>
                  <a:gd name="connsiteX4" fmla="*/ 2219 w 76768"/>
                  <a:gd name="connsiteY4" fmla="*/ 0 h 39937"/>
                  <a:gd name="connsiteX5" fmla="*/ 75881 w 76768"/>
                  <a:gd name="connsiteY5" fmla="*/ 36831 h 39937"/>
                  <a:gd name="connsiteX6" fmla="*/ 76768 w 76768"/>
                  <a:gd name="connsiteY6" fmla="*/ 39050 h 39937"/>
                  <a:gd name="connsiteX7" fmla="*/ 75437 w 76768"/>
                  <a:gd name="connsiteY7" fmla="*/ 39937 h 3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768" h="39937">
                    <a:moveTo>
                      <a:pt x="75437" y="39937"/>
                    </a:moveTo>
                    <a:cubicBezTo>
                      <a:pt x="74993" y="39937"/>
                      <a:pt x="74993" y="39937"/>
                      <a:pt x="74549" y="39937"/>
                    </a:cubicBezTo>
                    <a:lnTo>
                      <a:pt x="887" y="3106"/>
                    </a:lnTo>
                    <a:cubicBezTo>
                      <a:pt x="0" y="2662"/>
                      <a:pt x="0" y="1775"/>
                      <a:pt x="0" y="887"/>
                    </a:cubicBezTo>
                    <a:cubicBezTo>
                      <a:pt x="444" y="0"/>
                      <a:pt x="1331" y="0"/>
                      <a:pt x="2219" y="0"/>
                    </a:cubicBezTo>
                    <a:lnTo>
                      <a:pt x="75881" y="36831"/>
                    </a:lnTo>
                    <a:cubicBezTo>
                      <a:pt x="76768" y="37275"/>
                      <a:pt x="76768" y="38162"/>
                      <a:pt x="76768" y="39050"/>
                    </a:cubicBezTo>
                    <a:cubicBezTo>
                      <a:pt x="76324" y="39493"/>
                      <a:pt x="75881" y="39937"/>
                      <a:pt x="75437" y="399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8" name="Рисунок 8">
                <a:extLst>
                  <a:ext uri="{FF2B5EF4-FFF2-40B4-BE49-F238E27FC236}">
                    <a16:creationId xmlns:a16="http://schemas.microsoft.com/office/drawing/2014/main" id="{CCE29A67-0207-34B0-47F4-2555108AD282}"/>
                  </a:ext>
                </a:extLst>
              </p:cNvPr>
              <p:cNvSpPr/>
              <p:nvPr/>
            </p:nvSpPr>
            <p:spPr>
              <a:xfrm>
                <a:off x="597835" y="6396823"/>
                <a:ext cx="25133" cy="81649"/>
              </a:xfrm>
              <a:custGeom>
                <a:avLst/>
                <a:gdLst>
                  <a:gd name="connsiteX0" fmla="*/ 23685 w 25133"/>
                  <a:gd name="connsiteY0" fmla="*/ 81649 h 81649"/>
                  <a:gd name="connsiteX1" fmla="*/ 23685 w 25133"/>
                  <a:gd name="connsiteY1" fmla="*/ 81649 h 81649"/>
                  <a:gd name="connsiteX2" fmla="*/ 166 w 25133"/>
                  <a:gd name="connsiteY2" fmla="*/ 56356 h 81649"/>
                  <a:gd name="connsiteX3" fmla="*/ 6378 w 25133"/>
                  <a:gd name="connsiteY3" fmla="*/ 1331 h 81649"/>
                  <a:gd name="connsiteX4" fmla="*/ 8153 w 25133"/>
                  <a:gd name="connsiteY4" fmla="*/ 0 h 81649"/>
                  <a:gd name="connsiteX5" fmla="*/ 9485 w 25133"/>
                  <a:gd name="connsiteY5" fmla="*/ 1775 h 81649"/>
                  <a:gd name="connsiteX6" fmla="*/ 3272 w 25133"/>
                  <a:gd name="connsiteY6" fmla="*/ 55912 h 81649"/>
                  <a:gd name="connsiteX7" fmla="*/ 23685 w 25133"/>
                  <a:gd name="connsiteY7" fmla="*/ 78099 h 81649"/>
                  <a:gd name="connsiteX8" fmla="*/ 25016 w 25133"/>
                  <a:gd name="connsiteY8" fmla="*/ 79874 h 81649"/>
                  <a:gd name="connsiteX9" fmla="*/ 23685 w 25133"/>
                  <a:gd name="connsiteY9" fmla="*/ 81649 h 8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33" h="81649">
                    <a:moveTo>
                      <a:pt x="23685" y="81649"/>
                    </a:moveTo>
                    <a:cubicBezTo>
                      <a:pt x="23241" y="81649"/>
                      <a:pt x="23241" y="81649"/>
                      <a:pt x="23685" y="81649"/>
                    </a:cubicBezTo>
                    <a:cubicBezTo>
                      <a:pt x="23241" y="81649"/>
                      <a:pt x="2385" y="78543"/>
                      <a:pt x="166" y="56356"/>
                    </a:cubicBezTo>
                    <a:cubicBezTo>
                      <a:pt x="-1165" y="43487"/>
                      <a:pt x="5935" y="3106"/>
                      <a:pt x="6378" y="1331"/>
                    </a:cubicBezTo>
                    <a:cubicBezTo>
                      <a:pt x="6378" y="444"/>
                      <a:pt x="7266" y="0"/>
                      <a:pt x="8153" y="0"/>
                    </a:cubicBezTo>
                    <a:cubicBezTo>
                      <a:pt x="9041" y="0"/>
                      <a:pt x="9485" y="887"/>
                      <a:pt x="9485" y="1775"/>
                    </a:cubicBezTo>
                    <a:cubicBezTo>
                      <a:pt x="9485" y="2219"/>
                      <a:pt x="2385" y="43487"/>
                      <a:pt x="3272" y="55912"/>
                    </a:cubicBezTo>
                    <a:cubicBezTo>
                      <a:pt x="5047" y="75437"/>
                      <a:pt x="22797" y="78099"/>
                      <a:pt x="23685" y="78099"/>
                    </a:cubicBezTo>
                    <a:cubicBezTo>
                      <a:pt x="24572" y="78099"/>
                      <a:pt x="25460" y="78987"/>
                      <a:pt x="25016" y="79874"/>
                    </a:cubicBezTo>
                    <a:cubicBezTo>
                      <a:pt x="25016" y="81206"/>
                      <a:pt x="24128" y="81649"/>
                      <a:pt x="23685" y="816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09609AB2-B6A5-6C0E-586B-3FCDEA9DA3C1}"/>
              </a:ext>
            </a:extLst>
          </p:cNvPr>
          <p:cNvSpPr txBox="1"/>
          <p:nvPr/>
        </p:nvSpPr>
        <p:spPr>
          <a:xfrm>
            <a:off x="266135" y="411510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5C92A"/>
                </a:solidFill>
                <a:latin typeface="PT Sans" panose="020B0503020203020204" pitchFamily="34" charset="-52"/>
              </a:rPr>
              <a:t>FastTrack HW+ NAT</a:t>
            </a:r>
            <a:endParaRPr lang="ru-RU" sz="3600" b="1" dirty="0">
              <a:solidFill>
                <a:srgbClr val="F5C92A"/>
              </a:solidFill>
              <a:latin typeface="PT Sans" panose="020B0503020203020204" pitchFamily="34" charset="-52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610079B-96EA-8BAB-75F7-2354125002D4}"/>
              </a:ext>
            </a:extLst>
          </p:cNvPr>
          <p:cNvSpPr/>
          <p:nvPr/>
        </p:nvSpPr>
        <p:spPr>
          <a:xfrm>
            <a:off x="4385500" y="1"/>
            <a:ext cx="373001" cy="411509"/>
          </a:xfrm>
          <a:prstGeom prst="rect">
            <a:avLst/>
          </a:prstGeom>
          <a:solidFill>
            <a:srgbClr val="F5C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 descr="Изображение выглядит как текст, число, программное обеспечение, линия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6373E51E-D479-3D96-91D3-B354C12F42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517" y="1012547"/>
            <a:ext cx="6728196" cy="3919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8241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0755B2-6B75-92CA-ABBC-67D11BE121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B3167689-A05C-F8A3-A39D-8D5A27F32CEC}"/>
              </a:ext>
            </a:extLst>
          </p:cNvPr>
          <p:cNvGrpSpPr/>
          <p:nvPr/>
        </p:nvGrpSpPr>
        <p:grpSpPr>
          <a:xfrm>
            <a:off x="7545805" y="4505679"/>
            <a:ext cx="1361290" cy="436808"/>
            <a:chOff x="309271" y="4505679"/>
            <a:chExt cx="1361290" cy="436808"/>
          </a:xfrm>
        </p:grpSpPr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B60F3A1D-BBF6-926C-D3A4-0F6C622693C8}"/>
                </a:ext>
              </a:extLst>
            </p:cNvPr>
            <p:cNvGrpSpPr/>
            <p:nvPr/>
          </p:nvGrpSpPr>
          <p:grpSpPr>
            <a:xfrm>
              <a:off x="548138" y="4515754"/>
              <a:ext cx="1122423" cy="416659"/>
              <a:chOff x="911424" y="6309320"/>
              <a:chExt cx="1122423" cy="416659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CA6EF678-AAF8-B6B1-A725-68559E61D879}"/>
                  </a:ext>
                </a:extLst>
              </p:cNvPr>
              <p:cNvSpPr txBox="1"/>
              <p:nvPr/>
            </p:nvSpPr>
            <p:spPr>
              <a:xfrm>
                <a:off x="911424" y="6309320"/>
                <a:ext cx="1122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i="0" dirty="0">
                    <a:solidFill>
                      <a:srgbClr val="F5C92A"/>
                    </a:solidFill>
                    <a:effectLst/>
                    <a:latin typeface="Roboto" pitchFamily="2" charset="0"/>
                  </a:rPr>
                  <a:t>LINKMEETUP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B04E9E7C-FC8B-60E4-9CA9-3B9F04E644DD}"/>
                  </a:ext>
                </a:extLst>
              </p:cNvPr>
              <p:cNvSpPr txBox="1"/>
              <p:nvPr/>
            </p:nvSpPr>
            <p:spPr>
              <a:xfrm>
                <a:off x="911424" y="6541313"/>
                <a:ext cx="1114729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" spc="80" dirty="0">
                    <a:solidFill>
                      <a:schemeClr val="bg1"/>
                    </a:solidFill>
                    <a:latin typeface="Roboto" pitchFamily="2" charset="0"/>
                    <a:ea typeface="Roboto" pitchFamily="2" charset="0"/>
                  </a:rPr>
                  <a:t>МИТАП ОТ IT ДЛЯ IT</a:t>
                </a:r>
                <a:endParaRPr lang="en-US" sz="600" spc="80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endParaRPr>
              </a:p>
            </p:txBody>
          </p:sp>
        </p:grpSp>
        <p:grpSp>
          <p:nvGrpSpPr>
            <p:cNvPr id="42" name="Рисунок 8">
              <a:extLst>
                <a:ext uri="{FF2B5EF4-FFF2-40B4-BE49-F238E27FC236}">
                  <a16:creationId xmlns:a16="http://schemas.microsoft.com/office/drawing/2014/main" id="{E6519A7D-2234-DF15-0F84-F0F24FF665CF}"/>
                </a:ext>
              </a:extLst>
            </p:cNvPr>
            <p:cNvGrpSpPr/>
            <p:nvPr/>
          </p:nvGrpSpPr>
          <p:grpSpPr>
            <a:xfrm>
              <a:off x="309271" y="4505679"/>
              <a:ext cx="238959" cy="436808"/>
              <a:chOff x="505258" y="6201131"/>
              <a:chExt cx="247610" cy="452621"/>
            </a:xfrm>
          </p:grpSpPr>
          <p:sp>
            <p:nvSpPr>
              <p:cNvPr id="43" name="Рисунок 8">
                <a:extLst>
                  <a:ext uri="{FF2B5EF4-FFF2-40B4-BE49-F238E27FC236}">
                    <a16:creationId xmlns:a16="http://schemas.microsoft.com/office/drawing/2014/main" id="{C0F1BCD0-44C9-A337-2485-60E2EC45F5B9}"/>
                  </a:ext>
                </a:extLst>
              </p:cNvPr>
              <p:cNvSpPr/>
              <p:nvPr/>
            </p:nvSpPr>
            <p:spPr>
              <a:xfrm>
                <a:off x="529990" y="6204237"/>
                <a:ext cx="167410" cy="191254"/>
              </a:xfrm>
              <a:custGeom>
                <a:avLst/>
                <a:gdLst>
                  <a:gd name="connsiteX0" fmla="*/ 76886 w 167410"/>
                  <a:gd name="connsiteY0" fmla="*/ 191255 h 191254"/>
                  <a:gd name="connsiteX1" fmla="*/ 75555 w 167410"/>
                  <a:gd name="connsiteY1" fmla="*/ 190811 h 191254"/>
                  <a:gd name="connsiteX2" fmla="*/ 1449 w 167410"/>
                  <a:gd name="connsiteY2" fmla="*/ 151762 h 191254"/>
                  <a:gd name="connsiteX3" fmla="*/ 118 w 167410"/>
                  <a:gd name="connsiteY3" fmla="*/ 149099 h 191254"/>
                  <a:gd name="connsiteX4" fmla="*/ 2337 w 167410"/>
                  <a:gd name="connsiteY4" fmla="*/ 147324 h 191254"/>
                  <a:gd name="connsiteX5" fmla="*/ 10768 w 167410"/>
                  <a:gd name="connsiteY5" fmla="*/ 145549 h 191254"/>
                  <a:gd name="connsiteX6" fmla="*/ 23193 w 167410"/>
                  <a:gd name="connsiteY6" fmla="*/ 70556 h 191254"/>
                  <a:gd name="connsiteX7" fmla="*/ 34287 w 167410"/>
                  <a:gd name="connsiteY7" fmla="*/ 2219 h 191254"/>
                  <a:gd name="connsiteX8" fmla="*/ 36949 w 167410"/>
                  <a:gd name="connsiteY8" fmla="*/ 0 h 191254"/>
                  <a:gd name="connsiteX9" fmla="*/ 89311 w 167410"/>
                  <a:gd name="connsiteY9" fmla="*/ 2219 h 191254"/>
                  <a:gd name="connsiteX10" fmla="*/ 90199 w 167410"/>
                  <a:gd name="connsiteY10" fmla="*/ 2219 h 191254"/>
                  <a:gd name="connsiteX11" fmla="*/ 165635 w 167410"/>
                  <a:gd name="connsiteY11" fmla="*/ 28400 h 191254"/>
                  <a:gd name="connsiteX12" fmla="*/ 167410 w 167410"/>
                  <a:gd name="connsiteY12" fmla="*/ 31062 h 191254"/>
                  <a:gd name="connsiteX13" fmla="*/ 164748 w 167410"/>
                  <a:gd name="connsiteY13" fmla="*/ 33281 h 191254"/>
                  <a:gd name="connsiteX14" fmla="*/ 117267 w 167410"/>
                  <a:gd name="connsiteY14" fmla="*/ 33281 h 191254"/>
                  <a:gd name="connsiteX15" fmla="*/ 92861 w 167410"/>
                  <a:gd name="connsiteY15" fmla="*/ 185043 h 191254"/>
                  <a:gd name="connsiteX16" fmla="*/ 91086 w 167410"/>
                  <a:gd name="connsiteY16" fmla="*/ 187261 h 191254"/>
                  <a:gd name="connsiteX17" fmla="*/ 76886 w 167410"/>
                  <a:gd name="connsiteY17" fmla="*/ 191255 h 191254"/>
                  <a:gd name="connsiteX18" fmla="*/ 76886 w 167410"/>
                  <a:gd name="connsiteY18" fmla="*/ 191255 h 191254"/>
                  <a:gd name="connsiteX19" fmla="*/ 10768 w 167410"/>
                  <a:gd name="connsiteY19" fmla="*/ 150874 h 191254"/>
                  <a:gd name="connsiteX20" fmla="*/ 77330 w 167410"/>
                  <a:gd name="connsiteY20" fmla="*/ 185930 h 191254"/>
                  <a:gd name="connsiteX21" fmla="*/ 88424 w 167410"/>
                  <a:gd name="connsiteY21" fmla="*/ 182824 h 191254"/>
                  <a:gd name="connsiteX22" fmla="*/ 112830 w 167410"/>
                  <a:gd name="connsiteY22" fmla="*/ 30619 h 191254"/>
                  <a:gd name="connsiteX23" fmla="*/ 115492 w 167410"/>
                  <a:gd name="connsiteY23" fmla="*/ 28400 h 191254"/>
                  <a:gd name="connsiteX24" fmla="*/ 149661 w 167410"/>
                  <a:gd name="connsiteY24" fmla="*/ 28400 h 191254"/>
                  <a:gd name="connsiteX25" fmla="*/ 88867 w 167410"/>
                  <a:gd name="connsiteY25" fmla="*/ 7100 h 191254"/>
                  <a:gd name="connsiteX26" fmla="*/ 39168 w 167410"/>
                  <a:gd name="connsiteY26" fmla="*/ 5325 h 191254"/>
                  <a:gd name="connsiteX27" fmla="*/ 28518 w 167410"/>
                  <a:gd name="connsiteY27" fmla="*/ 71443 h 191254"/>
                  <a:gd name="connsiteX28" fmla="*/ 15205 w 167410"/>
                  <a:gd name="connsiteY28" fmla="*/ 148655 h 191254"/>
                  <a:gd name="connsiteX29" fmla="*/ 10768 w 167410"/>
                  <a:gd name="connsiteY29" fmla="*/ 150874 h 1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410" h="191254">
                    <a:moveTo>
                      <a:pt x="76886" y="191255"/>
                    </a:moveTo>
                    <a:cubicBezTo>
                      <a:pt x="76442" y="191255"/>
                      <a:pt x="75999" y="191255"/>
                      <a:pt x="75555" y="190811"/>
                    </a:cubicBezTo>
                    <a:lnTo>
                      <a:pt x="1449" y="151762"/>
                    </a:lnTo>
                    <a:cubicBezTo>
                      <a:pt x="562" y="151318"/>
                      <a:pt x="-326" y="149987"/>
                      <a:pt x="118" y="149099"/>
                    </a:cubicBezTo>
                    <a:cubicBezTo>
                      <a:pt x="562" y="147768"/>
                      <a:pt x="1449" y="147324"/>
                      <a:pt x="2337" y="147324"/>
                    </a:cubicBezTo>
                    <a:cubicBezTo>
                      <a:pt x="5443" y="147324"/>
                      <a:pt x="9437" y="146437"/>
                      <a:pt x="10768" y="145549"/>
                    </a:cubicBezTo>
                    <a:cubicBezTo>
                      <a:pt x="12543" y="140668"/>
                      <a:pt x="18312" y="102062"/>
                      <a:pt x="23193" y="70556"/>
                    </a:cubicBezTo>
                    <a:cubicBezTo>
                      <a:pt x="28074" y="39493"/>
                      <a:pt x="32512" y="10650"/>
                      <a:pt x="34287" y="2219"/>
                    </a:cubicBezTo>
                    <a:cubicBezTo>
                      <a:pt x="34730" y="887"/>
                      <a:pt x="35618" y="0"/>
                      <a:pt x="36949" y="0"/>
                    </a:cubicBezTo>
                    <a:lnTo>
                      <a:pt x="89311" y="2219"/>
                    </a:lnTo>
                    <a:cubicBezTo>
                      <a:pt x="89755" y="2219"/>
                      <a:pt x="89755" y="2219"/>
                      <a:pt x="90199" y="2219"/>
                    </a:cubicBezTo>
                    <a:lnTo>
                      <a:pt x="165635" y="28400"/>
                    </a:lnTo>
                    <a:cubicBezTo>
                      <a:pt x="166967" y="28844"/>
                      <a:pt x="167410" y="30175"/>
                      <a:pt x="167410" y="31062"/>
                    </a:cubicBezTo>
                    <a:cubicBezTo>
                      <a:pt x="167410" y="32394"/>
                      <a:pt x="166079" y="33281"/>
                      <a:pt x="164748" y="33281"/>
                    </a:cubicBezTo>
                    <a:lnTo>
                      <a:pt x="117267" y="33281"/>
                    </a:lnTo>
                    <a:lnTo>
                      <a:pt x="92861" y="185043"/>
                    </a:lnTo>
                    <a:cubicBezTo>
                      <a:pt x="92861" y="185930"/>
                      <a:pt x="91974" y="186818"/>
                      <a:pt x="91086" y="187261"/>
                    </a:cubicBezTo>
                    <a:lnTo>
                      <a:pt x="76886" y="191255"/>
                    </a:lnTo>
                    <a:lnTo>
                      <a:pt x="76886" y="191255"/>
                    </a:lnTo>
                    <a:close/>
                    <a:moveTo>
                      <a:pt x="10768" y="150874"/>
                    </a:moveTo>
                    <a:lnTo>
                      <a:pt x="77330" y="185930"/>
                    </a:lnTo>
                    <a:lnTo>
                      <a:pt x="88424" y="182824"/>
                    </a:lnTo>
                    <a:lnTo>
                      <a:pt x="112830" y="30619"/>
                    </a:lnTo>
                    <a:cubicBezTo>
                      <a:pt x="112830" y="29287"/>
                      <a:pt x="114161" y="28400"/>
                      <a:pt x="115492" y="28400"/>
                    </a:cubicBezTo>
                    <a:lnTo>
                      <a:pt x="149661" y="28400"/>
                    </a:lnTo>
                    <a:lnTo>
                      <a:pt x="88867" y="7100"/>
                    </a:lnTo>
                    <a:lnTo>
                      <a:pt x="39168" y="5325"/>
                    </a:lnTo>
                    <a:cubicBezTo>
                      <a:pt x="36949" y="15531"/>
                      <a:pt x="32955" y="43931"/>
                      <a:pt x="28518" y="71443"/>
                    </a:cubicBezTo>
                    <a:cubicBezTo>
                      <a:pt x="18312" y="138005"/>
                      <a:pt x="16537" y="147324"/>
                      <a:pt x="15205" y="148655"/>
                    </a:cubicBezTo>
                    <a:cubicBezTo>
                      <a:pt x="13874" y="149543"/>
                      <a:pt x="12543" y="150430"/>
                      <a:pt x="10768" y="150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4" name="Рисунок 8">
                <a:extLst>
                  <a:ext uri="{FF2B5EF4-FFF2-40B4-BE49-F238E27FC236}">
                    <a16:creationId xmlns:a16="http://schemas.microsoft.com/office/drawing/2014/main" id="{E6D6C16D-9C14-5FA0-BAA9-0988857FCFA4}"/>
                  </a:ext>
                </a:extLst>
              </p:cNvPr>
              <p:cNvSpPr/>
              <p:nvPr/>
            </p:nvSpPr>
            <p:spPr>
              <a:xfrm>
                <a:off x="614420" y="6474479"/>
                <a:ext cx="138448" cy="106055"/>
              </a:xfrm>
              <a:custGeom>
                <a:avLst/>
                <a:gdLst>
                  <a:gd name="connsiteX0" fmla="*/ 138449 w 138448"/>
                  <a:gd name="connsiteY0" fmla="*/ 78099 h 106055"/>
                  <a:gd name="connsiteX1" fmla="*/ 131793 w 138448"/>
                  <a:gd name="connsiteY1" fmla="*/ 84312 h 106055"/>
                  <a:gd name="connsiteX2" fmla="*/ 104280 w 138448"/>
                  <a:gd name="connsiteY2" fmla="*/ 96737 h 106055"/>
                  <a:gd name="connsiteX3" fmla="*/ 103837 w 138448"/>
                  <a:gd name="connsiteY3" fmla="*/ 96737 h 106055"/>
                  <a:gd name="connsiteX4" fmla="*/ 76324 w 138448"/>
                  <a:gd name="connsiteY4" fmla="*/ 106056 h 106055"/>
                  <a:gd name="connsiteX5" fmla="*/ 28844 w 138448"/>
                  <a:gd name="connsiteY5" fmla="*/ 87862 h 106055"/>
                  <a:gd name="connsiteX6" fmla="*/ 12425 w 138448"/>
                  <a:gd name="connsiteY6" fmla="*/ 67006 h 106055"/>
                  <a:gd name="connsiteX7" fmla="*/ 0 w 138448"/>
                  <a:gd name="connsiteY7" fmla="*/ 41268 h 106055"/>
                  <a:gd name="connsiteX8" fmla="*/ 0 w 138448"/>
                  <a:gd name="connsiteY8" fmla="*/ 444 h 106055"/>
                  <a:gd name="connsiteX9" fmla="*/ 1331 w 138448"/>
                  <a:gd name="connsiteY9" fmla="*/ 0 h 106055"/>
                  <a:gd name="connsiteX10" fmla="*/ 22631 w 138448"/>
                  <a:gd name="connsiteY10" fmla="*/ 59906 h 106055"/>
                  <a:gd name="connsiteX11" fmla="*/ 97624 w 138448"/>
                  <a:gd name="connsiteY11" fmla="*/ 85643 h 106055"/>
                  <a:gd name="connsiteX12" fmla="*/ 131349 w 138448"/>
                  <a:gd name="connsiteY12" fmla="*/ 71443 h 106055"/>
                  <a:gd name="connsiteX13" fmla="*/ 131793 w 138448"/>
                  <a:gd name="connsiteY13" fmla="*/ 71443 h 106055"/>
                  <a:gd name="connsiteX14" fmla="*/ 138449 w 138448"/>
                  <a:gd name="connsiteY14" fmla="*/ 78099 h 10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8448" h="106055">
                    <a:moveTo>
                      <a:pt x="138449" y="78099"/>
                    </a:moveTo>
                    <a:cubicBezTo>
                      <a:pt x="138449" y="81649"/>
                      <a:pt x="135343" y="84312"/>
                      <a:pt x="131793" y="84312"/>
                    </a:cubicBezTo>
                    <a:cubicBezTo>
                      <a:pt x="127355" y="84312"/>
                      <a:pt x="114043" y="90524"/>
                      <a:pt x="104280" y="96737"/>
                    </a:cubicBezTo>
                    <a:cubicBezTo>
                      <a:pt x="104280" y="96737"/>
                      <a:pt x="104280" y="96737"/>
                      <a:pt x="103837" y="96737"/>
                    </a:cubicBezTo>
                    <a:cubicBezTo>
                      <a:pt x="93630" y="102062"/>
                      <a:pt x="84756" y="105168"/>
                      <a:pt x="76324" y="106056"/>
                    </a:cubicBezTo>
                    <a:cubicBezTo>
                      <a:pt x="65674" y="98068"/>
                      <a:pt x="49256" y="91412"/>
                      <a:pt x="28844" y="87862"/>
                    </a:cubicBezTo>
                    <a:cubicBezTo>
                      <a:pt x="21744" y="80762"/>
                      <a:pt x="16419" y="73218"/>
                      <a:pt x="12425" y="67006"/>
                    </a:cubicBezTo>
                    <a:cubicBezTo>
                      <a:pt x="7544" y="59906"/>
                      <a:pt x="3550" y="50587"/>
                      <a:pt x="0" y="41268"/>
                    </a:cubicBezTo>
                    <a:lnTo>
                      <a:pt x="0" y="444"/>
                    </a:lnTo>
                    <a:cubicBezTo>
                      <a:pt x="444" y="444"/>
                      <a:pt x="887" y="0"/>
                      <a:pt x="1331" y="0"/>
                    </a:cubicBezTo>
                    <a:cubicBezTo>
                      <a:pt x="3550" y="9762"/>
                      <a:pt x="11094" y="42600"/>
                      <a:pt x="22631" y="59906"/>
                    </a:cubicBezTo>
                    <a:cubicBezTo>
                      <a:pt x="40825" y="86087"/>
                      <a:pt x="58575" y="106499"/>
                      <a:pt x="97624" y="85643"/>
                    </a:cubicBezTo>
                    <a:cubicBezTo>
                      <a:pt x="102062" y="82981"/>
                      <a:pt x="121143" y="71443"/>
                      <a:pt x="131349" y="71443"/>
                    </a:cubicBezTo>
                    <a:lnTo>
                      <a:pt x="131793" y="71443"/>
                    </a:lnTo>
                    <a:cubicBezTo>
                      <a:pt x="135786" y="71887"/>
                      <a:pt x="138449" y="74550"/>
                      <a:pt x="138449" y="780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5" name="Рисунок 8">
                <a:extLst>
                  <a:ext uri="{FF2B5EF4-FFF2-40B4-BE49-F238E27FC236}">
                    <a16:creationId xmlns:a16="http://schemas.microsoft.com/office/drawing/2014/main" id="{A5429E84-A90B-197E-D614-42AC52378392}"/>
                  </a:ext>
                </a:extLst>
              </p:cNvPr>
              <p:cNvSpPr/>
              <p:nvPr/>
            </p:nvSpPr>
            <p:spPr>
              <a:xfrm>
                <a:off x="505258" y="6579647"/>
                <a:ext cx="203235" cy="74105"/>
              </a:xfrm>
              <a:custGeom>
                <a:avLst/>
                <a:gdLst>
                  <a:gd name="connsiteX0" fmla="*/ 203236 w 203235"/>
                  <a:gd name="connsiteY0" fmla="*/ 24850 h 74105"/>
                  <a:gd name="connsiteX1" fmla="*/ 202792 w 203235"/>
                  <a:gd name="connsiteY1" fmla="*/ 23075 h 74105"/>
                  <a:gd name="connsiteX2" fmla="*/ 202348 w 203235"/>
                  <a:gd name="connsiteY2" fmla="*/ 20856 h 74105"/>
                  <a:gd name="connsiteX3" fmla="*/ 199686 w 203235"/>
                  <a:gd name="connsiteY3" fmla="*/ 14644 h 74105"/>
                  <a:gd name="connsiteX4" fmla="*/ 193917 w 203235"/>
                  <a:gd name="connsiteY4" fmla="*/ 7544 h 74105"/>
                  <a:gd name="connsiteX5" fmla="*/ 183711 w 203235"/>
                  <a:gd name="connsiteY5" fmla="*/ 0 h 74105"/>
                  <a:gd name="connsiteX6" fmla="*/ 196580 w 203235"/>
                  <a:gd name="connsiteY6" fmla="*/ 16419 h 74105"/>
                  <a:gd name="connsiteX7" fmla="*/ 198798 w 203235"/>
                  <a:gd name="connsiteY7" fmla="*/ 21744 h 74105"/>
                  <a:gd name="connsiteX8" fmla="*/ 199242 w 203235"/>
                  <a:gd name="connsiteY8" fmla="*/ 23962 h 74105"/>
                  <a:gd name="connsiteX9" fmla="*/ 199242 w 203235"/>
                  <a:gd name="connsiteY9" fmla="*/ 25294 h 74105"/>
                  <a:gd name="connsiteX10" fmla="*/ 199242 w 203235"/>
                  <a:gd name="connsiteY10" fmla="*/ 26625 h 74105"/>
                  <a:gd name="connsiteX11" fmla="*/ 199242 w 203235"/>
                  <a:gd name="connsiteY11" fmla="*/ 27956 h 74105"/>
                  <a:gd name="connsiteX12" fmla="*/ 199242 w 203235"/>
                  <a:gd name="connsiteY12" fmla="*/ 29287 h 74105"/>
                  <a:gd name="connsiteX13" fmla="*/ 198798 w 203235"/>
                  <a:gd name="connsiteY13" fmla="*/ 31062 h 74105"/>
                  <a:gd name="connsiteX14" fmla="*/ 196580 w 203235"/>
                  <a:gd name="connsiteY14" fmla="*/ 36387 h 74105"/>
                  <a:gd name="connsiteX15" fmla="*/ 191698 w 203235"/>
                  <a:gd name="connsiteY15" fmla="*/ 42600 h 74105"/>
                  <a:gd name="connsiteX16" fmla="*/ 173061 w 203235"/>
                  <a:gd name="connsiteY16" fmla="*/ 54581 h 74105"/>
                  <a:gd name="connsiteX17" fmla="*/ 145105 w 203235"/>
                  <a:gd name="connsiteY17" fmla="*/ 63456 h 74105"/>
                  <a:gd name="connsiteX18" fmla="*/ 110493 w 203235"/>
                  <a:gd name="connsiteY18" fmla="*/ 67450 h 74105"/>
                  <a:gd name="connsiteX19" fmla="*/ 101174 w 203235"/>
                  <a:gd name="connsiteY19" fmla="*/ 67450 h 74105"/>
                  <a:gd name="connsiteX20" fmla="*/ 91412 w 203235"/>
                  <a:gd name="connsiteY20" fmla="*/ 67450 h 74105"/>
                  <a:gd name="connsiteX21" fmla="*/ 71443 w 203235"/>
                  <a:gd name="connsiteY21" fmla="*/ 65675 h 74105"/>
                  <a:gd name="connsiteX22" fmla="*/ 51031 w 203235"/>
                  <a:gd name="connsiteY22" fmla="*/ 61681 h 74105"/>
                  <a:gd name="connsiteX23" fmla="*/ 40825 w 203235"/>
                  <a:gd name="connsiteY23" fmla="*/ 58575 h 74105"/>
                  <a:gd name="connsiteX24" fmla="*/ 31062 w 203235"/>
                  <a:gd name="connsiteY24" fmla="*/ 54581 h 74105"/>
                  <a:gd name="connsiteX25" fmla="*/ 13312 w 203235"/>
                  <a:gd name="connsiteY25" fmla="*/ 43487 h 74105"/>
                  <a:gd name="connsiteX26" fmla="*/ 6656 w 203235"/>
                  <a:gd name="connsiteY26" fmla="*/ 35500 h 74105"/>
                  <a:gd name="connsiteX27" fmla="*/ 3994 w 203235"/>
                  <a:gd name="connsiteY27" fmla="*/ 25737 h 74105"/>
                  <a:gd name="connsiteX28" fmla="*/ 3994 w 203235"/>
                  <a:gd name="connsiteY28" fmla="*/ 23075 h 74105"/>
                  <a:gd name="connsiteX29" fmla="*/ 4437 w 203235"/>
                  <a:gd name="connsiteY29" fmla="*/ 20856 h 74105"/>
                  <a:gd name="connsiteX30" fmla="*/ 4437 w 203235"/>
                  <a:gd name="connsiteY30" fmla="*/ 20412 h 74105"/>
                  <a:gd name="connsiteX31" fmla="*/ 4881 w 203235"/>
                  <a:gd name="connsiteY31" fmla="*/ 19081 h 74105"/>
                  <a:gd name="connsiteX32" fmla="*/ 5769 w 203235"/>
                  <a:gd name="connsiteY32" fmla="*/ 16862 h 74105"/>
                  <a:gd name="connsiteX33" fmla="*/ 5769 w 203235"/>
                  <a:gd name="connsiteY33" fmla="*/ 16419 h 74105"/>
                  <a:gd name="connsiteX34" fmla="*/ 18637 w 203235"/>
                  <a:gd name="connsiteY34" fmla="*/ 0 h 74105"/>
                  <a:gd name="connsiteX35" fmla="*/ 10206 w 203235"/>
                  <a:gd name="connsiteY35" fmla="*/ 6212 h 74105"/>
                  <a:gd name="connsiteX36" fmla="*/ 3106 w 203235"/>
                  <a:gd name="connsiteY36" fmla="*/ 15087 h 74105"/>
                  <a:gd name="connsiteX37" fmla="*/ 1775 w 203235"/>
                  <a:gd name="connsiteY37" fmla="*/ 17750 h 74105"/>
                  <a:gd name="connsiteX38" fmla="*/ 1331 w 203235"/>
                  <a:gd name="connsiteY38" fmla="*/ 19081 h 74105"/>
                  <a:gd name="connsiteX39" fmla="*/ 887 w 203235"/>
                  <a:gd name="connsiteY39" fmla="*/ 20412 h 74105"/>
                  <a:gd name="connsiteX40" fmla="*/ 444 w 203235"/>
                  <a:gd name="connsiteY40" fmla="*/ 23519 h 74105"/>
                  <a:gd name="connsiteX41" fmla="*/ 0 w 203235"/>
                  <a:gd name="connsiteY41" fmla="*/ 26625 h 74105"/>
                  <a:gd name="connsiteX42" fmla="*/ 3106 w 203235"/>
                  <a:gd name="connsiteY42" fmla="*/ 38162 h 74105"/>
                  <a:gd name="connsiteX43" fmla="*/ 10206 w 203235"/>
                  <a:gd name="connsiteY43" fmla="*/ 47481 h 74105"/>
                  <a:gd name="connsiteX44" fmla="*/ 19081 w 203235"/>
                  <a:gd name="connsiteY44" fmla="*/ 54581 h 74105"/>
                  <a:gd name="connsiteX45" fmla="*/ 28844 w 203235"/>
                  <a:gd name="connsiteY45" fmla="*/ 59462 h 74105"/>
                  <a:gd name="connsiteX46" fmla="*/ 70112 w 203235"/>
                  <a:gd name="connsiteY46" fmla="*/ 71443 h 74105"/>
                  <a:gd name="connsiteX47" fmla="*/ 90524 w 203235"/>
                  <a:gd name="connsiteY47" fmla="*/ 73662 h 74105"/>
                  <a:gd name="connsiteX48" fmla="*/ 100287 w 203235"/>
                  <a:gd name="connsiteY48" fmla="*/ 74106 h 74105"/>
                  <a:gd name="connsiteX49" fmla="*/ 110049 w 203235"/>
                  <a:gd name="connsiteY49" fmla="*/ 74106 h 74105"/>
                  <a:gd name="connsiteX50" fmla="*/ 145993 w 203235"/>
                  <a:gd name="connsiteY50" fmla="*/ 69668 h 74105"/>
                  <a:gd name="connsiteX51" fmla="*/ 174836 w 203235"/>
                  <a:gd name="connsiteY51" fmla="*/ 59906 h 74105"/>
                  <a:gd name="connsiteX52" fmla="*/ 194361 w 203235"/>
                  <a:gd name="connsiteY52" fmla="*/ 46150 h 74105"/>
                  <a:gd name="connsiteX53" fmla="*/ 199686 w 203235"/>
                  <a:gd name="connsiteY53" fmla="*/ 39050 h 74105"/>
                  <a:gd name="connsiteX54" fmla="*/ 202348 w 203235"/>
                  <a:gd name="connsiteY54" fmla="*/ 32837 h 74105"/>
                  <a:gd name="connsiteX55" fmla="*/ 202792 w 203235"/>
                  <a:gd name="connsiteY55" fmla="*/ 30175 h 74105"/>
                  <a:gd name="connsiteX56" fmla="*/ 202792 w 203235"/>
                  <a:gd name="connsiteY56" fmla="*/ 28400 h 74105"/>
                  <a:gd name="connsiteX57" fmla="*/ 202792 w 203235"/>
                  <a:gd name="connsiteY57" fmla="*/ 27069 h 74105"/>
                  <a:gd name="connsiteX58" fmla="*/ 202792 w 203235"/>
                  <a:gd name="connsiteY58" fmla="*/ 27069 h 74105"/>
                  <a:gd name="connsiteX59" fmla="*/ 203236 w 203235"/>
                  <a:gd name="connsiteY59" fmla="*/ 24850 h 7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3235" h="74105">
                    <a:moveTo>
                      <a:pt x="203236" y="24850"/>
                    </a:moveTo>
                    <a:cubicBezTo>
                      <a:pt x="203236" y="24406"/>
                      <a:pt x="203236" y="23962"/>
                      <a:pt x="202792" y="23075"/>
                    </a:cubicBezTo>
                    <a:cubicBezTo>
                      <a:pt x="202792" y="22187"/>
                      <a:pt x="202348" y="21744"/>
                      <a:pt x="202348" y="20856"/>
                    </a:cubicBezTo>
                    <a:cubicBezTo>
                      <a:pt x="201905" y="19081"/>
                      <a:pt x="201017" y="16862"/>
                      <a:pt x="199686" y="14644"/>
                    </a:cubicBezTo>
                    <a:cubicBezTo>
                      <a:pt x="198355" y="12425"/>
                      <a:pt x="196580" y="10206"/>
                      <a:pt x="193917" y="7544"/>
                    </a:cubicBezTo>
                    <a:cubicBezTo>
                      <a:pt x="191255" y="4881"/>
                      <a:pt x="187705" y="2219"/>
                      <a:pt x="183711" y="0"/>
                    </a:cubicBezTo>
                    <a:cubicBezTo>
                      <a:pt x="190367" y="4881"/>
                      <a:pt x="195248" y="10650"/>
                      <a:pt x="196580" y="16419"/>
                    </a:cubicBezTo>
                    <a:cubicBezTo>
                      <a:pt x="197467" y="18637"/>
                      <a:pt x="198355" y="20412"/>
                      <a:pt x="198798" y="21744"/>
                    </a:cubicBezTo>
                    <a:cubicBezTo>
                      <a:pt x="199242" y="22631"/>
                      <a:pt x="199242" y="23075"/>
                      <a:pt x="199242" y="23962"/>
                    </a:cubicBezTo>
                    <a:cubicBezTo>
                      <a:pt x="199242" y="24406"/>
                      <a:pt x="199242" y="24850"/>
                      <a:pt x="199242" y="25294"/>
                    </a:cubicBezTo>
                    <a:cubicBezTo>
                      <a:pt x="199242" y="25737"/>
                      <a:pt x="199242" y="26181"/>
                      <a:pt x="199242" y="26625"/>
                    </a:cubicBezTo>
                    <a:cubicBezTo>
                      <a:pt x="199242" y="26625"/>
                      <a:pt x="199242" y="27069"/>
                      <a:pt x="199242" y="27956"/>
                    </a:cubicBezTo>
                    <a:cubicBezTo>
                      <a:pt x="199242" y="28400"/>
                      <a:pt x="199242" y="28844"/>
                      <a:pt x="199242" y="29287"/>
                    </a:cubicBezTo>
                    <a:cubicBezTo>
                      <a:pt x="199242" y="29731"/>
                      <a:pt x="199242" y="30619"/>
                      <a:pt x="198798" y="31062"/>
                    </a:cubicBezTo>
                    <a:cubicBezTo>
                      <a:pt x="198355" y="32394"/>
                      <a:pt x="197467" y="34612"/>
                      <a:pt x="196580" y="36387"/>
                    </a:cubicBezTo>
                    <a:cubicBezTo>
                      <a:pt x="195248" y="38162"/>
                      <a:pt x="193917" y="40381"/>
                      <a:pt x="191698" y="42600"/>
                    </a:cubicBezTo>
                    <a:cubicBezTo>
                      <a:pt x="187261" y="47037"/>
                      <a:pt x="181049" y="51031"/>
                      <a:pt x="173061" y="54581"/>
                    </a:cubicBezTo>
                    <a:cubicBezTo>
                      <a:pt x="165074" y="58131"/>
                      <a:pt x="155755" y="61237"/>
                      <a:pt x="145105" y="63456"/>
                    </a:cubicBezTo>
                    <a:cubicBezTo>
                      <a:pt x="134455" y="65675"/>
                      <a:pt x="122918" y="67006"/>
                      <a:pt x="110493" y="67450"/>
                    </a:cubicBezTo>
                    <a:cubicBezTo>
                      <a:pt x="107387" y="67450"/>
                      <a:pt x="104280" y="67450"/>
                      <a:pt x="101174" y="67450"/>
                    </a:cubicBezTo>
                    <a:cubicBezTo>
                      <a:pt x="98068" y="67450"/>
                      <a:pt x="94518" y="67450"/>
                      <a:pt x="91412" y="67450"/>
                    </a:cubicBezTo>
                    <a:cubicBezTo>
                      <a:pt x="84756" y="67006"/>
                      <a:pt x="78099" y="66562"/>
                      <a:pt x="71443" y="65675"/>
                    </a:cubicBezTo>
                    <a:cubicBezTo>
                      <a:pt x="64787" y="64787"/>
                      <a:pt x="58131" y="63456"/>
                      <a:pt x="51031" y="61681"/>
                    </a:cubicBezTo>
                    <a:cubicBezTo>
                      <a:pt x="47481" y="60793"/>
                      <a:pt x="44375" y="59906"/>
                      <a:pt x="40825" y="58575"/>
                    </a:cubicBezTo>
                    <a:cubicBezTo>
                      <a:pt x="37275" y="57687"/>
                      <a:pt x="34168" y="56356"/>
                      <a:pt x="31062" y="54581"/>
                    </a:cubicBezTo>
                    <a:cubicBezTo>
                      <a:pt x="24406" y="51918"/>
                      <a:pt x="18194" y="48368"/>
                      <a:pt x="13312" y="43487"/>
                    </a:cubicBezTo>
                    <a:cubicBezTo>
                      <a:pt x="10650" y="41268"/>
                      <a:pt x="8431" y="38606"/>
                      <a:pt x="6656" y="35500"/>
                    </a:cubicBezTo>
                    <a:cubicBezTo>
                      <a:pt x="4881" y="32394"/>
                      <a:pt x="3994" y="29287"/>
                      <a:pt x="3994" y="25737"/>
                    </a:cubicBezTo>
                    <a:cubicBezTo>
                      <a:pt x="3994" y="24850"/>
                      <a:pt x="3994" y="23962"/>
                      <a:pt x="3994" y="23075"/>
                    </a:cubicBezTo>
                    <a:cubicBezTo>
                      <a:pt x="3994" y="22187"/>
                      <a:pt x="3994" y="21300"/>
                      <a:pt x="4437" y="20856"/>
                    </a:cubicBezTo>
                    <a:lnTo>
                      <a:pt x="4437" y="20412"/>
                    </a:lnTo>
                    <a:lnTo>
                      <a:pt x="4881" y="19081"/>
                    </a:lnTo>
                    <a:cubicBezTo>
                      <a:pt x="5325" y="18194"/>
                      <a:pt x="5769" y="17306"/>
                      <a:pt x="5769" y="16862"/>
                    </a:cubicBezTo>
                    <a:lnTo>
                      <a:pt x="5769" y="16419"/>
                    </a:lnTo>
                    <a:cubicBezTo>
                      <a:pt x="7100" y="10650"/>
                      <a:pt x="11981" y="4881"/>
                      <a:pt x="18637" y="0"/>
                    </a:cubicBezTo>
                    <a:cubicBezTo>
                      <a:pt x="15531" y="1775"/>
                      <a:pt x="12869" y="3994"/>
                      <a:pt x="10206" y="6212"/>
                    </a:cubicBezTo>
                    <a:cubicBezTo>
                      <a:pt x="7544" y="8875"/>
                      <a:pt x="4881" y="11537"/>
                      <a:pt x="3106" y="15087"/>
                    </a:cubicBezTo>
                    <a:cubicBezTo>
                      <a:pt x="2662" y="15975"/>
                      <a:pt x="2219" y="16862"/>
                      <a:pt x="1775" y="17750"/>
                    </a:cubicBezTo>
                    <a:lnTo>
                      <a:pt x="1331" y="19081"/>
                    </a:lnTo>
                    <a:lnTo>
                      <a:pt x="887" y="20412"/>
                    </a:lnTo>
                    <a:cubicBezTo>
                      <a:pt x="444" y="21300"/>
                      <a:pt x="444" y="22187"/>
                      <a:pt x="444" y="23519"/>
                    </a:cubicBezTo>
                    <a:cubicBezTo>
                      <a:pt x="444" y="24406"/>
                      <a:pt x="444" y="25294"/>
                      <a:pt x="0" y="26625"/>
                    </a:cubicBezTo>
                    <a:cubicBezTo>
                      <a:pt x="0" y="30619"/>
                      <a:pt x="887" y="34612"/>
                      <a:pt x="3106" y="38162"/>
                    </a:cubicBezTo>
                    <a:cubicBezTo>
                      <a:pt x="4881" y="41712"/>
                      <a:pt x="7544" y="44818"/>
                      <a:pt x="10206" y="47481"/>
                    </a:cubicBezTo>
                    <a:cubicBezTo>
                      <a:pt x="12869" y="50143"/>
                      <a:pt x="15975" y="52362"/>
                      <a:pt x="19081" y="54581"/>
                    </a:cubicBezTo>
                    <a:cubicBezTo>
                      <a:pt x="22187" y="55912"/>
                      <a:pt x="25294" y="57687"/>
                      <a:pt x="28844" y="59462"/>
                    </a:cubicBezTo>
                    <a:cubicBezTo>
                      <a:pt x="42156" y="65675"/>
                      <a:pt x="56356" y="69225"/>
                      <a:pt x="70112" y="71443"/>
                    </a:cubicBezTo>
                    <a:cubicBezTo>
                      <a:pt x="77212" y="72331"/>
                      <a:pt x="83868" y="73218"/>
                      <a:pt x="90524" y="73662"/>
                    </a:cubicBezTo>
                    <a:cubicBezTo>
                      <a:pt x="94074" y="73662"/>
                      <a:pt x="97180" y="74106"/>
                      <a:pt x="100287" y="74106"/>
                    </a:cubicBezTo>
                    <a:cubicBezTo>
                      <a:pt x="103393" y="74106"/>
                      <a:pt x="106943" y="74106"/>
                      <a:pt x="110049" y="74106"/>
                    </a:cubicBezTo>
                    <a:cubicBezTo>
                      <a:pt x="122918" y="73662"/>
                      <a:pt x="134899" y="71887"/>
                      <a:pt x="145993" y="69668"/>
                    </a:cubicBezTo>
                    <a:cubicBezTo>
                      <a:pt x="157086" y="67006"/>
                      <a:pt x="166849" y="63900"/>
                      <a:pt x="174836" y="59906"/>
                    </a:cubicBezTo>
                    <a:cubicBezTo>
                      <a:pt x="183267" y="55912"/>
                      <a:pt x="189923" y="51475"/>
                      <a:pt x="194361" y="46150"/>
                    </a:cubicBezTo>
                    <a:cubicBezTo>
                      <a:pt x="196580" y="43487"/>
                      <a:pt x="198355" y="41268"/>
                      <a:pt x="199686" y="39050"/>
                    </a:cubicBezTo>
                    <a:cubicBezTo>
                      <a:pt x="201017" y="36831"/>
                      <a:pt x="201905" y="34612"/>
                      <a:pt x="202348" y="32837"/>
                    </a:cubicBezTo>
                    <a:cubicBezTo>
                      <a:pt x="202792" y="31950"/>
                      <a:pt x="202792" y="31062"/>
                      <a:pt x="202792" y="30175"/>
                    </a:cubicBezTo>
                    <a:cubicBezTo>
                      <a:pt x="202792" y="29287"/>
                      <a:pt x="202792" y="28844"/>
                      <a:pt x="202792" y="28400"/>
                    </a:cubicBezTo>
                    <a:cubicBezTo>
                      <a:pt x="202792" y="27512"/>
                      <a:pt x="202792" y="27069"/>
                      <a:pt x="202792" y="27069"/>
                    </a:cubicBezTo>
                    <a:lnTo>
                      <a:pt x="202792" y="27069"/>
                    </a:lnTo>
                    <a:cubicBezTo>
                      <a:pt x="203236" y="26625"/>
                      <a:pt x="203236" y="25737"/>
                      <a:pt x="203236" y="248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6" name="Рисунок 8">
                <a:extLst>
                  <a:ext uri="{FF2B5EF4-FFF2-40B4-BE49-F238E27FC236}">
                    <a16:creationId xmlns:a16="http://schemas.microsoft.com/office/drawing/2014/main" id="{1F2EFB37-A1EE-B757-7440-7DA2FD8D121A}"/>
                  </a:ext>
                </a:extLst>
              </p:cNvPr>
              <p:cNvSpPr/>
              <p:nvPr/>
            </p:nvSpPr>
            <p:spPr>
              <a:xfrm>
                <a:off x="510139" y="6559678"/>
                <a:ext cx="193917" cy="84660"/>
              </a:xfrm>
              <a:custGeom>
                <a:avLst/>
                <a:gdLst>
                  <a:gd name="connsiteX0" fmla="*/ 193917 w 193917"/>
                  <a:gd name="connsiteY0" fmla="*/ 39493 h 84660"/>
                  <a:gd name="connsiteX1" fmla="*/ 193917 w 193917"/>
                  <a:gd name="connsiteY1" fmla="*/ 37719 h 84660"/>
                  <a:gd name="connsiteX2" fmla="*/ 193473 w 193917"/>
                  <a:gd name="connsiteY2" fmla="*/ 35500 h 84660"/>
                  <a:gd name="connsiteX3" fmla="*/ 193030 w 193917"/>
                  <a:gd name="connsiteY3" fmla="*/ 34169 h 84660"/>
                  <a:gd name="connsiteX4" fmla="*/ 192586 w 193917"/>
                  <a:gd name="connsiteY4" fmla="*/ 32837 h 84660"/>
                  <a:gd name="connsiteX5" fmla="*/ 191698 w 193917"/>
                  <a:gd name="connsiteY5" fmla="*/ 31506 h 84660"/>
                  <a:gd name="connsiteX6" fmla="*/ 190811 w 193917"/>
                  <a:gd name="connsiteY6" fmla="*/ 30175 h 84660"/>
                  <a:gd name="connsiteX7" fmla="*/ 185486 w 193917"/>
                  <a:gd name="connsiteY7" fmla="*/ 23962 h 84660"/>
                  <a:gd name="connsiteX8" fmla="*/ 166405 w 193917"/>
                  <a:gd name="connsiteY8" fmla="*/ 12425 h 84660"/>
                  <a:gd name="connsiteX9" fmla="*/ 138893 w 193917"/>
                  <a:gd name="connsiteY9" fmla="*/ 3994 h 84660"/>
                  <a:gd name="connsiteX10" fmla="*/ 105168 w 193917"/>
                  <a:gd name="connsiteY10" fmla="*/ 0 h 84660"/>
                  <a:gd name="connsiteX11" fmla="*/ 104724 w 193917"/>
                  <a:gd name="connsiteY11" fmla="*/ 0 h 84660"/>
                  <a:gd name="connsiteX12" fmla="*/ 104724 w 193917"/>
                  <a:gd name="connsiteY12" fmla="*/ 444 h 84660"/>
                  <a:gd name="connsiteX13" fmla="*/ 105168 w 193917"/>
                  <a:gd name="connsiteY13" fmla="*/ 444 h 84660"/>
                  <a:gd name="connsiteX14" fmla="*/ 138893 w 193917"/>
                  <a:gd name="connsiteY14" fmla="*/ 4437 h 84660"/>
                  <a:gd name="connsiteX15" fmla="*/ 165961 w 193917"/>
                  <a:gd name="connsiteY15" fmla="*/ 13312 h 84660"/>
                  <a:gd name="connsiteX16" fmla="*/ 184155 w 193917"/>
                  <a:gd name="connsiteY16" fmla="*/ 25294 h 84660"/>
                  <a:gd name="connsiteX17" fmla="*/ 189036 w 193917"/>
                  <a:gd name="connsiteY17" fmla="*/ 31506 h 84660"/>
                  <a:gd name="connsiteX18" fmla="*/ 189923 w 193917"/>
                  <a:gd name="connsiteY18" fmla="*/ 32837 h 84660"/>
                  <a:gd name="connsiteX19" fmla="*/ 190367 w 193917"/>
                  <a:gd name="connsiteY19" fmla="*/ 34169 h 84660"/>
                  <a:gd name="connsiteX20" fmla="*/ 190811 w 193917"/>
                  <a:gd name="connsiteY20" fmla="*/ 35500 h 84660"/>
                  <a:gd name="connsiteX21" fmla="*/ 191255 w 193917"/>
                  <a:gd name="connsiteY21" fmla="*/ 36831 h 84660"/>
                  <a:gd name="connsiteX22" fmla="*/ 191698 w 193917"/>
                  <a:gd name="connsiteY22" fmla="*/ 39050 h 84660"/>
                  <a:gd name="connsiteX23" fmla="*/ 191698 w 193917"/>
                  <a:gd name="connsiteY23" fmla="*/ 40381 h 84660"/>
                  <a:gd name="connsiteX24" fmla="*/ 191698 w 193917"/>
                  <a:gd name="connsiteY24" fmla="*/ 41712 h 84660"/>
                  <a:gd name="connsiteX25" fmla="*/ 191698 w 193917"/>
                  <a:gd name="connsiteY25" fmla="*/ 43043 h 84660"/>
                  <a:gd name="connsiteX26" fmla="*/ 191698 w 193917"/>
                  <a:gd name="connsiteY26" fmla="*/ 44375 h 84660"/>
                  <a:gd name="connsiteX27" fmla="*/ 191255 w 193917"/>
                  <a:gd name="connsiteY27" fmla="*/ 46150 h 84660"/>
                  <a:gd name="connsiteX28" fmla="*/ 190811 w 193917"/>
                  <a:gd name="connsiteY28" fmla="*/ 47481 h 84660"/>
                  <a:gd name="connsiteX29" fmla="*/ 190367 w 193917"/>
                  <a:gd name="connsiteY29" fmla="*/ 48812 h 84660"/>
                  <a:gd name="connsiteX30" fmla="*/ 189923 w 193917"/>
                  <a:gd name="connsiteY30" fmla="*/ 50143 h 84660"/>
                  <a:gd name="connsiteX31" fmla="*/ 189036 w 193917"/>
                  <a:gd name="connsiteY31" fmla="*/ 51475 h 84660"/>
                  <a:gd name="connsiteX32" fmla="*/ 184155 w 193917"/>
                  <a:gd name="connsiteY32" fmla="*/ 57687 h 84660"/>
                  <a:gd name="connsiteX33" fmla="*/ 165961 w 193917"/>
                  <a:gd name="connsiteY33" fmla="*/ 69225 h 84660"/>
                  <a:gd name="connsiteX34" fmla="*/ 138893 w 193917"/>
                  <a:gd name="connsiteY34" fmla="*/ 77212 h 84660"/>
                  <a:gd name="connsiteX35" fmla="*/ 105612 w 193917"/>
                  <a:gd name="connsiteY35" fmla="*/ 81206 h 84660"/>
                  <a:gd name="connsiteX36" fmla="*/ 67893 w 193917"/>
                  <a:gd name="connsiteY36" fmla="*/ 79431 h 84660"/>
                  <a:gd name="connsiteX37" fmla="*/ 29287 w 193917"/>
                  <a:gd name="connsiteY37" fmla="*/ 69225 h 84660"/>
                  <a:gd name="connsiteX38" fmla="*/ 11537 w 193917"/>
                  <a:gd name="connsiteY38" fmla="*/ 58575 h 84660"/>
                  <a:gd name="connsiteX39" fmla="*/ 4881 w 193917"/>
                  <a:gd name="connsiteY39" fmla="*/ 51031 h 84660"/>
                  <a:gd name="connsiteX40" fmla="*/ 2219 w 193917"/>
                  <a:gd name="connsiteY40" fmla="*/ 41712 h 84660"/>
                  <a:gd name="connsiteX41" fmla="*/ 2219 w 193917"/>
                  <a:gd name="connsiteY41" fmla="*/ 39050 h 84660"/>
                  <a:gd name="connsiteX42" fmla="*/ 2662 w 193917"/>
                  <a:gd name="connsiteY42" fmla="*/ 36831 h 84660"/>
                  <a:gd name="connsiteX43" fmla="*/ 4437 w 193917"/>
                  <a:gd name="connsiteY43" fmla="*/ 32394 h 84660"/>
                  <a:gd name="connsiteX44" fmla="*/ 11094 w 193917"/>
                  <a:gd name="connsiteY44" fmla="*/ 24406 h 84660"/>
                  <a:gd name="connsiteX45" fmla="*/ 28400 w 193917"/>
                  <a:gd name="connsiteY45" fmla="*/ 13756 h 84660"/>
                  <a:gd name="connsiteX46" fmla="*/ 67449 w 193917"/>
                  <a:gd name="connsiteY46" fmla="*/ 3106 h 84660"/>
                  <a:gd name="connsiteX47" fmla="*/ 79874 w 193917"/>
                  <a:gd name="connsiteY47" fmla="*/ 1775 h 84660"/>
                  <a:gd name="connsiteX48" fmla="*/ 79874 w 193917"/>
                  <a:gd name="connsiteY48" fmla="*/ 1331 h 84660"/>
                  <a:gd name="connsiteX49" fmla="*/ 67449 w 193917"/>
                  <a:gd name="connsiteY49" fmla="*/ 2662 h 84660"/>
                  <a:gd name="connsiteX50" fmla="*/ 28400 w 193917"/>
                  <a:gd name="connsiteY50" fmla="*/ 12869 h 84660"/>
                  <a:gd name="connsiteX51" fmla="*/ 10206 w 193917"/>
                  <a:gd name="connsiteY51" fmla="*/ 23519 h 84660"/>
                  <a:gd name="connsiteX52" fmla="*/ 3106 w 193917"/>
                  <a:gd name="connsiteY52" fmla="*/ 31506 h 84660"/>
                  <a:gd name="connsiteX53" fmla="*/ 887 w 193917"/>
                  <a:gd name="connsiteY53" fmla="*/ 36387 h 84660"/>
                  <a:gd name="connsiteX54" fmla="*/ 444 w 193917"/>
                  <a:gd name="connsiteY54" fmla="*/ 39050 h 84660"/>
                  <a:gd name="connsiteX55" fmla="*/ 0 w 193917"/>
                  <a:gd name="connsiteY55" fmla="*/ 41712 h 84660"/>
                  <a:gd name="connsiteX56" fmla="*/ 3106 w 193917"/>
                  <a:gd name="connsiteY56" fmla="*/ 52362 h 84660"/>
                  <a:gd name="connsiteX57" fmla="*/ 10206 w 193917"/>
                  <a:gd name="connsiteY57" fmla="*/ 60793 h 84660"/>
                  <a:gd name="connsiteX58" fmla="*/ 27956 w 193917"/>
                  <a:gd name="connsiteY58" fmla="*/ 71887 h 84660"/>
                  <a:gd name="connsiteX59" fmla="*/ 67449 w 193917"/>
                  <a:gd name="connsiteY59" fmla="*/ 82537 h 84660"/>
                  <a:gd name="connsiteX60" fmla="*/ 105612 w 193917"/>
                  <a:gd name="connsiteY60" fmla="*/ 84312 h 84660"/>
                  <a:gd name="connsiteX61" fmla="*/ 139336 w 193917"/>
                  <a:gd name="connsiteY61" fmla="*/ 80318 h 84660"/>
                  <a:gd name="connsiteX62" fmla="*/ 166849 w 193917"/>
                  <a:gd name="connsiteY62" fmla="*/ 71443 h 84660"/>
                  <a:gd name="connsiteX63" fmla="*/ 185486 w 193917"/>
                  <a:gd name="connsiteY63" fmla="*/ 59462 h 84660"/>
                  <a:gd name="connsiteX64" fmla="*/ 190811 w 193917"/>
                  <a:gd name="connsiteY64" fmla="*/ 52806 h 84660"/>
                  <a:gd name="connsiteX65" fmla="*/ 191698 w 193917"/>
                  <a:gd name="connsiteY65" fmla="*/ 51031 h 84660"/>
                  <a:gd name="connsiteX66" fmla="*/ 192586 w 193917"/>
                  <a:gd name="connsiteY66" fmla="*/ 49700 h 84660"/>
                  <a:gd name="connsiteX67" fmla="*/ 193030 w 193917"/>
                  <a:gd name="connsiteY67" fmla="*/ 48368 h 84660"/>
                  <a:gd name="connsiteX68" fmla="*/ 193473 w 193917"/>
                  <a:gd name="connsiteY68" fmla="*/ 47037 h 84660"/>
                  <a:gd name="connsiteX69" fmla="*/ 193917 w 193917"/>
                  <a:gd name="connsiteY69" fmla="*/ 44818 h 84660"/>
                  <a:gd name="connsiteX70" fmla="*/ 193917 w 193917"/>
                  <a:gd name="connsiteY70" fmla="*/ 43043 h 84660"/>
                  <a:gd name="connsiteX71" fmla="*/ 193917 w 193917"/>
                  <a:gd name="connsiteY71" fmla="*/ 41712 h 84660"/>
                  <a:gd name="connsiteX72" fmla="*/ 193917 w 193917"/>
                  <a:gd name="connsiteY72" fmla="*/ 41712 h 84660"/>
                  <a:gd name="connsiteX73" fmla="*/ 193917 w 193917"/>
                  <a:gd name="connsiteY73" fmla="*/ 39493 h 8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93917" h="84660">
                    <a:moveTo>
                      <a:pt x="193917" y="39493"/>
                    </a:moveTo>
                    <a:cubicBezTo>
                      <a:pt x="193917" y="39050"/>
                      <a:pt x="193917" y="38606"/>
                      <a:pt x="193917" y="37719"/>
                    </a:cubicBezTo>
                    <a:cubicBezTo>
                      <a:pt x="193917" y="37275"/>
                      <a:pt x="193473" y="36387"/>
                      <a:pt x="193473" y="35500"/>
                    </a:cubicBezTo>
                    <a:cubicBezTo>
                      <a:pt x="193473" y="35056"/>
                      <a:pt x="193030" y="34612"/>
                      <a:pt x="193030" y="34169"/>
                    </a:cubicBezTo>
                    <a:cubicBezTo>
                      <a:pt x="193030" y="33725"/>
                      <a:pt x="192586" y="33281"/>
                      <a:pt x="192586" y="32837"/>
                    </a:cubicBezTo>
                    <a:cubicBezTo>
                      <a:pt x="192586" y="32394"/>
                      <a:pt x="192142" y="31950"/>
                      <a:pt x="191698" y="31506"/>
                    </a:cubicBezTo>
                    <a:cubicBezTo>
                      <a:pt x="191255" y="31062"/>
                      <a:pt x="191255" y="30619"/>
                      <a:pt x="190811" y="30175"/>
                    </a:cubicBezTo>
                    <a:cubicBezTo>
                      <a:pt x="189480" y="27956"/>
                      <a:pt x="187705" y="25737"/>
                      <a:pt x="185486" y="23962"/>
                    </a:cubicBezTo>
                    <a:cubicBezTo>
                      <a:pt x="181049" y="19525"/>
                      <a:pt x="174392" y="15531"/>
                      <a:pt x="166405" y="12425"/>
                    </a:cubicBezTo>
                    <a:cubicBezTo>
                      <a:pt x="158417" y="8875"/>
                      <a:pt x="149099" y="6212"/>
                      <a:pt x="138893" y="3994"/>
                    </a:cubicBezTo>
                    <a:cubicBezTo>
                      <a:pt x="128686" y="1775"/>
                      <a:pt x="117149" y="444"/>
                      <a:pt x="105168" y="0"/>
                    </a:cubicBezTo>
                    <a:lnTo>
                      <a:pt x="104724" y="0"/>
                    </a:lnTo>
                    <a:lnTo>
                      <a:pt x="104724" y="444"/>
                    </a:lnTo>
                    <a:lnTo>
                      <a:pt x="105168" y="444"/>
                    </a:lnTo>
                    <a:cubicBezTo>
                      <a:pt x="117149" y="887"/>
                      <a:pt x="128686" y="2219"/>
                      <a:pt x="138893" y="4437"/>
                    </a:cubicBezTo>
                    <a:cubicBezTo>
                      <a:pt x="149099" y="6656"/>
                      <a:pt x="158417" y="9762"/>
                      <a:pt x="165961" y="13312"/>
                    </a:cubicBezTo>
                    <a:cubicBezTo>
                      <a:pt x="173505" y="16862"/>
                      <a:pt x="180161" y="20856"/>
                      <a:pt x="184155" y="25294"/>
                    </a:cubicBezTo>
                    <a:cubicBezTo>
                      <a:pt x="186374" y="27512"/>
                      <a:pt x="188148" y="29287"/>
                      <a:pt x="189036" y="31506"/>
                    </a:cubicBezTo>
                    <a:cubicBezTo>
                      <a:pt x="189480" y="31950"/>
                      <a:pt x="189480" y="32394"/>
                      <a:pt x="189923" y="32837"/>
                    </a:cubicBezTo>
                    <a:cubicBezTo>
                      <a:pt x="190367" y="33281"/>
                      <a:pt x="190367" y="33725"/>
                      <a:pt x="190367" y="34169"/>
                    </a:cubicBezTo>
                    <a:cubicBezTo>
                      <a:pt x="190367" y="34612"/>
                      <a:pt x="190811" y="35056"/>
                      <a:pt x="190811" y="35500"/>
                    </a:cubicBezTo>
                    <a:cubicBezTo>
                      <a:pt x="190811" y="35944"/>
                      <a:pt x="191255" y="36387"/>
                      <a:pt x="191255" y="36831"/>
                    </a:cubicBezTo>
                    <a:cubicBezTo>
                      <a:pt x="191698" y="37719"/>
                      <a:pt x="191698" y="38162"/>
                      <a:pt x="191698" y="39050"/>
                    </a:cubicBezTo>
                    <a:cubicBezTo>
                      <a:pt x="191698" y="39493"/>
                      <a:pt x="191698" y="39937"/>
                      <a:pt x="191698" y="40381"/>
                    </a:cubicBezTo>
                    <a:cubicBezTo>
                      <a:pt x="191698" y="40825"/>
                      <a:pt x="191698" y="41268"/>
                      <a:pt x="191698" y="41712"/>
                    </a:cubicBezTo>
                    <a:cubicBezTo>
                      <a:pt x="191698" y="41712"/>
                      <a:pt x="191698" y="42156"/>
                      <a:pt x="191698" y="43043"/>
                    </a:cubicBezTo>
                    <a:cubicBezTo>
                      <a:pt x="191698" y="43487"/>
                      <a:pt x="191698" y="43931"/>
                      <a:pt x="191698" y="44375"/>
                    </a:cubicBezTo>
                    <a:cubicBezTo>
                      <a:pt x="191698" y="44818"/>
                      <a:pt x="191698" y="45706"/>
                      <a:pt x="191255" y="46150"/>
                    </a:cubicBezTo>
                    <a:cubicBezTo>
                      <a:pt x="191255" y="46593"/>
                      <a:pt x="190811" y="47037"/>
                      <a:pt x="190811" y="47481"/>
                    </a:cubicBezTo>
                    <a:cubicBezTo>
                      <a:pt x="190811" y="47925"/>
                      <a:pt x="190367" y="48368"/>
                      <a:pt x="190367" y="48812"/>
                    </a:cubicBezTo>
                    <a:cubicBezTo>
                      <a:pt x="190367" y="49256"/>
                      <a:pt x="189923" y="49700"/>
                      <a:pt x="189923" y="50143"/>
                    </a:cubicBezTo>
                    <a:cubicBezTo>
                      <a:pt x="189480" y="50587"/>
                      <a:pt x="189480" y="51031"/>
                      <a:pt x="189036" y="51475"/>
                    </a:cubicBezTo>
                    <a:cubicBezTo>
                      <a:pt x="187705" y="53250"/>
                      <a:pt x="185930" y="55468"/>
                      <a:pt x="184155" y="57687"/>
                    </a:cubicBezTo>
                    <a:cubicBezTo>
                      <a:pt x="179717" y="61681"/>
                      <a:pt x="173505" y="65675"/>
                      <a:pt x="165961" y="69225"/>
                    </a:cubicBezTo>
                    <a:cubicBezTo>
                      <a:pt x="158417" y="72774"/>
                      <a:pt x="149099" y="75437"/>
                      <a:pt x="138893" y="77212"/>
                    </a:cubicBezTo>
                    <a:cubicBezTo>
                      <a:pt x="128686" y="79431"/>
                      <a:pt x="117593" y="80762"/>
                      <a:pt x="105612" y="81206"/>
                    </a:cubicBezTo>
                    <a:cubicBezTo>
                      <a:pt x="93630" y="81649"/>
                      <a:pt x="81206" y="81206"/>
                      <a:pt x="67893" y="79431"/>
                    </a:cubicBezTo>
                    <a:cubicBezTo>
                      <a:pt x="55025" y="77656"/>
                      <a:pt x="41712" y="74549"/>
                      <a:pt x="29287" y="69225"/>
                    </a:cubicBezTo>
                    <a:cubicBezTo>
                      <a:pt x="23075" y="66562"/>
                      <a:pt x="16862" y="63456"/>
                      <a:pt x="11537" y="58575"/>
                    </a:cubicBezTo>
                    <a:cubicBezTo>
                      <a:pt x="8875" y="56356"/>
                      <a:pt x="6656" y="53693"/>
                      <a:pt x="4881" y="51031"/>
                    </a:cubicBezTo>
                    <a:cubicBezTo>
                      <a:pt x="3106" y="47925"/>
                      <a:pt x="2219" y="44818"/>
                      <a:pt x="2219" y="41712"/>
                    </a:cubicBezTo>
                    <a:cubicBezTo>
                      <a:pt x="2219" y="40825"/>
                      <a:pt x="2219" y="39937"/>
                      <a:pt x="2219" y="39050"/>
                    </a:cubicBezTo>
                    <a:cubicBezTo>
                      <a:pt x="2219" y="38162"/>
                      <a:pt x="2662" y="37275"/>
                      <a:pt x="2662" y="36831"/>
                    </a:cubicBezTo>
                    <a:cubicBezTo>
                      <a:pt x="3106" y="35056"/>
                      <a:pt x="3994" y="33725"/>
                      <a:pt x="4437" y="32394"/>
                    </a:cubicBezTo>
                    <a:cubicBezTo>
                      <a:pt x="6212" y="29287"/>
                      <a:pt x="8431" y="27069"/>
                      <a:pt x="11094" y="24406"/>
                    </a:cubicBezTo>
                    <a:cubicBezTo>
                      <a:pt x="16419" y="19969"/>
                      <a:pt x="22187" y="16419"/>
                      <a:pt x="28400" y="13756"/>
                    </a:cubicBezTo>
                    <a:cubicBezTo>
                      <a:pt x="40825" y="7987"/>
                      <a:pt x="54137" y="5325"/>
                      <a:pt x="67449" y="3106"/>
                    </a:cubicBezTo>
                    <a:cubicBezTo>
                      <a:pt x="71443" y="2662"/>
                      <a:pt x="75881" y="2219"/>
                      <a:pt x="79874" y="1775"/>
                    </a:cubicBezTo>
                    <a:lnTo>
                      <a:pt x="79874" y="1331"/>
                    </a:lnTo>
                    <a:cubicBezTo>
                      <a:pt x="75881" y="1775"/>
                      <a:pt x="71443" y="2219"/>
                      <a:pt x="67449" y="2662"/>
                    </a:cubicBezTo>
                    <a:cubicBezTo>
                      <a:pt x="54581" y="4437"/>
                      <a:pt x="40825" y="7544"/>
                      <a:pt x="28400" y="12869"/>
                    </a:cubicBezTo>
                    <a:cubicBezTo>
                      <a:pt x="22187" y="15531"/>
                      <a:pt x="15975" y="19081"/>
                      <a:pt x="10206" y="23519"/>
                    </a:cubicBezTo>
                    <a:cubicBezTo>
                      <a:pt x="7544" y="25737"/>
                      <a:pt x="4881" y="28400"/>
                      <a:pt x="3106" y="31506"/>
                    </a:cubicBezTo>
                    <a:cubicBezTo>
                      <a:pt x="2219" y="33281"/>
                      <a:pt x="1331" y="34612"/>
                      <a:pt x="887" y="36387"/>
                    </a:cubicBezTo>
                    <a:cubicBezTo>
                      <a:pt x="444" y="37275"/>
                      <a:pt x="444" y="38162"/>
                      <a:pt x="444" y="39050"/>
                    </a:cubicBezTo>
                    <a:cubicBezTo>
                      <a:pt x="444" y="39937"/>
                      <a:pt x="444" y="40825"/>
                      <a:pt x="0" y="41712"/>
                    </a:cubicBezTo>
                    <a:cubicBezTo>
                      <a:pt x="0" y="45262"/>
                      <a:pt x="1331" y="49256"/>
                      <a:pt x="3106" y="52362"/>
                    </a:cubicBezTo>
                    <a:cubicBezTo>
                      <a:pt x="4881" y="55468"/>
                      <a:pt x="7544" y="58131"/>
                      <a:pt x="10206" y="60793"/>
                    </a:cubicBezTo>
                    <a:cubicBezTo>
                      <a:pt x="15531" y="65675"/>
                      <a:pt x="21744" y="69225"/>
                      <a:pt x="27956" y="71887"/>
                    </a:cubicBezTo>
                    <a:cubicBezTo>
                      <a:pt x="40825" y="77656"/>
                      <a:pt x="54137" y="80762"/>
                      <a:pt x="67449" y="82537"/>
                    </a:cubicBezTo>
                    <a:cubicBezTo>
                      <a:pt x="80762" y="84312"/>
                      <a:pt x="93187" y="85199"/>
                      <a:pt x="105612" y="84312"/>
                    </a:cubicBezTo>
                    <a:cubicBezTo>
                      <a:pt x="117593" y="83868"/>
                      <a:pt x="129130" y="82537"/>
                      <a:pt x="139336" y="80318"/>
                    </a:cubicBezTo>
                    <a:cubicBezTo>
                      <a:pt x="149543" y="78099"/>
                      <a:pt x="158861" y="74993"/>
                      <a:pt x="166849" y="71443"/>
                    </a:cubicBezTo>
                    <a:cubicBezTo>
                      <a:pt x="174836" y="67893"/>
                      <a:pt x="181049" y="63900"/>
                      <a:pt x="185486" y="59462"/>
                    </a:cubicBezTo>
                    <a:cubicBezTo>
                      <a:pt x="187705" y="57243"/>
                      <a:pt x="189480" y="55025"/>
                      <a:pt x="190811" y="52806"/>
                    </a:cubicBezTo>
                    <a:cubicBezTo>
                      <a:pt x="191255" y="52362"/>
                      <a:pt x="191255" y="51918"/>
                      <a:pt x="191698" y="51031"/>
                    </a:cubicBezTo>
                    <a:cubicBezTo>
                      <a:pt x="192142" y="50587"/>
                      <a:pt x="192142" y="50143"/>
                      <a:pt x="192586" y="49700"/>
                    </a:cubicBezTo>
                    <a:cubicBezTo>
                      <a:pt x="192586" y="49256"/>
                      <a:pt x="193030" y="48812"/>
                      <a:pt x="193030" y="48368"/>
                    </a:cubicBezTo>
                    <a:cubicBezTo>
                      <a:pt x="193030" y="47925"/>
                      <a:pt x="193473" y="47481"/>
                      <a:pt x="193473" y="47037"/>
                    </a:cubicBezTo>
                    <a:cubicBezTo>
                      <a:pt x="193917" y="46150"/>
                      <a:pt x="193917" y="45262"/>
                      <a:pt x="193917" y="44818"/>
                    </a:cubicBezTo>
                    <a:cubicBezTo>
                      <a:pt x="193917" y="43931"/>
                      <a:pt x="193917" y="43487"/>
                      <a:pt x="193917" y="43043"/>
                    </a:cubicBezTo>
                    <a:cubicBezTo>
                      <a:pt x="193917" y="42156"/>
                      <a:pt x="193917" y="41712"/>
                      <a:pt x="193917" y="41712"/>
                    </a:cubicBezTo>
                    <a:lnTo>
                      <a:pt x="193917" y="41712"/>
                    </a:lnTo>
                    <a:cubicBezTo>
                      <a:pt x="193917" y="40825"/>
                      <a:pt x="193917" y="40381"/>
                      <a:pt x="193917" y="39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7" name="Рисунок 8">
                <a:extLst>
                  <a:ext uri="{FF2B5EF4-FFF2-40B4-BE49-F238E27FC236}">
                    <a16:creationId xmlns:a16="http://schemas.microsoft.com/office/drawing/2014/main" id="{2C5EF26E-D5B8-CB58-D48F-83871C04393D}"/>
                  </a:ext>
                </a:extLst>
              </p:cNvPr>
              <p:cNvSpPr/>
              <p:nvPr/>
            </p:nvSpPr>
            <p:spPr>
              <a:xfrm>
                <a:off x="585576" y="6474035"/>
                <a:ext cx="31505" cy="107830"/>
              </a:xfrm>
              <a:custGeom>
                <a:avLst/>
                <a:gdLst>
                  <a:gd name="connsiteX0" fmla="*/ 31506 w 31505"/>
                  <a:gd name="connsiteY0" fmla="*/ 0 h 107830"/>
                  <a:gd name="connsiteX1" fmla="*/ 28844 w 31505"/>
                  <a:gd name="connsiteY1" fmla="*/ 887 h 107830"/>
                  <a:gd name="connsiteX2" fmla="*/ 26181 w 31505"/>
                  <a:gd name="connsiteY2" fmla="*/ 1331 h 107830"/>
                  <a:gd name="connsiteX3" fmla="*/ 26181 w 31505"/>
                  <a:gd name="connsiteY3" fmla="*/ 101174 h 107830"/>
                  <a:gd name="connsiteX4" fmla="*/ 15087 w 31505"/>
                  <a:gd name="connsiteY4" fmla="*/ 102949 h 107830"/>
                  <a:gd name="connsiteX5" fmla="*/ 15087 w 31505"/>
                  <a:gd name="connsiteY5" fmla="*/ 102949 h 107830"/>
                  <a:gd name="connsiteX6" fmla="*/ 6212 w 31505"/>
                  <a:gd name="connsiteY6" fmla="*/ 100287 h 107830"/>
                  <a:gd name="connsiteX7" fmla="*/ 5325 w 31505"/>
                  <a:gd name="connsiteY7" fmla="*/ 3550 h 107830"/>
                  <a:gd name="connsiteX8" fmla="*/ 2662 w 31505"/>
                  <a:gd name="connsiteY8" fmla="*/ 3550 h 107830"/>
                  <a:gd name="connsiteX9" fmla="*/ 0 w 31505"/>
                  <a:gd name="connsiteY9" fmla="*/ 3550 h 107830"/>
                  <a:gd name="connsiteX10" fmla="*/ 887 w 31505"/>
                  <a:gd name="connsiteY10" fmla="*/ 100731 h 107830"/>
                  <a:gd name="connsiteX11" fmla="*/ 1331 w 31505"/>
                  <a:gd name="connsiteY11" fmla="*/ 102506 h 107830"/>
                  <a:gd name="connsiteX12" fmla="*/ 15087 w 31505"/>
                  <a:gd name="connsiteY12" fmla="*/ 107831 h 107830"/>
                  <a:gd name="connsiteX13" fmla="*/ 15087 w 31505"/>
                  <a:gd name="connsiteY13" fmla="*/ 107831 h 107830"/>
                  <a:gd name="connsiteX14" fmla="*/ 30175 w 31505"/>
                  <a:gd name="connsiteY14" fmla="*/ 104281 h 107830"/>
                  <a:gd name="connsiteX15" fmla="*/ 31062 w 31505"/>
                  <a:gd name="connsiteY15" fmla="*/ 101618 h 107830"/>
                  <a:gd name="connsiteX16" fmla="*/ 31506 w 31505"/>
                  <a:gd name="connsiteY16" fmla="*/ 0 h 10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505" h="107830">
                    <a:moveTo>
                      <a:pt x="31506" y="0"/>
                    </a:moveTo>
                    <a:cubicBezTo>
                      <a:pt x="30619" y="444"/>
                      <a:pt x="29731" y="444"/>
                      <a:pt x="28844" y="887"/>
                    </a:cubicBezTo>
                    <a:cubicBezTo>
                      <a:pt x="27956" y="1331"/>
                      <a:pt x="27069" y="1331"/>
                      <a:pt x="26181" y="1331"/>
                    </a:cubicBezTo>
                    <a:lnTo>
                      <a:pt x="26181" y="101174"/>
                    </a:lnTo>
                    <a:cubicBezTo>
                      <a:pt x="25737" y="101618"/>
                      <a:pt x="23519" y="102949"/>
                      <a:pt x="15087" y="102949"/>
                    </a:cubicBezTo>
                    <a:lnTo>
                      <a:pt x="15087" y="102949"/>
                    </a:lnTo>
                    <a:cubicBezTo>
                      <a:pt x="8875" y="102949"/>
                      <a:pt x="6212" y="101174"/>
                      <a:pt x="6212" y="100287"/>
                    </a:cubicBezTo>
                    <a:lnTo>
                      <a:pt x="5325" y="3550"/>
                    </a:lnTo>
                    <a:cubicBezTo>
                      <a:pt x="4437" y="3550"/>
                      <a:pt x="3550" y="3550"/>
                      <a:pt x="2662" y="3550"/>
                    </a:cubicBezTo>
                    <a:cubicBezTo>
                      <a:pt x="1775" y="3550"/>
                      <a:pt x="887" y="3550"/>
                      <a:pt x="0" y="3550"/>
                    </a:cubicBezTo>
                    <a:lnTo>
                      <a:pt x="887" y="100731"/>
                    </a:lnTo>
                    <a:cubicBezTo>
                      <a:pt x="887" y="101174"/>
                      <a:pt x="887" y="101618"/>
                      <a:pt x="1331" y="102506"/>
                    </a:cubicBezTo>
                    <a:cubicBezTo>
                      <a:pt x="2219" y="105168"/>
                      <a:pt x="7100" y="107831"/>
                      <a:pt x="15087" y="107831"/>
                    </a:cubicBezTo>
                    <a:lnTo>
                      <a:pt x="15087" y="107831"/>
                    </a:lnTo>
                    <a:cubicBezTo>
                      <a:pt x="23075" y="107831"/>
                      <a:pt x="27956" y="106499"/>
                      <a:pt x="30175" y="104281"/>
                    </a:cubicBezTo>
                    <a:cubicBezTo>
                      <a:pt x="31062" y="102949"/>
                      <a:pt x="31062" y="102062"/>
                      <a:pt x="31062" y="101618"/>
                    </a:cubicBezTo>
                    <a:lnTo>
                      <a:pt x="315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8" name="Рисунок 8">
                <a:extLst>
                  <a:ext uri="{FF2B5EF4-FFF2-40B4-BE49-F238E27FC236}">
                    <a16:creationId xmlns:a16="http://schemas.microsoft.com/office/drawing/2014/main" id="{4EA8FFBA-3730-03EF-4552-859A80311F54}"/>
                  </a:ext>
                </a:extLst>
              </p:cNvPr>
              <p:cNvSpPr/>
              <p:nvPr/>
            </p:nvSpPr>
            <p:spPr>
              <a:xfrm>
                <a:off x="608651" y="6478029"/>
                <a:ext cx="4437" cy="89636"/>
              </a:xfrm>
              <a:custGeom>
                <a:avLst/>
                <a:gdLst>
                  <a:gd name="connsiteX0" fmla="*/ 0 w 4437"/>
                  <a:gd name="connsiteY0" fmla="*/ 0 h 89636"/>
                  <a:gd name="connsiteX1" fmla="*/ 0 w 4437"/>
                  <a:gd name="connsiteY1" fmla="*/ 89637 h 89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37" h="89636">
                    <a:moveTo>
                      <a:pt x="0" y="0"/>
                    </a:moveTo>
                    <a:lnTo>
                      <a:pt x="0" y="89637"/>
                    </a:lnTo>
                  </a:path>
                </a:pathLst>
              </a:custGeom>
              <a:ln w="195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9" name="Рисунок 8">
                <a:extLst>
                  <a:ext uri="{FF2B5EF4-FFF2-40B4-BE49-F238E27FC236}">
                    <a16:creationId xmlns:a16="http://schemas.microsoft.com/office/drawing/2014/main" id="{6EDC5877-37A7-CD71-4D45-F418222BD884}"/>
                  </a:ext>
                </a:extLst>
              </p:cNvPr>
              <p:cNvSpPr/>
              <p:nvPr/>
            </p:nvSpPr>
            <p:spPr>
              <a:xfrm>
                <a:off x="605545" y="6437591"/>
                <a:ext cx="51474" cy="46650"/>
              </a:xfrm>
              <a:custGeom>
                <a:avLst/>
                <a:gdLst>
                  <a:gd name="connsiteX0" fmla="*/ 51475 w 51474"/>
                  <a:gd name="connsiteY0" fmla="*/ 5826 h 46650"/>
                  <a:gd name="connsiteX1" fmla="*/ 50587 w 51474"/>
                  <a:gd name="connsiteY1" fmla="*/ 13813 h 46650"/>
                  <a:gd name="connsiteX2" fmla="*/ 32837 w 51474"/>
                  <a:gd name="connsiteY2" fmla="*/ 44875 h 46650"/>
                  <a:gd name="connsiteX3" fmla="*/ 21744 w 51474"/>
                  <a:gd name="connsiteY3" fmla="*/ 46650 h 46650"/>
                  <a:gd name="connsiteX4" fmla="*/ 0 w 51474"/>
                  <a:gd name="connsiteY4" fmla="*/ 39107 h 46650"/>
                  <a:gd name="connsiteX5" fmla="*/ 14644 w 51474"/>
                  <a:gd name="connsiteY5" fmla="*/ 35557 h 46650"/>
                  <a:gd name="connsiteX6" fmla="*/ 29287 w 51474"/>
                  <a:gd name="connsiteY6" fmla="*/ 35557 h 46650"/>
                  <a:gd name="connsiteX7" fmla="*/ 39493 w 51474"/>
                  <a:gd name="connsiteY7" fmla="*/ 18250 h 46650"/>
                  <a:gd name="connsiteX8" fmla="*/ 40825 w 51474"/>
                  <a:gd name="connsiteY8" fmla="*/ 12038 h 46650"/>
                  <a:gd name="connsiteX9" fmla="*/ 41712 w 51474"/>
                  <a:gd name="connsiteY9" fmla="*/ 4494 h 46650"/>
                  <a:gd name="connsiteX10" fmla="*/ 47037 w 51474"/>
                  <a:gd name="connsiteY10" fmla="*/ 57 h 46650"/>
                  <a:gd name="connsiteX11" fmla="*/ 50143 w 51474"/>
                  <a:gd name="connsiteY11" fmla="*/ 1388 h 46650"/>
                  <a:gd name="connsiteX12" fmla="*/ 51475 w 51474"/>
                  <a:gd name="connsiteY12" fmla="*/ 5826 h 4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474" h="46650">
                    <a:moveTo>
                      <a:pt x="51475" y="5826"/>
                    </a:moveTo>
                    <a:lnTo>
                      <a:pt x="50587" y="13813"/>
                    </a:lnTo>
                    <a:cubicBezTo>
                      <a:pt x="47925" y="26682"/>
                      <a:pt x="43931" y="40882"/>
                      <a:pt x="32837" y="44875"/>
                    </a:cubicBezTo>
                    <a:cubicBezTo>
                      <a:pt x="29287" y="46207"/>
                      <a:pt x="25737" y="46650"/>
                      <a:pt x="21744" y="46650"/>
                    </a:cubicBezTo>
                    <a:cubicBezTo>
                      <a:pt x="14200" y="46650"/>
                      <a:pt x="7100" y="43988"/>
                      <a:pt x="0" y="39107"/>
                    </a:cubicBezTo>
                    <a:cubicBezTo>
                      <a:pt x="5325" y="38219"/>
                      <a:pt x="9762" y="37332"/>
                      <a:pt x="14644" y="35557"/>
                    </a:cubicBezTo>
                    <a:cubicBezTo>
                      <a:pt x="19525" y="37332"/>
                      <a:pt x="24850" y="37332"/>
                      <a:pt x="29287" y="35557"/>
                    </a:cubicBezTo>
                    <a:cubicBezTo>
                      <a:pt x="34168" y="33782"/>
                      <a:pt x="37275" y="26682"/>
                      <a:pt x="39493" y="18250"/>
                    </a:cubicBezTo>
                    <a:cubicBezTo>
                      <a:pt x="39937" y="16032"/>
                      <a:pt x="40381" y="14257"/>
                      <a:pt x="40825" y="12038"/>
                    </a:cubicBezTo>
                    <a:lnTo>
                      <a:pt x="41712" y="4494"/>
                    </a:lnTo>
                    <a:cubicBezTo>
                      <a:pt x="42156" y="1832"/>
                      <a:pt x="44375" y="-387"/>
                      <a:pt x="47037" y="57"/>
                    </a:cubicBezTo>
                    <a:cubicBezTo>
                      <a:pt x="48368" y="57"/>
                      <a:pt x="49256" y="944"/>
                      <a:pt x="50143" y="1388"/>
                    </a:cubicBezTo>
                    <a:cubicBezTo>
                      <a:pt x="51031" y="2719"/>
                      <a:pt x="51475" y="4051"/>
                      <a:pt x="51475" y="5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0" name="Рисунок 8">
                <a:extLst>
                  <a:ext uri="{FF2B5EF4-FFF2-40B4-BE49-F238E27FC236}">
                    <a16:creationId xmlns:a16="http://schemas.microsoft.com/office/drawing/2014/main" id="{8D32810E-1A08-2FEE-9B79-3FDCE093F7A0}"/>
                  </a:ext>
                </a:extLst>
              </p:cNvPr>
              <p:cNvGrpSpPr/>
              <p:nvPr/>
            </p:nvGrpSpPr>
            <p:grpSpPr>
              <a:xfrm>
                <a:off x="569601" y="6211337"/>
                <a:ext cx="76768" cy="102505"/>
                <a:chOff x="569601" y="6211337"/>
                <a:chExt cx="76768" cy="102505"/>
              </a:xfrm>
              <a:solidFill>
                <a:srgbClr val="F0C63B"/>
              </a:solidFill>
            </p:grpSpPr>
            <p:sp>
              <p:nvSpPr>
                <p:cNvPr id="61" name="Рисунок 8">
                  <a:extLst>
                    <a:ext uri="{FF2B5EF4-FFF2-40B4-BE49-F238E27FC236}">
                      <a16:creationId xmlns:a16="http://schemas.microsoft.com/office/drawing/2014/main" id="{C1F53D7B-AFC5-01DD-659C-73A2C448E605}"/>
                    </a:ext>
                  </a:extLst>
                </p:cNvPr>
                <p:cNvSpPr/>
                <p:nvPr/>
              </p:nvSpPr>
              <p:spPr>
                <a:xfrm>
                  <a:off x="569601" y="6211337"/>
                  <a:ext cx="30174" cy="81205"/>
                </a:xfrm>
                <a:custGeom>
                  <a:avLst/>
                  <a:gdLst>
                    <a:gd name="connsiteX0" fmla="*/ 1331 w 30174"/>
                    <a:gd name="connsiteY0" fmla="*/ 81206 h 81205"/>
                    <a:gd name="connsiteX1" fmla="*/ 1331 w 30174"/>
                    <a:gd name="connsiteY1" fmla="*/ 81206 h 81205"/>
                    <a:gd name="connsiteX2" fmla="*/ 0 w 30174"/>
                    <a:gd name="connsiteY2" fmla="*/ 79874 h 81205"/>
                    <a:gd name="connsiteX3" fmla="*/ 13312 w 30174"/>
                    <a:gd name="connsiteY3" fmla="*/ 1331 h 81205"/>
                    <a:gd name="connsiteX4" fmla="*/ 14644 w 30174"/>
                    <a:gd name="connsiteY4" fmla="*/ 444 h 81205"/>
                    <a:gd name="connsiteX5" fmla="*/ 28844 w 30174"/>
                    <a:gd name="connsiteY5" fmla="*/ 0 h 81205"/>
                    <a:gd name="connsiteX6" fmla="*/ 30175 w 30174"/>
                    <a:gd name="connsiteY6" fmla="*/ 1331 h 81205"/>
                    <a:gd name="connsiteX7" fmla="*/ 28844 w 30174"/>
                    <a:gd name="connsiteY7" fmla="*/ 2662 h 81205"/>
                    <a:gd name="connsiteX8" fmla="*/ 15975 w 30174"/>
                    <a:gd name="connsiteY8" fmla="*/ 2662 h 81205"/>
                    <a:gd name="connsiteX9" fmla="*/ 2662 w 30174"/>
                    <a:gd name="connsiteY9" fmla="*/ 79874 h 81205"/>
                    <a:gd name="connsiteX10" fmla="*/ 1331 w 30174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74" h="81205">
                      <a:moveTo>
                        <a:pt x="1331" y="81206"/>
                      </a:moveTo>
                      <a:lnTo>
                        <a:pt x="1331" y="81206"/>
                      </a:ln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8844" y="0"/>
                      </a:lnTo>
                      <a:cubicBezTo>
                        <a:pt x="29731" y="0"/>
                        <a:pt x="30175" y="444"/>
                        <a:pt x="30175" y="1331"/>
                      </a:cubicBezTo>
                      <a:cubicBezTo>
                        <a:pt x="30175" y="2219"/>
                        <a:pt x="29731" y="2662"/>
                        <a:pt x="28844" y="2662"/>
                      </a:cubicBezTo>
                      <a:lnTo>
                        <a:pt x="15975" y="2662"/>
                      </a:lnTo>
                      <a:lnTo>
                        <a:pt x="2662" y="79874"/>
                      </a:lnTo>
                      <a:cubicBezTo>
                        <a:pt x="2662" y="80762"/>
                        <a:pt x="2219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2" name="Рисунок 8">
                  <a:extLst>
                    <a:ext uri="{FF2B5EF4-FFF2-40B4-BE49-F238E27FC236}">
                      <a16:creationId xmlns:a16="http://schemas.microsoft.com/office/drawing/2014/main" id="{B2BFE474-6155-9B45-8FDA-5127B0C28B83}"/>
                    </a:ext>
                  </a:extLst>
                </p:cNvPr>
                <p:cNvSpPr/>
                <p:nvPr/>
              </p:nvSpPr>
              <p:spPr>
                <a:xfrm>
                  <a:off x="576258" y="6213999"/>
                  <a:ext cx="29731" cy="81205"/>
                </a:xfrm>
                <a:custGeom>
                  <a:avLst/>
                  <a:gdLst>
                    <a:gd name="connsiteX0" fmla="*/ 1331 w 29731"/>
                    <a:gd name="connsiteY0" fmla="*/ 81206 h 81205"/>
                    <a:gd name="connsiteX1" fmla="*/ 1331 w 29731"/>
                    <a:gd name="connsiteY1" fmla="*/ 81206 h 81205"/>
                    <a:gd name="connsiteX2" fmla="*/ 0 w 29731"/>
                    <a:gd name="connsiteY2" fmla="*/ 79874 h 81205"/>
                    <a:gd name="connsiteX3" fmla="*/ 13756 w 29731"/>
                    <a:gd name="connsiteY3" fmla="*/ 1331 h 81205"/>
                    <a:gd name="connsiteX4" fmla="*/ 15087 w 29731"/>
                    <a:gd name="connsiteY4" fmla="*/ 444 h 81205"/>
                    <a:gd name="connsiteX5" fmla="*/ 28400 w 29731"/>
                    <a:gd name="connsiteY5" fmla="*/ 0 h 81205"/>
                    <a:gd name="connsiteX6" fmla="*/ 29731 w 29731"/>
                    <a:gd name="connsiteY6" fmla="*/ 1331 h 81205"/>
                    <a:gd name="connsiteX7" fmla="*/ 28400 w 29731"/>
                    <a:gd name="connsiteY7" fmla="*/ 2662 h 81205"/>
                    <a:gd name="connsiteX8" fmla="*/ 15975 w 29731"/>
                    <a:gd name="connsiteY8" fmla="*/ 3106 h 81205"/>
                    <a:gd name="connsiteX9" fmla="*/ 2662 w 29731"/>
                    <a:gd name="connsiteY9" fmla="*/ 80318 h 81205"/>
                    <a:gd name="connsiteX10" fmla="*/ 1331 w 29731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205">
                      <a:moveTo>
                        <a:pt x="1331" y="81206"/>
                      </a:moveTo>
                      <a:cubicBezTo>
                        <a:pt x="1331" y="81206"/>
                        <a:pt x="887" y="81206"/>
                        <a:pt x="1331" y="81206"/>
                      </a:cubicBez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975" y="3106"/>
                      </a:lnTo>
                      <a:lnTo>
                        <a:pt x="2662" y="80318"/>
                      </a:lnTo>
                      <a:cubicBezTo>
                        <a:pt x="2219" y="80762"/>
                        <a:pt x="1775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3" name="Рисунок 8">
                  <a:extLst>
                    <a:ext uri="{FF2B5EF4-FFF2-40B4-BE49-F238E27FC236}">
                      <a16:creationId xmlns:a16="http://schemas.microsoft.com/office/drawing/2014/main" id="{0A5E7EC6-7970-A5A0-E781-D3A1D596E4C2}"/>
                    </a:ext>
                  </a:extLst>
                </p:cNvPr>
                <p:cNvSpPr/>
                <p:nvPr/>
              </p:nvSpPr>
              <p:spPr>
                <a:xfrm>
                  <a:off x="583358" y="6216662"/>
                  <a:ext cx="29731" cy="81649"/>
                </a:xfrm>
                <a:custGeom>
                  <a:avLst/>
                  <a:gdLst>
                    <a:gd name="connsiteX0" fmla="*/ 1331 w 29731"/>
                    <a:gd name="connsiteY0" fmla="*/ 81649 h 81649"/>
                    <a:gd name="connsiteX1" fmla="*/ 1331 w 29731"/>
                    <a:gd name="connsiteY1" fmla="*/ 81649 h 81649"/>
                    <a:gd name="connsiteX2" fmla="*/ 0 w 29731"/>
                    <a:gd name="connsiteY2" fmla="*/ 80318 h 81649"/>
                    <a:gd name="connsiteX3" fmla="*/ 13756 w 29731"/>
                    <a:gd name="connsiteY3" fmla="*/ 1331 h 81649"/>
                    <a:gd name="connsiteX4" fmla="*/ 15087 w 29731"/>
                    <a:gd name="connsiteY4" fmla="*/ 444 h 81649"/>
                    <a:gd name="connsiteX5" fmla="*/ 28400 w 29731"/>
                    <a:gd name="connsiteY5" fmla="*/ 0 h 81649"/>
                    <a:gd name="connsiteX6" fmla="*/ 29731 w 29731"/>
                    <a:gd name="connsiteY6" fmla="*/ 1331 h 81649"/>
                    <a:gd name="connsiteX7" fmla="*/ 28400 w 29731"/>
                    <a:gd name="connsiteY7" fmla="*/ 2219 h 81649"/>
                    <a:gd name="connsiteX8" fmla="*/ 15975 w 29731"/>
                    <a:gd name="connsiteY8" fmla="*/ 2662 h 81649"/>
                    <a:gd name="connsiteX9" fmla="*/ 2662 w 29731"/>
                    <a:gd name="connsiteY9" fmla="*/ 80762 h 81649"/>
                    <a:gd name="connsiteX10" fmla="*/ 1331 w 29731"/>
                    <a:gd name="connsiteY10" fmla="*/ 81649 h 81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649">
                      <a:moveTo>
                        <a:pt x="1331" y="81649"/>
                      </a:moveTo>
                      <a:cubicBezTo>
                        <a:pt x="887" y="81649"/>
                        <a:pt x="887" y="81649"/>
                        <a:pt x="1331" y="81649"/>
                      </a:cubicBezTo>
                      <a:cubicBezTo>
                        <a:pt x="444" y="81649"/>
                        <a:pt x="0" y="80762"/>
                        <a:pt x="0" y="80318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1331"/>
                        <a:pt x="29287" y="2219"/>
                        <a:pt x="28400" y="2219"/>
                      </a:cubicBezTo>
                      <a:lnTo>
                        <a:pt x="15975" y="2662"/>
                      </a:lnTo>
                      <a:lnTo>
                        <a:pt x="2662" y="80762"/>
                      </a:lnTo>
                      <a:cubicBezTo>
                        <a:pt x="2219" y="81206"/>
                        <a:pt x="1775" y="81649"/>
                        <a:pt x="1331" y="8164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4" name="Рисунок 8">
                  <a:extLst>
                    <a:ext uri="{FF2B5EF4-FFF2-40B4-BE49-F238E27FC236}">
                      <a16:creationId xmlns:a16="http://schemas.microsoft.com/office/drawing/2014/main" id="{FE795031-EA2B-B817-FD56-F44851DAFC36}"/>
                    </a:ext>
                  </a:extLst>
                </p:cNvPr>
                <p:cNvSpPr/>
                <p:nvPr/>
              </p:nvSpPr>
              <p:spPr>
                <a:xfrm>
                  <a:off x="590458" y="6218880"/>
                  <a:ext cx="29287" cy="82536"/>
                </a:xfrm>
                <a:custGeom>
                  <a:avLst/>
                  <a:gdLst>
                    <a:gd name="connsiteX0" fmla="*/ 1331 w 29287"/>
                    <a:gd name="connsiteY0" fmla="*/ 82537 h 82536"/>
                    <a:gd name="connsiteX1" fmla="*/ 1331 w 29287"/>
                    <a:gd name="connsiteY1" fmla="*/ 82537 h 82536"/>
                    <a:gd name="connsiteX2" fmla="*/ 0 w 29287"/>
                    <a:gd name="connsiteY2" fmla="*/ 81206 h 82536"/>
                    <a:gd name="connsiteX3" fmla="*/ 13312 w 29287"/>
                    <a:gd name="connsiteY3" fmla="*/ 1331 h 82536"/>
                    <a:gd name="connsiteX4" fmla="*/ 14644 w 29287"/>
                    <a:gd name="connsiteY4" fmla="*/ 444 h 82536"/>
                    <a:gd name="connsiteX5" fmla="*/ 27956 w 29287"/>
                    <a:gd name="connsiteY5" fmla="*/ 0 h 82536"/>
                    <a:gd name="connsiteX6" fmla="*/ 29287 w 29287"/>
                    <a:gd name="connsiteY6" fmla="*/ 1331 h 82536"/>
                    <a:gd name="connsiteX7" fmla="*/ 27956 w 29287"/>
                    <a:gd name="connsiteY7" fmla="*/ 2662 h 82536"/>
                    <a:gd name="connsiteX8" fmla="*/ 15531 w 29287"/>
                    <a:gd name="connsiteY8" fmla="*/ 3106 h 82536"/>
                    <a:gd name="connsiteX9" fmla="*/ 2219 w 29287"/>
                    <a:gd name="connsiteY9" fmla="*/ 81649 h 82536"/>
                    <a:gd name="connsiteX10" fmla="*/ 1331 w 29287"/>
                    <a:gd name="connsiteY10" fmla="*/ 82537 h 8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287" h="82536">
                      <a:moveTo>
                        <a:pt x="1331" y="82537"/>
                      </a:moveTo>
                      <a:cubicBezTo>
                        <a:pt x="1331" y="82537"/>
                        <a:pt x="887" y="82537"/>
                        <a:pt x="1331" y="82537"/>
                      </a:cubicBezTo>
                      <a:cubicBezTo>
                        <a:pt x="444" y="82537"/>
                        <a:pt x="0" y="81649"/>
                        <a:pt x="0" y="81206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7956" y="0"/>
                      </a:lnTo>
                      <a:cubicBezTo>
                        <a:pt x="28844" y="0"/>
                        <a:pt x="29287" y="444"/>
                        <a:pt x="29287" y="1331"/>
                      </a:cubicBezTo>
                      <a:cubicBezTo>
                        <a:pt x="29287" y="2219"/>
                        <a:pt x="28844" y="2662"/>
                        <a:pt x="27956" y="2662"/>
                      </a:cubicBezTo>
                      <a:lnTo>
                        <a:pt x="15531" y="3106"/>
                      </a:lnTo>
                      <a:lnTo>
                        <a:pt x="2219" y="81649"/>
                      </a:lnTo>
                      <a:cubicBezTo>
                        <a:pt x="2219" y="82093"/>
                        <a:pt x="1775" y="82537"/>
                        <a:pt x="1331" y="82537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5" name="Рисунок 8">
                  <a:extLst>
                    <a:ext uri="{FF2B5EF4-FFF2-40B4-BE49-F238E27FC236}">
                      <a16:creationId xmlns:a16="http://schemas.microsoft.com/office/drawing/2014/main" id="{974A9C10-E120-5D7B-EECC-CE94EA10C11E}"/>
                    </a:ext>
                  </a:extLst>
                </p:cNvPr>
                <p:cNvSpPr/>
                <p:nvPr/>
              </p:nvSpPr>
              <p:spPr>
                <a:xfrm>
                  <a:off x="597558" y="6221543"/>
                  <a:ext cx="29731" cy="82980"/>
                </a:xfrm>
                <a:custGeom>
                  <a:avLst/>
                  <a:gdLst>
                    <a:gd name="connsiteX0" fmla="*/ 1331 w 29731"/>
                    <a:gd name="connsiteY0" fmla="*/ 82981 h 82980"/>
                    <a:gd name="connsiteX1" fmla="*/ 1331 w 29731"/>
                    <a:gd name="connsiteY1" fmla="*/ 82981 h 82980"/>
                    <a:gd name="connsiteX2" fmla="*/ 0 w 29731"/>
                    <a:gd name="connsiteY2" fmla="*/ 81649 h 82980"/>
                    <a:gd name="connsiteX3" fmla="*/ 12869 w 29731"/>
                    <a:gd name="connsiteY3" fmla="*/ 1331 h 82980"/>
                    <a:gd name="connsiteX4" fmla="*/ 14200 w 29731"/>
                    <a:gd name="connsiteY4" fmla="*/ 444 h 82980"/>
                    <a:gd name="connsiteX5" fmla="*/ 28400 w 29731"/>
                    <a:gd name="connsiteY5" fmla="*/ 0 h 82980"/>
                    <a:gd name="connsiteX6" fmla="*/ 29731 w 29731"/>
                    <a:gd name="connsiteY6" fmla="*/ 1331 h 82980"/>
                    <a:gd name="connsiteX7" fmla="*/ 28400 w 29731"/>
                    <a:gd name="connsiteY7" fmla="*/ 2662 h 82980"/>
                    <a:gd name="connsiteX8" fmla="*/ 15531 w 29731"/>
                    <a:gd name="connsiteY8" fmla="*/ 3106 h 82980"/>
                    <a:gd name="connsiteX9" fmla="*/ 2662 w 29731"/>
                    <a:gd name="connsiteY9" fmla="*/ 82537 h 82980"/>
                    <a:gd name="connsiteX10" fmla="*/ 1331 w 29731"/>
                    <a:gd name="connsiteY10" fmla="*/ 82981 h 82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2980">
                      <a:moveTo>
                        <a:pt x="1331" y="82981"/>
                      </a:moveTo>
                      <a:cubicBezTo>
                        <a:pt x="1331" y="82981"/>
                        <a:pt x="887" y="82981"/>
                        <a:pt x="1331" y="82981"/>
                      </a:cubicBezTo>
                      <a:cubicBezTo>
                        <a:pt x="444" y="82981"/>
                        <a:pt x="0" y="82093"/>
                        <a:pt x="0" y="81649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8400" y="0"/>
                      </a:lnTo>
                      <a:cubicBezTo>
                        <a:pt x="28844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531" y="3106"/>
                      </a:lnTo>
                      <a:lnTo>
                        <a:pt x="2662" y="82537"/>
                      </a:lnTo>
                      <a:cubicBezTo>
                        <a:pt x="2219" y="82537"/>
                        <a:pt x="1775" y="82981"/>
                        <a:pt x="1331" y="82981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6" name="Рисунок 8">
                  <a:extLst>
                    <a:ext uri="{FF2B5EF4-FFF2-40B4-BE49-F238E27FC236}">
                      <a16:creationId xmlns:a16="http://schemas.microsoft.com/office/drawing/2014/main" id="{E9513352-7A10-074B-043D-F4DC7045F550}"/>
                    </a:ext>
                  </a:extLst>
                </p:cNvPr>
                <p:cNvSpPr/>
                <p:nvPr/>
              </p:nvSpPr>
              <p:spPr>
                <a:xfrm>
                  <a:off x="604214" y="6223762"/>
                  <a:ext cx="28843" cy="83868"/>
                </a:xfrm>
                <a:custGeom>
                  <a:avLst/>
                  <a:gdLst>
                    <a:gd name="connsiteX0" fmla="*/ 1331 w 28843"/>
                    <a:gd name="connsiteY0" fmla="*/ 83868 h 83868"/>
                    <a:gd name="connsiteX1" fmla="*/ 1331 w 28843"/>
                    <a:gd name="connsiteY1" fmla="*/ 83868 h 83868"/>
                    <a:gd name="connsiteX2" fmla="*/ 0 w 28843"/>
                    <a:gd name="connsiteY2" fmla="*/ 82537 h 83868"/>
                    <a:gd name="connsiteX3" fmla="*/ 12869 w 28843"/>
                    <a:gd name="connsiteY3" fmla="*/ 1331 h 83868"/>
                    <a:gd name="connsiteX4" fmla="*/ 14200 w 28843"/>
                    <a:gd name="connsiteY4" fmla="*/ 444 h 83868"/>
                    <a:gd name="connsiteX5" fmla="*/ 27512 w 28843"/>
                    <a:gd name="connsiteY5" fmla="*/ 0 h 83868"/>
                    <a:gd name="connsiteX6" fmla="*/ 28844 w 28843"/>
                    <a:gd name="connsiteY6" fmla="*/ 1331 h 83868"/>
                    <a:gd name="connsiteX7" fmla="*/ 27512 w 28843"/>
                    <a:gd name="connsiteY7" fmla="*/ 2662 h 83868"/>
                    <a:gd name="connsiteX8" fmla="*/ 15087 w 28843"/>
                    <a:gd name="connsiteY8" fmla="*/ 3106 h 83868"/>
                    <a:gd name="connsiteX9" fmla="*/ 2219 w 28843"/>
                    <a:gd name="connsiteY9" fmla="*/ 83424 h 83868"/>
                    <a:gd name="connsiteX10" fmla="*/ 1331 w 28843"/>
                    <a:gd name="connsiteY10" fmla="*/ 83868 h 83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843" h="83868">
                      <a:moveTo>
                        <a:pt x="1331" y="83868"/>
                      </a:moveTo>
                      <a:lnTo>
                        <a:pt x="1331" y="83868"/>
                      </a:lnTo>
                      <a:cubicBezTo>
                        <a:pt x="444" y="83868"/>
                        <a:pt x="0" y="82981"/>
                        <a:pt x="0" y="82537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512" y="0"/>
                      </a:lnTo>
                      <a:cubicBezTo>
                        <a:pt x="28400" y="0"/>
                        <a:pt x="28844" y="444"/>
                        <a:pt x="28844" y="1331"/>
                      </a:cubicBezTo>
                      <a:cubicBezTo>
                        <a:pt x="28844" y="2219"/>
                        <a:pt x="28400" y="2662"/>
                        <a:pt x="27512" y="2662"/>
                      </a:cubicBezTo>
                      <a:lnTo>
                        <a:pt x="15087" y="3106"/>
                      </a:lnTo>
                      <a:lnTo>
                        <a:pt x="2219" y="83424"/>
                      </a:lnTo>
                      <a:cubicBezTo>
                        <a:pt x="2662" y="83424"/>
                        <a:pt x="1775" y="83868"/>
                        <a:pt x="1331" y="83868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7" name="Рисунок 8">
                  <a:extLst>
                    <a:ext uri="{FF2B5EF4-FFF2-40B4-BE49-F238E27FC236}">
                      <a16:creationId xmlns:a16="http://schemas.microsoft.com/office/drawing/2014/main" id="{09013727-8A1D-5548-268E-DE56B0C56896}"/>
                    </a:ext>
                  </a:extLst>
                </p:cNvPr>
                <p:cNvSpPr/>
                <p:nvPr/>
              </p:nvSpPr>
              <p:spPr>
                <a:xfrm>
                  <a:off x="611314" y="6225980"/>
                  <a:ext cx="28399" cy="84755"/>
                </a:xfrm>
                <a:custGeom>
                  <a:avLst/>
                  <a:gdLst>
                    <a:gd name="connsiteX0" fmla="*/ 1331 w 28399"/>
                    <a:gd name="connsiteY0" fmla="*/ 84756 h 84755"/>
                    <a:gd name="connsiteX1" fmla="*/ 1331 w 28399"/>
                    <a:gd name="connsiteY1" fmla="*/ 84756 h 84755"/>
                    <a:gd name="connsiteX2" fmla="*/ 0 w 28399"/>
                    <a:gd name="connsiteY2" fmla="*/ 83424 h 84755"/>
                    <a:gd name="connsiteX3" fmla="*/ 12869 w 28399"/>
                    <a:gd name="connsiteY3" fmla="*/ 1331 h 84755"/>
                    <a:gd name="connsiteX4" fmla="*/ 14200 w 28399"/>
                    <a:gd name="connsiteY4" fmla="*/ 444 h 84755"/>
                    <a:gd name="connsiteX5" fmla="*/ 27069 w 28399"/>
                    <a:gd name="connsiteY5" fmla="*/ 0 h 84755"/>
                    <a:gd name="connsiteX6" fmla="*/ 28400 w 28399"/>
                    <a:gd name="connsiteY6" fmla="*/ 1331 h 84755"/>
                    <a:gd name="connsiteX7" fmla="*/ 27069 w 28399"/>
                    <a:gd name="connsiteY7" fmla="*/ 2662 h 84755"/>
                    <a:gd name="connsiteX8" fmla="*/ 15087 w 28399"/>
                    <a:gd name="connsiteY8" fmla="*/ 3106 h 84755"/>
                    <a:gd name="connsiteX9" fmla="*/ 2662 w 28399"/>
                    <a:gd name="connsiteY9" fmla="*/ 84312 h 84755"/>
                    <a:gd name="connsiteX10" fmla="*/ 1331 w 28399"/>
                    <a:gd name="connsiteY10" fmla="*/ 84756 h 84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4755">
                      <a:moveTo>
                        <a:pt x="1331" y="84756"/>
                      </a:moveTo>
                      <a:lnTo>
                        <a:pt x="1331" y="84756"/>
                      </a:lnTo>
                      <a:cubicBezTo>
                        <a:pt x="444" y="84756"/>
                        <a:pt x="0" y="83868"/>
                        <a:pt x="0" y="83424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087" y="3106"/>
                      </a:lnTo>
                      <a:lnTo>
                        <a:pt x="2662" y="84312"/>
                      </a:lnTo>
                      <a:cubicBezTo>
                        <a:pt x="2662" y="84312"/>
                        <a:pt x="1775" y="84756"/>
                        <a:pt x="1331" y="8475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8" name="Рисунок 8">
                  <a:extLst>
                    <a:ext uri="{FF2B5EF4-FFF2-40B4-BE49-F238E27FC236}">
                      <a16:creationId xmlns:a16="http://schemas.microsoft.com/office/drawing/2014/main" id="{6FCFB9D5-1C64-EBFF-CD3E-E78966B44ACC}"/>
                    </a:ext>
                  </a:extLst>
                </p:cNvPr>
                <p:cNvSpPr/>
                <p:nvPr/>
              </p:nvSpPr>
              <p:spPr>
                <a:xfrm>
                  <a:off x="617970" y="6228643"/>
                  <a:ext cx="28399" cy="85199"/>
                </a:xfrm>
                <a:custGeom>
                  <a:avLst/>
                  <a:gdLst>
                    <a:gd name="connsiteX0" fmla="*/ 1331 w 28399"/>
                    <a:gd name="connsiteY0" fmla="*/ 85199 h 85199"/>
                    <a:gd name="connsiteX1" fmla="*/ 1331 w 28399"/>
                    <a:gd name="connsiteY1" fmla="*/ 85199 h 85199"/>
                    <a:gd name="connsiteX2" fmla="*/ 0 w 28399"/>
                    <a:gd name="connsiteY2" fmla="*/ 83868 h 85199"/>
                    <a:gd name="connsiteX3" fmla="*/ 12869 w 28399"/>
                    <a:gd name="connsiteY3" fmla="*/ 887 h 85199"/>
                    <a:gd name="connsiteX4" fmla="*/ 14200 w 28399"/>
                    <a:gd name="connsiteY4" fmla="*/ 0 h 85199"/>
                    <a:gd name="connsiteX5" fmla="*/ 27069 w 28399"/>
                    <a:gd name="connsiteY5" fmla="*/ 0 h 85199"/>
                    <a:gd name="connsiteX6" fmla="*/ 28400 w 28399"/>
                    <a:gd name="connsiteY6" fmla="*/ 1331 h 85199"/>
                    <a:gd name="connsiteX7" fmla="*/ 27069 w 28399"/>
                    <a:gd name="connsiteY7" fmla="*/ 2662 h 85199"/>
                    <a:gd name="connsiteX8" fmla="*/ 15531 w 28399"/>
                    <a:gd name="connsiteY8" fmla="*/ 2662 h 85199"/>
                    <a:gd name="connsiteX9" fmla="*/ 2662 w 28399"/>
                    <a:gd name="connsiteY9" fmla="*/ 84312 h 85199"/>
                    <a:gd name="connsiteX10" fmla="*/ 1331 w 28399"/>
                    <a:gd name="connsiteY10" fmla="*/ 85199 h 85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5199">
                      <a:moveTo>
                        <a:pt x="1331" y="85199"/>
                      </a:moveTo>
                      <a:lnTo>
                        <a:pt x="1331" y="85199"/>
                      </a:lnTo>
                      <a:cubicBezTo>
                        <a:pt x="444" y="85199"/>
                        <a:pt x="0" y="84312"/>
                        <a:pt x="0" y="83868"/>
                      </a:cubicBezTo>
                      <a:lnTo>
                        <a:pt x="12869" y="887"/>
                      </a:lnTo>
                      <a:cubicBezTo>
                        <a:pt x="12869" y="444"/>
                        <a:pt x="13312" y="0"/>
                        <a:pt x="14200" y="0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531" y="2662"/>
                      </a:lnTo>
                      <a:lnTo>
                        <a:pt x="2662" y="84312"/>
                      </a:lnTo>
                      <a:cubicBezTo>
                        <a:pt x="2662" y="84756"/>
                        <a:pt x="1775" y="85199"/>
                        <a:pt x="1331" y="8519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1" name="Рисунок 8">
                <a:extLst>
                  <a:ext uri="{FF2B5EF4-FFF2-40B4-BE49-F238E27FC236}">
                    <a16:creationId xmlns:a16="http://schemas.microsoft.com/office/drawing/2014/main" id="{00C906E9-356E-4204-A640-7796A92A98E9}"/>
                  </a:ext>
                </a:extLst>
              </p:cNvPr>
              <p:cNvSpPr/>
              <p:nvPr/>
            </p:nvSpPr>
            <p:spPr>
              <a:xfrm>
                <a:off x="521677" y="6231749"/>
                <a:ext cx="175463" cy="248498"/>
              </a:xfrm>
              <a:custGeom>
                <a:avLst/>
                <a:gdLst>
                  <a:gd name="connsiteX0" fmla="*/ 71443 w 175463"/>
                  <a:gd name="connsiteY0" fmla="*/ 248498 h 248498"/>
                  <a:gd name="connsiteX1" fmla="*/ 0 w 175463"/>
                  <a:gd name="connsiteY1" fmla="*/ 179718 h 248498"/>
                  <a:gd name="connsiteX2" fmla="*/ 0 w 175463"/>
                  <a:gd name="connsiteY2" fmla="*/ 179274 h 248498"/>
                  <a:gd name="connsiteX3" fmla="*/ 444 w 175463"/>
                  <a:gd name="connsiteY3" fmla="*/ 173505 h 248498"/>
                  <a:gd name="connsiteX4" fmla="*/ 8431 w 175463"/>
                  <a:gd name="connsiteY4" fmla="*/ 122030 h 248498"/>
                  <a:gd name="connsiteX5" fmla="*/ 9762 w 175463"/>
                  <a:gd name="connsiteY5" fmla="*/ 120255 h 248498"/>
                  <a:gd name="connsiteX6" fmla="*/ 11981 w 175463"/>
                  <a:gd name="connsiteY6" fmla="*/ 120255 h 248498"/>
                  <a:gd name="connsiteX7" fmla="*/ 85199 w 175463"/>
                  <a:gd name="connsiteY7" fmla="*/ 157974 h 248498"/>
                  <a:gd name="connsiteX8" fmla="*/ 96293 w 175463"/>
                  <a:gd name="connsiteY8" fmla="*/ 154868 h 248498"/>
                  <a:gd name="connsiteX9" fmla="*/ 120699 w 175463"/>
                  <a:gd name="connsiteY9" fmla="*/ 2219 h 248498"/>
                  <a:gd name="connsiteX10" fmla="*/ 123362 w 175463"/>
                  <a:gd name="connsiteY10" fmla="*/ 0 h 248498"/>
                  <a:gd name="connsiteX11" fmla="*/ 173061 w 175463"/>
                  <a:gd name="connsiteY11" fmla="*/ 887 h 248498"/>
                  <a:gd name="connsiteX12" fmla="*/ 174836 w 175463"/>
                  <a:gd name="connsiteY12" fmla="*/ 1775 h 248498"/>
                  <a:gd name="connsiteX13" fmla="*/ 175280 w 175463"/>
                  <a:gd name="connsiteY13" fmla="*/ 3994 h 248498"/>
                  <a:gd name="connsiteX14" fmla="*/ 145549 w 175463"/>
                  <a:gd name="connsiteY14" fmla="*/ 173949 h 248498"/>
                  <a:gd name="connsiteX15" fmla="*/ 144218 w 175463"/>
                  <a:gd name="connsiteY15" fmla="*/ 182380 h 248498"/>
                  <a:gd name="connsiteX16" fmla="*/ 71443 w 175463"/>
                  <a:gd name="connsiteY16" fmla="*/ 248498 h 248498"/>
                  <a:gd name="connsiteX17" fmla="*/ 5325 w 175463"/>
                  <a:gd name="connsiteY17" fmla="*/ 180161 h 248498"/>
                  <a:gd name="connsiteX18" fmla="*/ 71887 w 175463"/>
                  <a:gd name="connsiteY18" fmla="*/ 244061 h 248498"/>
                  <a:gd name="connsiteX19" fmla="*/ 139336 w 175463"/>
                  <a:gd name="connsiteY19" fmla="*/ 181936 h 248498"/>
                  <a:gd name="connsiteX20" fmla="*/ 140668 w 175463"/>
                  <a:gd name="connsiteY20" fmla="*/ 173505 h 248498"/>
                  <a:gd name="connsiteX21" fmla="*/ 169955 w 175463"/>
                  <a:gd name="connsiteY21" fmla="*/ 6656 h 248498"/>
                  <a:gd name="connsiteX22" fmla="*/ 125580 w 175463"/>
                  <a:gd name="connsiteY22" fmla="*/ 5769 h 248498"/>
                  <a:gd name="connsiteX23" fmla="*/ 101618 w 175463"/>
                  <a:gd name="connsiteY23" fmla="*/ 157530 h 248498"/>
                  <a:gd name="connsiteX24" fmla="*/ 100287 w 175463"/>
                  <a:gd name="connsiteY24" fmla="*/ 159305 h 248498"/>
                  <a:gd name="connsiteX25" fmla="*/ 85643 w 175463"/>
                  <a:gd name="connsiteY25" fmla="*/ 163743 h 248498"/>
                  <a:gd name="connsiteX26" fmla="*/ 13312 w 175463"/>
                  <a:gd name="connsiteY26" fmla="*/ 126912 h 248498"/>
                  <a:gd name="connsiteX27" fmla="*/ 5769 w 175463"/>
                  <a:gd name="connsiteY27" fmla="*/ 173949 h 248498"/>
                  <a:gd name="connsiteX28" fmla="*/ 5769 w 175463"/>
                  <a:gd name="connsiteY28" fmla="*/ 173949 h 248498"/>
                  <a:gd name="connsiteX29" fmla="*/ 5325 w 175463"/>
                  <a:gd name="connsiteY29" fmla="*/ 180161 h 248498"/>
                  <a:gd name="connsiteX30" fmla="*/ 85199 w 175463"/>
                  <a:gd name="connsiteY30" fmla="*/ 158861 h 248498"/>
                  <a:gd name="connsiteX31" fmla="*/ 85199 w 175463"/>
                  <a:gd name="connsiteY31" fmla="*/ 158861 h 248498"/>
                  <a:gd name="connsiteX32" fmla="*/ 85199 w 175463"/>
                  <a:gd name="connsiteY32" fmla="*/ 158861 h 24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5463" h="248498">
                    <a:moveTo>
                      <a:pt x="71443" y="248498"/>
                    </a:moveTo>
                    <a:cubicBezTo>
                      <a:pt x="32393" y="248498"/>
                      <a:pt x="1775" y="218767"/>
                      <a:pt x="0" y="179718"/>
                    </a:cubicBezTo>
                    <a:cubicBezTo>
                      <a:pt x="0" y="179718"/>
                      <a:pt x="0" y="179718"/>
                      <a:pt x="0" y="179274"/>
                    </a:cubicBezTo>
                    <a:lnTo>
                      <a:pt x="444" y="173505"/>
                    </a:lnTo>
                    <a:cubicBezTo>
                      <a:pt x="444" y="159305"/>
                      <a:pt x="7987" y="123362"/>
                      <a:pt x="8431" y="122030"/>
                    </a:cubicBezTo>
                    <a:cubicBezTo>
                      <a:pt x="8431" y="121143"/>
                      <a:pt x="9319" y="120699"/>
                      <a:pt x="9762" y="120255"/>
                    </a:cubicBezTo>
                    <a:cubicBezTo>
                      <a:pt x="10650" y="119812"/>
                      <a:pt x="11537" y="119812"/>
                      <a:pt x="11981" y="120255"/>
                    </a:cubicBezTo>
                    <a:cubicBezTo>
                      <a:pt x="37718" y="134455"/>
                      <a:pt x="80318" y="157086"/>
                      <a:pt x="85199" y="157974"/>
                    </a:cubicBezTo>
                    <a:cubicBezTo>
                      <a:pt x="88306" y="157974"/>
                      <a:pt x="93630" y="155755"/>
                      <a:pt x="96293" y="154868"/>
                    </a:cubicBezTo>
                    <a:lnTo>
                      <a:pt x="120699" y="2219"/>
                    </a:lnTo>
                    <a:cubicBezTo>
                      <a:pt x="120699" y="887"/>
                      <a:pt x="122030" y="0"/>
                      <a:pt x="123362" y="0"/>
                    </a:cubicBezTo>
                    <a:lnTo>
                      <a:pt x="173061" y="887"/>
                    </a:lnTo>
                    <a:cubicBezTo>
                      <a:pt x="173949" y="887"/>
                      <a:pt x="174392" y="1331"/>
                      <a:pt x="174836" y="1775"/>
                    </a:cubicBezTo>
                    <a:cubicBezTo>
                      <a:pt x="175280" y="2219"/>
                      <a:pt x="175724" y="3106"/>
                      <a:pt x="175280" y="3994"/>
                    </a:cubicBezTo>
                    <a:lnTo>
                      <a:pt x="145549" y="173949"/>
                    </a:lnTo>
                    <a:lnTo>
                      <a:pt x="144218" y="182380"/>
                    </a:lnTo>
                    <a:cubicBezTo>
                      <a:pt x="136674" y="224536"/>
                      <a:pt x="110049" y="248498"/>
                      <a:pt x="71443" y="248498"/>
                    </a:cubicBezTo>
                    <a:close/>
                    <a:moveTo>
                      <a:pt x="5325" y="180161"/>
                    </a:moveTo>
                    <a:cubicBezTo>
                      <a:pt x="7100" y="216549"/>
                      <a:pt x="35500" y="244061"/>
                      <a:pt x="71887" y="244061"/>
                    </a:cubicBezTo>
                    <a:cubicBezTo>
                      <a:pt x="108274" y="244061"/>
                      <a:pt x="132236" y="221874"/>
                      <a:pt x="139336" y="181936"/>
                    </a:cubicBezTo>
                    <a:lnTo>
                      <a:pt x="140668" y="173505"/>
                    </a:lnTo>
                    <a:lnTo>
                      <a:pt x="169955" y="6656"/>
                    </a:lnTo>
                    <a:lnTo>
                      <a:pt x="125580" y="5769"/>
                    </a:lnTo>
                    <a:lnTo>
                      <a:pt x="101618" y="157530"/>
                    </a:lnTo>
                    <a:cubicBezTo>
                      <a:pt x="101618" y="158418"/>
                      <a:pt x="100730" y="159305"/>
                      <a:pt x="100287" y="159305"/>
                    </a:cubicBezTo>
                    <a:cubicBezTo>
                      <a:pt x="99399" y="159749"/>
                      <a:pt x="90968" y="163743"/>
                      <a:pt x="85643" y="163743"/>
                    </a:cubicBezTo>
                    <a:cubicBezTo>
                      <a:pt x="82093" y="163743"/>
                      <a:pt x="39937" y="141555"/>
                      <a:pt x="13312" y="126912"/>
                    </a:cubicBezTo>
                    <a:cubicBezTo>
                      <a:pt x="10650" y="136674"/>
                      <a:pt x="5769" y="163299"/>
                      <a:pt x="5769" y="173949"/>
                    </a:cubicBezTo>
                    <a:lnTo>
                      <a:pt x="5769" y="173949"/>
                    </a:lnTo>
                    <a:lnTo>
                      <a:pt x="5325" y="180161"/>
                    </a:lnTo>
                    <a:close/>
                    <a:moveTo>
                      <a:pt x="85199" y="158861"/>
                    </a:moveTo>
                    <a:lnTo>
                      <a:pt x="85199" y="158861"/>
                    </a:lnTo>
                    <a:lnTo>
                      <a:pt x="85199" y="158861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2" name="Рисунок 8">
                <a:extLst>
                  <a:ext uri="{FF2B5EF4-FFF2-40B4-BE49-F238E27FC236}">
                    <a16:creationId xmlns:a16="http://schemas.microsoft.com/office/drawing/2014/main" id="{224C04D2-FB41-07E6-20D0-4527008C5F51}"/>
                  </a:ext>
                </a:extLst>
              </p:cNvPr>
              <p:cNvSpPr/>
              <p:nvPr/>
            </p:nvSpPr>
            <p:spPr>
              <a:xfrm>
                <a:off x="647701" y="6338526"/>
                <a:ext cx="20856" cy="115984"/>
              </a:xfrm>
              <a:custGeom>
                <a:avLst/>
                <a:gdLst>
                  <a:gd name="connsiteX0" fmla="*/ 0 w 20856"/>
                  <a:gd name="connsiteY0" fmla="*/ 110659 h 115984"/>
                  <a:gd name="connsiteX1" fmla="*/ 2219 w 20856"/>
                  <a:gd name="connsiteY1" fmla="*/ 84922 h 115984"/>
                  <a:gd name="connsiteX2" fmla="*/ 4881 w 20856"/>
                  <a:gd name="connsiteY2" fmla="*/ 59185 h 115984"/>
                  <a:gd name="connsiteX3" fmla="*/ 7544 w 20856"/>
                  <a:gd name="connsiteY3" fmla="*/ 33447 h 115984"/>
                  <a:gd name="connsiteX4" fmla="*/ 8875 w 20856"/>
                  <a:gd name="connsiteY4" fmla="*/ 20579 h 115984"/>
                  <a:gd name="connsiteX5" fmla="*/ 9762 w 20856"/>
                  <a:gd name="connsiteY5" fmla="*/ 13923 h 115984"/>
                  <a:gd name="connsiteX6" fmla="*/ 10650 w 20856"/>
                  <a:gd name="connsiteY6" fmla="*/ 7710 h 115984"/>
                  <a:gd name="connsiteX7" fmla="*/ 13312 w 20856"/>
                  <a:gd name="connsiteY7" fmla="*/ 12591 h 115984"/>
                  <a:gd name="connsiteX8" fmla="*/ 9762 w 20856"/>
                  <a:gd name="connsiteY8" fmla="*/ 9929 h 115984"/>
                  <a:gd name="connsiteX9" fmla="*/ 6212 w 20856"/>
                  <a:gd name="connsiteY9" fmla="*/ 7266 h 115984"/>
                  <a:gd name="connsiteX10" fmla="*/ 5769 w 20856"/>
                  <a:gd name="connsiteY10" fmla="*/ 1498 h 115984"/>
                  <a:gd name="connsiteX11" fmla="*/ 10206 w 20856"/>
                  <a:gd name="connsiteY11" fmla="*/ 166 h 115984"/>
                  <a:gd name="connsiteX12" fmla="*/ 14200 w 20856"/>
                  <a:gd name="connsiteY12" fmla="*/ 1941 h 115984"/>
                  <a:gd name="connsiteX13" fmla="*/ 18194 w 20856"/>
                  <a:gd name="connsiteY13" fmla="*/ 3716 h 115984"/>
                  <a:gd name="connsiteX14" fmla="*/ 20856 w 20856"/>
                  <a:gd name="connsiteY14" fmla="*/ 8154 h 115984"/>
                  <a:gd name="connsiteX15" fmla="*/ 20856 w 20856"/>
                  <a:gd name="connsiteY15" fmla="*/ 9041 h 115984"/>
                  <a:gd name="connsiteX16" fmla="*/ 20412 w 20856"/>
                  <a:gd name="connsiteY16" fmla="*/ 15698 h 115984"/>
                  <a:gd name="connsiteX17" fmla="*/ 19081 w 20856"/>
                  <a:gd name="connsiteY17" fmla="*/ 22354 h 115984"/>
                  <a:gd name="connsiteX18" fmla="*/ 17750 w 20856"/>
                  <a:gd name="connsiteY18" fmla="*/ 35222 h 115984"/>
                  <a:gd name="connsiteX19" fmla="*/ 14644 w 20856"/>
                  <a:gd name="connsiteY19" fmla="*/ 60960 h 115984"/>
                  <a:gd name="connsiteX20" fmla="*/ 11537 w 20856"/>
                  <a:gd name="connsiteY20" fmla="*/ 86697 h 115984"/>
                  <a:gd name="connsiteX21" fmla="*/ 7987 w 20856"/>
                  <a:gd name="connsiteY21" fmla="*/ 112434 h 115984"/>
                  <a:gd name="connsiteX22" fmla="*/ 3550 w 20856"/>
                  <a:gd name="connsiteY22" fmla="*/ 115984 h 115984"/>
                  <a:gd name="connsiteX23" fmla="*/ 0 w 20856"/>
                  <a:gd name="connsiteY23" fmla="*/ 110659 h 1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856" h="115984">
                    <a:moveTo>
                      <a:pt x="0" y="110659"/>
                    </a:moveTo>
                    <a:cubicBezTo>
                      <a:pt x="887" y="102228"/>
                      <a:pt x="1331" y="93353"/>
                      <a:pt x="2219" y="84922"/>
                    </a:cubicBezTo>
                    <a:lnTo>
                      <a:pt x="4881" y="59185"/>
                    </a:lnTo>
                    <a:cubicBezTo>
                      <a:pt x="5769" y="50754"/>
                      <a:pt x="6656" y="41879"/>
                      <a:pt x="7544" y="33447"/>
                    </a:cubicBezTo>
                    <a:lnTo>
                      <a:pt x="8875" y="20579"/>
                    </a:lnTo>
                    <a:lnTo>
                      <a:pt x="9762" y="13923"/>
                    </a:lnTo>
                    <a:cubicBezTo>
                      <a:pt x="10206" y="11704"/>
                      <a:pt x="10206" y="9485"/>
                      <a:pt x="10650" y="7710"/>
                    </a:cubicBezTo>
                    <a:lnTo>
                      <a:pt x="13312" y="12591"/>
                    </a:lnTo>
                    <a:cubicBezTo>
                      <a:pt x="11981" y="11704"/>
                      <a:pt x="10650" y="10816"/>
                      <a:pt x="9762" y="9929"/>
                    </a:cubicBezTo>
                    <a:cubicBezTo>
                      <a:pt x="8431" y="9041"/>
                      <a:pt x="7544" y="8154"/>
                      <a:pt x="6212" y="7266"/>
                    </a:cubicBezTo>
                    <a:cubicBezTo>
                      <a:pt x="4437" y="5935"/>
                      <a:pt x="4437" y="3273"/>
                      <a:pt x="5769" y="1498"/>
                    </a:cubicBezTo>
                    <a:cubicBezTo>
                      <a:pt x="7100" y="166"/>
                      <a:pt x="8875" y="-277"/>
                      <a:pt x="10206" y="166"/>
                    </a:cubicBezTo>
                    <a:cubicBezTo>
                      <a:pt x="11537" y="610"/>
                      <a:pt x="12869" y="1054"/>
                      <a:pt x="14200" y="1941"/>
                    </a:cubicBezTo>
                    <a:cubicBezTo>
                      <a:pt x="15531" y="2385"/>
                      <a:pt x="16862" y="3273"/>
                      <a:pt x="18194" y="3716"/>
                    </a:cubicBezTo>
                    <a:cubicBezTo>
                      <a:pt x="19969" y="4604"/>
                      <a:pt x="20856" y="6379"/>
                      <a:pt x="20856" y="8154"/>
                    </a:cubicBezTo>
                    <a:lnTo>
                      <a:pt x="20856" y="9041"/>
                    </a:lnTo>
                    <a:cubicBezTo>
                      <a:pt x="20856" y="11260"/>
                      <a:pt x="20412" y="13479"/>
                      <a:pt x="20412" y="15698"/>
                    </a:cubicBezTo>
                    <a:lnTo>
                      <a:pt x="19081" y="22354"/>
                    </a:lnTo>
                    <a:lnTo>
                      <a:pt x="17750" y="35222"/>
                    </a:lnTo>
                    <a:cubicBezTo>
                      <a:pt x="16862" y="43654"/>
                      <a:pt x="15975" y="52529"/>
                      <a:pt x="14644" y="60960"/>
                    </a:cubicBezTo>
                    <a:lnTo>
                      <a:pt x="11537" y="86697"/>
                    </a:lnTo>
                    <a:cubicBezTo>
                      <a:pt x="10206" y="95128"/>
                      <a:pt x="9319" y="104003"/>
                      <a:pt x="7987" y="112434"/>
                    </a:cubicBezTo>
                    <a:cubicBezTo>
                      <a:pt x="7544" y="114653"/>
                      <a:pt x="5769" y="115984"/>
                      <a:pt x="3550" y="115984"/>
                    </a:cubicBezTo>
                    <a:cubicBezTo>
                      <a:pt x="1331" y="114653"/>
                      <a:pt x="0" y="112878"/>
                      <a:pt x="0" y="110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3" name="Рисунок 8">
                <a:extLst>
                  <a:ext uri="{FF2B5EF4-FFF2-40B4-BE49-F238E27FC236}">
                    <a16:creationId xmlns:a16="http://schemas.microsoft.com/office/drawing/2014/main" id="{C95AA9F9-E3A2-17A9-264C-0F3A251F331E}"/>
                  </a:ext>
                </a:extLst>
              </p:cNvPr>
              <p:cNvSpPr/>
              <p:nvPr/>
            </p:nvSpPr>
            <p:spPr>
              <a:xfrm>
                <a:off x="645175" y="6328821"/>
                <a:ext cx="20139" cy="28508"/>
              </a:xfrm>
              <a:custGeom>
                <a:avLst/>
                <a:gdLst>
                  <a:gd name="connsiteX0" fmla="*/ 8739 w 20139"/>
                  <a:gd name="connsiteY0" fmla="*/ 28509 h 28508"/>
                  <a:gd name="connsiteX1" fmla="*/ 7407 w 20139"/>
                  <a:gd name="connsiteY1" fmla="*/ 28509 h 28508"/>
                  <a:gd name="connsiteX2" fmla="*/ 307 w 20139"/>
                  <a:gd name="connsiteY2" fmla="*/ 12534 h 28508"/>
                  <a:gd name="connsiteX3" fmla="*/ 4745 w 20139"/>
                  <a:gd name="connsiteY3" fmla="*/ 3215 h 28508"/>
                  <a:gd name="connsiteX4" fmla="*/ 12732 w 20139"/>
                  <a:gd name="connsiteY4" fmla="*/ 109 h 28508"/>
                  <a:gd name="connsiteX5" fmla="*/ 19832 w 20139"/>
                  <a:gd name="connsiteY5" fmla="*/ 16084 h 28508"/>
                  <a:gd name="connsiteX6" fmla="*/ 19832 w 20139"/>
                  <a:gd name="connsiteY6" fmla="*/ 16084 h 28508"/>
                  <a:gd name="connsiteX7" fmla="*/ 15395 w 20139"/>
                  <a:gd name="connsiteY7" fmla="*/ 25403 h 28508"/>
                  <a:gd name="connsiteX8" fmla="*/ 8739 w 20139"/>
                  <a:gd name="connsiteY8" fmla="*/ 28509 h 28508"/>
                  <a:gd name="connsiteX9" fmla="*/ 11401 w 20139"/>
                  <a:gd name="connsiteY9" fmla="*/ 3215 h 28508"/>
                  <a:gd name="connsiteX10" fmla="*/ 7407 w 20139"/>
                  <a:gd name="connsiteY10" fmla="*/ 5434 h 28508"/>
                  <a:gd name="connsiteX11" fmla="*/ 3857 w 20139"/>
                  <a:gd name="connsiteY11" fmla="*/ 12978 h 28508"/>
                  <a:gd name="connsiteX12" fmla="*/ 8295 w 20139"/>
                  <a:gd name="connsiteY12" fmla="*/ 24959 h 28508"/>
                  <a:gd name="connsiteX13" fmla="*/ 13176 w 20139"/>
                  <a:gd name="connsiteY13" fmla="*/ 22740 h 28508"/>
                  <a:gd name="connsiteX14" fmla="*/ 16726 w 20139"/>
                  <a:gd name="connsiteY14" fmla="*/ 15196 h 28508"/>
                  <a:gd name="connsiteX15" fmla="*/ 12289 w 20139"/>
                  <a:gd name="connsiteY15" fmla="*/ 3215 h 28508"/>
                  <a:gd name="connsiteX16" fmla="*/ 11401 w 20139"/>
                  <a:gd name="connsiteY16" fmla="*/ 3215 h 28508"/>
                  <a:gd name="connsiteX17" fmla="*/ 18057 w 20139"/>
                  <a:gd name="connsiteY17" fmla="*/ 15640 h 28508"/>
                  <a:gd name="connsiteX18" fmla="*/ 18057 w 20139"/>
                  <a:gd name="connsiteY18" fmla="*/ 15640 h 28508"/>
                  <a:gd name="connsiteX19" fmla="*/ 18057 w 20139"/>
                  <a:gd name="connsiteY19" fmla="*/ 15640 h 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139" h="28508">
                    <a:moveTo>
                      <a:pt x="8739" y="28509"/>
                    </a:moveTo>
                    <a:cubicBezTo>
                      <a:pt x="8295" y="28509"/>
                      <a:pt x="7851" y="28509"/>
                      <a:pt x="7407" y="28509"/>
                    </a:cubicBezTo>
                    <a:cubicBezTo>
                      <a:pt x="2082" y="27621"/>
                      <a:pt x="-1024" y="20521"/>
                      <a:pt x="307" y="12534"/>
                    </a:cubicBezTo>
                    <a:cubicBezTo>
                      <a:pt x="751" y="8984"/>
                      <a:pt x="2526" y="5434"/>
                      <a:pt x="4745" y="3215"/>
                    </a:cubicBezTo>
                    <a:cubicBezTo>
                      <a:pt x="6964" y="553"/>
                      <a:pt x="10070" y="-335"/>
                      <a:pt x="12732" y="109"/>
                    </a:cubicBezTo>
                    <a:cubicBezTo>
                      <a:pt x="18057" y="996"/>
                      <a:pt x="21164" y="8096"/>
                      <a:pt x="19832" y="16084"/>
                    </a:cubicBezTo>
                    <a:lnTo>
                      <a:pt x="19832" y="16084"/>
                    </a:lnTo>
                    <a:cubicBezTo>
                      <a:pt x="19389" y="19634"/>
                      <a:pt x="17614" y="23184"/>
                      <a:pt x="15395" y="25403"/>
                    </a:cubicBezTo>
                    <a:cubicBezTo>
                      <a:pt x="13620" y="27178"/>
                      <a:pt x="11401" y="28509"/>
                      <a:pt x="8739" y="28509"/>
                    </a:cubicBezTo>
                    <a:close/>
                    <a:moveTo>
                      <a:pt x="11401" y="3215"/>
                    </a:moveTo>
                    <a:cubicBezTo>
                      <a:pt x="10070" y="3215"/>
                      <a:pt x="8739" y="4103"/>
                      <a:pt x="7407" y="5434"/>
                    </a:cubicBezTo>
                    <a:cubicBezTo>
                      <a:pt x="5632" y="7209"/>
                      <a:pt x="4301" y="9871"/>
                      <a:pt x="3857" y="12978"/>
                    </a:cubicBezTo>
                    <a:cubicBezTo>
                      <a:pt x="2970" y="18746"/>
                      <a:pt x="4745" y="24515"/>
                      <a:pt x="8295" y="24959"/>
                    </a:cubicBezTo>
                    <a:cubicBezTo>
                      <a:pt x="10070" y="25403"/>
                      <a:pt x="11401" y="24515"/>
                      <a:pt x="13176" y="22740"/>
                    </a:cubicBezTo>
                    <a:cubicBezTo>
                      <a:pt x="14951" y="20965"/>
                      <a:pt x="16282" y="18303"/>
                      <a:pt x="16726" y="15196"/>
                    </a:cubicBezTo>
                    <a:cubicBezTo>
                      <a:pt x="17614" y="9428"/>
                      <a:pt x="15839" y="3659"/>
                      <a:pt x="12289" y="3215"/>
                    </a:cubicBezTo>
                    <a:cubicBezTo>
                      <a:pt x="11845" y="3215"/>
                      <a:pt x="11845" y="3215"/>
                      <a:pt x="11401" y="3215"/>
                    </a:cubicBezTo>
                    <a:close/>
                    <a:moveTo>
                      <a:pt x="18057" y="15640"/>
                    </a:moveTo>
                    <a:lnTo>
                      <a:pt x="18057" y="15640"/>
                    </a:lnTo>
                    <a:lnTo>
                      <a:pt x="18057" y="156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4" name="Рисунок 8">
                <a:extLst>
                  <a:ext uri="{FF2B5EF4-FFF2-40B4-BE49-F238E27FC236}">
                    <a16:creationId xmlns:a16="http://schemas.microsoft.com/office/drawing/2014/main" id="{3EE6586F-F8A3-2ECB-2003-854DF475B45F}"/>
                  </a:ext>
                </a:extLst>
              </p:cNvPr>
              <p:cNvSpPr/>
              <p:nvPr/>
            </p:nvSpPr>
            <p:spPr>
              <a:xfrm>
                <a:off x="628620" y="6201453"/>
                <a:ext cx="65230" cy="33401"/>
              </a:xfrm>
              <a:custGeom>
                <a:avLst/>
                <a:gdLst>
                  <a:gd name="connsiteX0" fmla="*/ 62125 w 65230"/>
                  <a:gd name="connsiteY0" fmla="*/ 33402 h 33401"/>
                  <a:gd name="connsiteX1" fmla="*/ 62125 w 65230"/>
                  <a:gd name="connsiteY1" fmla="*/ 33402 h 33401"/>
                  <a:gd name="connsiteX2" fmla="*/ 887 w 65230"/>
                  <a:gd name="connsiteY2" fmla="*/ 11658 h 33401"/>
                  <a:gd name="connsiteX3" fmla="*/ 0 w 65230"/>
                  <a:gd name="connsiteY3" fmla="*/ 10327 h 33401"/>
                  <a:gd name="connsiteX4" fmla="*/ 1331 w 65230"/>
                  <a:gd name="connsiteY4" fmla="*/ 1008 h 33401"/>
                  <a:gd name="connsiteX5" fmla="*/ 2662 w 65230"/>
                  <a:gd name="connsiteY5" fmla="*/ 121 h 33401"/>
                  <a:gd name="connsiteX6" fmla="*/ 16419 w 65230"/>
                  <a:gd name="connsiteY6" fmla="*/ 1452 h 33401"/>
                  <a:gd name="connsiteX7" fmla="*/ 16862 w 65230"/>
                  <a:gd name="connsiteY7" fmla="*/ 1452 h 33401"/>
                  <a:gd name="connsiteX8" fmla="*/ 64343 w 65230"/>
                  <a:gd name="connsiteY8" fmla="*/ 18315 h 33401"/>
                  <a:gd name="connsiteX9" fmla="*/ 65231 w 65230"/>
                  <a:gd name="connsiteY9" fmla="*/ 19646 h 33401"/>
                  <a:gd name="connsiteX10" fmla="*/ 63012 w 65230"/>
                  <a:gd name="connsiteY10" fmla="*/ 32514 h 33401"/>
                  <a:gd name="connsiteX11" fmla="*/ 62125 w 65230"/>
                  <a:gd name="connsiteY11" fmla="*/ 33402 h 33401"/>
                  <a:gd name="connsiteX12" fmla="*/ 62125 w 65230"/>
                  <a:gd name="connsiteY12" fmla="*/ 33402 h 33401"/>
                  <a:gd name="connsiteX13" fmla="*/ 2662 w 65230"/>
                  <a:gd name="connsiteY13" fmla="*/ 9440 h 33401"/>
                  <a:gd name="connsiteX14" fmla="*/ 60793 w 65230"/>
                  <a:gd name="connsiteY14" fmla="*/ 30296 h 33401"/>
                  <a:gd name="connsiteX15" fmla="*/ 62568 w 65230"/>
                  <a:gd name="connsiteY15" fmla="*/ 20090 h 33401"/>
                  <a:gd name="connsiteX16" fmla="*/ 15975 w 65230"/>
                  <a:gd name="connsiteY16" fmla="*/ 3671 h 33401"/>
                  <a:gd name="connsiteX17" fmla="*/ 3550 w 65230"/>
                  <a:gd name="connsiteY17" fmla="*/ 2340 h 33401"/>
                  <a:gd name="connsiteX18" fmla="*/ 2662 w 65230"/>
                  <a:gd name="connsiteY18" fmla="*/ 9440 h 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230" h="33401">
                    <a:moveTo>
                      <a:pt x="62125" y="33402"/>
                    </a:moveTo>
                    <a:cubicBezTo>
                      <a:pt x="61681" y="33402"/>
                      <a:pt x="61681" y="33402"/>
                      <a:pt x="62125" y="33402"/>
                    </a:cubicBezTo>
                    <a:lnTo>
                      <a:pt x="887" y="11658"/>
                    </a:lnTo>
                    <a:cubicBezTo>
                      <a:pt x="444" y="11658"/>
                      <a:pt x="0" y="10771"/>
                      <a:pt x="0" y="10327"/>
                    </a:cubicBezTo>
                    <a:lnTo>
                      <a:pt x="1331" y="1008"/>
                    </a:lnTo>
                    <a:cubicBezTo>
                      <a:pt x="1331" y="565"/>
                      <a:pt x="2219" y="-323"/>
                      <a:pt x="2662" y="121"/>
                    </a:cubicBezTo>
                    <a:lnTo>
                      <a:pt x="16419" y="1452"/>
                    </a:lnTo>
                    <a:cubicBezTo>
                      <a:pt x="16419" y="1452"/>
                      <a:pt x="16419" y="1452"/>
                      <a:pt x="16862" y="1452"/>
                    </a:cubicBezTo>
                    <a:lnTo>
                      <a:pt x="64343" y="18315"/>
                    </a:lnTo>
                    <a:cubicBezTo>
                      <a:pt x="64787" y="18315"/>
                      <a:pt x="65231" y="19202"/>
                      <a:pt x="65231" y="19646"/>
                    </a:cubicBezTo>
                    <a:lnTo>
                      <a:pt x="63012" y="32514"/>
                    </a:lnTo>
                    <a:cubicBezTo>
                      <a:pt x="63012" y="32958"/>
                      <a:pt x="62568" y="33402"/>
                      <a:pt x="62125" y="33402"/>
                    </a:cubicBezTo>
                    <a:cubicBezTo>
                      <a:pt x="62568" y="33402"/>
                      <a:pt x="62125" y="33402"/>
                      <a:pt x="62125" y="33402"/>
                    </a:cubicBezTo>
                    <a:close/>
                    <a:moveTo>
                      <a:pt x="2662" y="9440"/>
                    </a:moveTo>
                    <a:lnTo>
                      <a:pt x="60793" y="30296"/>
                    </a:lnTo>
                    <a:lnTo>
                      <a:pt x="62568" y="20090"/>
                    </a:lnTo>
                    <a:lnTo>
                      <a:pt x="15975" y="3671"/>
                    </a:lnTo>
                    <a:lnTo>
                      <a:pt x="3550" y="2340"/>
                    </a:lnTo>
                    <a:lnTo>
                      <a:pt x="2662" y="94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5" name="Рисунок 8">
                <a:extLst>
                  <a:ext uri="{FF2B5EF4-FFF2-40B4-BE49-F238E27FC236}">
                    <a16:creationId xmlns:a16="http://schemas.microsoft.com/office/drawing/2014/main" id="{883BC4E8-3CC8-E785-00DF-DEAEE2F097BE}"/>
                  </a:ext>
                </a:extLst>
              </p:cNvPr>
              <p:cNvSpPr/>
              <p:nvPr/>
            </p:nvSpPr>
            <p:spPr>
              <a:xfrm>
                <a:off x="628176" y="6201131"/>
                <a:ext cx="50261" cy="28843"/>
              </a:xfrm>
              <a:custGeom>
                <a:avLst/>
                <a:gdLst>
                  <a:gd name="connsiteX0" fmla="*/ 46593 w 50261"/>
                  <a:gd name="connsiteY0" fmla="*/ 28844 h 28843"/>
                  <a:gd name="connsiteX1" fmla="*/ 46593 w 50261"/>
                  <a:gd name="connsiteY1" fmla="*/ 28844 h 28843"/>
                  <a:gd name="connsiteX2" fmla="*/ 1331 w 50261"/>
                  <a:gd name="connsiteY2" fmla="*/ 11981 h 28843"/>
                  <a:gd name="connsiteX3" fmla="*/ 0 w 50261"/>
                  <a:gd name="connsiteY3" fmla="*/ 9762 h 28843"/>
                  <a:gd name="connsiteX4" fmla="*/ 1331 w 50261"/>
                  <a:gd name="connsiteY4" fmla="*/ 1331 h 28843"/>
                  <a:gd name="connsiteX5" fmla="*/ 2219 w 50261"/>
                  <a:gd name="connsiteY5" fmla="*/ 0 h 28843"/>
                  <a:gd name="connsiteX6" fmla="*/ 3994 w 50261"/>
                  <a:gd name="connsiteY6" fmla="*/ 0 h 28843"/>
                  <a:gd name="connsiteX7" fmla="*/ 48812 w 50261"/>
                  <a:gd name="connsiteY7" fmla="*/ 16419 h 28843"/>
                  <a:gd name="connsiteX8" fmla="*/ 50143 w 50261"/>
                  <a:gd name="connsiteY8" fmla="*/ 18637 h 28843"/>
                  <a:gd name="connsiteX9" fmla="*/ 48368 w 50261"/>
                  <a:gd name="connsiteY9" fmla="*/ 27069 h 28843"/>
                  <a:gd name="connsiteX10" fmla="*/ 47481 w 50261"/>
                  <a:gd name="connsiteY10" fmla="*/ 28400 h 28843"/>
                  <a:gd name="connsiteX11" fmla="*/ 46593 w 50261"/>
                  <a:gd name="connsiteY11" fmla="*/ 28844 h 28843"/>
                  <a:gd name="connsiteX12" fmla="*/ 3994 w 50261"/>
                  <a:gd name="connsiteY12" fmla="*/ 9319 h 28843"/>
                  <a:gd name="connsiteX13" fmla="*/ 45262 w 50261"/>
                  <a:gd name="connsiteY13" fmla="*/ 24406 h 28843"/>
                  <a:gd name="connsiteX14" fmla="*/ 46150 w 50261"/>
                  <a:gd name="connsiteY14" fmla="*/ 19969 h 28843"/>
                  <a:gd name="connsiteX15" fmla="*/ 4881 w 50261"/>
                  <a:gd name="connsiteY15" fmla="*/ 4437 h 28843"/>
                  <a:gd name="connsiteX16" fmla="*/ 3994 w 50261"/>
                  <a:gd name="connsiteY16" fmla="*/ 9319 h 28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61" h="28843">
                    <a:moveTo>
                      <a:pt x="46593" y="28844"/>
                    </a:moveTo>
                    <a:lnTo>
                      <a:pt x="46593" y="28844"/>
                    </a:lnTo>
                    <a:lnTo>
                      <a:pt x="1331" y="11981"/>
                    </a:lnTo>
                    <a:cubicBezTo>
                      <a:pt x="444" y="11537"/>
                      <a:pt x="0" y="10650"/>
                      <a:pt x="0" y="9762"/>
                    </a:cubicBezTo>
                    <a:lnTo>
                      <a:pt x="1331" y="1331"/>
                    </a:lnTo>
                    <a:cubicBezTo>
                      <a:pt x="1331" y="887"/>
                      <a:pt x="1775" y="444"/>
                      <a:pt x="2219" y="0"/>
                    </a:cubicBezTo>
                    <a:cubicBezTo>
                      <a:pt x="3106" y="0"/>
                      <a:pt x="3550" y="0"/>
                      <a:pt x="3994" y="0"/>
                    </a:cubicBezTo>
                    <a:lnTo>
                      <a:pt x="48812" y="16419"/>
                    </a:lnTo>
                    <a:cubicBezTo>
                      <a:pt x="49700" y="16862"/>
                      <a:pt x="50587" y="17750"/>
                      <a:pt x="50143" y="18637"/>
                    </a:cubicBezTo>
                    <a:lnTo>
                      <a:pt x="48368" y="27069"/>
                    </a:lnTo>
                    <a:cubicBezTo>
                      <a:pt x="48368" y="27512"/>
                      <a:pt x="47925" y="27956"/>
                      <a:pt x="47481" y="28400"/>
                    </a:cubicBezTo>
                    <a:cubicBezTo>
                      <a:pt x="47481" y="28400"/>
                      <a:pt x="47037" y="28844"/>
                      <a:pt x="46593" y="28844"/>
                    </a:cubicBezTo>
                    <a:close/>
                    <a:moveTo>
                      <a:pt x="3994" y="9319"/>
                    </a:moveTo>
                    <a:lnTo>
                      <a:pt x="45262" y="24406"/>
                    </a:lnTo>
                    <a:lnTo>
                      <a:pt x="46150" y="19969"/>
                    </a:lnTo>
                    <a:lnTo>
                      <a:pt x="4881" y="4437"/>
                    </a:lnTo>
                    <a:lnTo>
                      <a:pt x="3994" y="9319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6" name="Рисунок 8">
                <a:extLst>
                  <a:ext uri="{FF2B5EF4-FFF2-40B4-BE49-F238E27FC236}">
                    <a16:creationId xmlns:a16="http://schemas.microsoft.com/office/drawing/2014/main" id="{D9164A78-0BA4-70FE-68CF-FB2B7F172E2B}"/>
                  </a:ext>
                </a:extLst>
              </p:cNvPr>
              <p:cNvGrpSpPr/>
              <p:nvPr/>
            </p:nvGrpSpPr>
            <p:grpSpPr>
              <a:xfrm>
                <a:off x="675483" y="6217819"/>
                <a:ext cx="18098" cy="5055"/>
                <a:chOff x="675483" y="6217819"/>
                <a:chExt cx="18098" cy="5055"/>
              </a:xfrm>
              <a:solidFill>
                <a:srgbClr val="FFFFFF"/>
              </a:solidFill>
            </p:grpSpPr>
            <p:sp>
              <p:nvSpPr>
                <p:cNvPr id="59" name="Рисунок 8">
                  <a:extLst>
                    <a:ext uri="{FF2B5EF4-FFF2-40B4-BE49-F238E27FC236}">
                      <a16:creationId xmlns:a16="http://schemas.microsoft.com/office/drawing/2014/main" id="{0F4AEE3F-7FF2-8CFB-5988-4BB6AA66857C}"/>
                    </a:ext>
                  </a:extLst>
                </p:cNvPr>
                <p:cNvSpPr/>
                <p:nvPr/>
              </p:nvSpPr>
              <p:spPr>
                <a:xfrm>
                  <a:off x="676544" y="6218880"/>
                  <a:ext cx="15531" cy="2662"/>
                </a:xfrm>
                <a:custGeom>
                  <a:avLst/>
                  <a:gdLst>
                    <a:gd name="connsiteX0" fmla="*/ 0 w 15531"/>
                    <a:gd name="connsiteY0" fmla="*/ 0 h 2662"/>
                    <a:gd name="connsiteX1" fmla="*/ 15531 w 15531"/>
                    <a:gd name="connsiteY1" fmla="*/ 2662 h 2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31" h="2662">
                      <a:moveTo>
                        <a:pt x="0" y="0"/>
                      </a:moveTo>
                      <a:lnTo>
                        <a:pt x="15531" y="2662"/>
                      </a:lnTo>
                    </a:path>
                  </a:pathLst>
                </a:custGeom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0" name="Рисунок 8">
                  <a:extLst>
                    <a:ext uri="{FF2B5EF4-FFF2-40B4-BE49-F238E27FC236}">
                      <a16:creationId xmlns:a16="http://schemas.microsoft.com/office/drawing/2014/main" id="{4B352362-0B3E-992B-95FC-C1BE53AABC33}"/>
                    </a:ext>
                  </a:extLst>
                </p:cNvPr>
                <p:cNvSpPr/>
                <p:nvPr/>
              </p:nvSpPr>
              <p:spPr>
                <a:xfrm>
                  <a:off x="675483" y="6217819"/>
                  <a:ext cx="18098" cy="5055"/>
                </a:xfrm>
                <a:custGeom>
                  <a:avLst/>
                  <a:gdLst>
                    <a:gd name="connsiteX0" fmla="*/ 16593 w 18098"/>
                    <a:gd name="connsiteY0" fmla="*/ 5055 h 5055"/>
                    <a:gd name="connsiteX1" fmla="*/ 16593 w 18098"/>
                    <a:gd name="connsiteY1" fmla="*/ 5055 h 5055"/>
                    <a:gd name="connsiteX2" fmla="*/ 1062 w 18098"/>
                    <a:gd name="connsiteY2" fmla="*/ 2393 h 5055"/>
                    <a:gd name="connsiteX3" fmla="*/ 174 w 18098"/>
                    <a:gd name="connsiteY3" fmla="*/ 1062 h 5055"/>
                    <a:gd name="connsiteX4" fmla="*/ 1505 w 18098"/>
                    <a:gd name="connsiteY4" fmla="*/ 174 h 5055"/>
                    <a:gd name="connsiteX5" fmla="*/ 17036 w 18098"/>
                    <a:gd name="connsiteY5" fmla="*/ 2837 h 5055"/>
                    <a:gd name="connsiteX6" fmla="*/ 17924 w 18098"/>
                    <a:gd name="connsiteY6" fmla="*/ 4168 h 5055"/>
                    <a:gd name="connsiteX7" fmla="*/ 16593 w 18098"/>
                    <a:gd name="connsiteY7" fmla="*/ 5055 h 5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98" h="5055">
                      <a:moveTo>
                        <a:pt x="16593" y="5055"/>
                      </a:moveTo>
                      <a:lnTo>
                        <a:pt x="16593" y="5055"/>
                      </a:lnTo>
                      <a:lnTo>
                        <a:pt x="1062" y="2393"/>
                      </a:lnTo>
                      <a:cubicBezTo>
                        <a:pt x="174" y="2393"/>
                        <a:pt x="-270" y="1505"/>
                        <a:pt x="174" y="1062"/>
                      </a:cubicBezTo>
                      <a:cubicBezTo>
                        <a:pt x="174" y="174"/>
                        <a:pt x="1062" y="-270"/>
                        <a:pt x="1505" y="174"/>
                      </a:cubicBezTo>
                      <a:lnTo>
                        <a:pt x="17036" y="2837"/>
                      </a:lnTo>
                      <a:cubicBezTo>
                        <a:pt x="17924" y="2837"/>
                        <a:pt x="18368" y="3724"/>
                        <a:pt x="17924" y="4168"/>
                      </a:cubicBezTo>
                      <a:cubicBezTo>
                        <a:pt x="17480" y="4612"/>
                        <a:pt x="17036" y="5055"/>
                        <a:pt x="16593" y="5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7" name="Рисунок 8">
                <a:extLst>
                  <a:ext uri="{FF2B5EF4-FFF2-40B4-BE49-F238E27FC236}">
                    <a16:creationId xmlns:a16="http://schemas.microsoft.com/office/drawing/2014/main" id="{AA22B197-58FF-2DF1-0C69-08511E42033E}"/>
                  </a:ext>
                </a:extLst>
              </p:cNvPr>
              <p:cNvSpPr/>
              <p:nvPr/>
            </p:nvSpPr>
            <p:spPr>
              <a:xfrm>
                <a:off x="542089" y="6348898"/>
                <a:ext cx="76768" cy="39937"/>
              </a:xfrm>
              <a:custGeom>
                <a:avLst/>
                <a:gdLst>
                  <a:gd name="connsiteX0" fmla="*/ 75437 w 76768"/>
                  <a:gd name="connsiteY0" fmla="*/ 39937 h 39937"/>
                  <a:gd name="connsiteX1" fmla="*/ 74549 w 76768"/>
                  <a:gd name="connsiteY1" fmla="*/ 39937 h 39937"/>
                  <a:gd name="connsiteX2" fmla="*/ 887 w 76768"/>
                  <a:gd name="connsiteY2" fmla="*/ 3106 h 39937"/>
                  <a:gd name="connsiteX3" fmla="*/ 0 w 76768"/>
                  <a:gd name="connsiteY3" fmla="*/ 887 h 39937"/>
                  <a:gd name="connsiteX4" fmla="*/ 2219 w 76768"/>
                  <a:gd name="connsiteY4" fmla="*/ 0 h 39937"/>
                  <a:gd name="connsiteX5" fmla="*/ 75881 w 76768"/>
                  <a:gd name="connsiteY5" fmla="*/ 36831 h 39937"/>
                  <a:gd name="connsiteX6" fmla="*/ 76768 w 76768"/>
                  <a:gd name="connsiteY6" fmla="*/ 39050 h 39937"/>
                  <a:gd name="connsiteX7" fmla="*/ 75437 w 76768"/>
                  <a:gd name="connsiteY7" fmla="*/ 39937 h 3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768" h="39937">
                    <a:moveTo>
                      <a:pt x="75437" y="39937"/>
                    </a:moveTo>
                    <a:cubicBezTo>
                      <a:pt x="74993" y="39937"/>
                      <a:pt x="74993" y="39937"/>
                      <a:pt x="74549" y="39937"/>
                    </a:cubicBezTo>
                    <a:lnTo>
                      <a:pt x="887" y="3106"/>
                    </a:lnTo>
                    <a:cubicBezTo>
                      <a:pt x="0" y="2662"/>
                      <a:pt x="0" y="1775"/>
                      <a:pt x="0" y="887"/>
                    </a:cubicBezTo>
                    <a:cubicBezTo>
                      <a:pt x="444" y="0"/>
                      <a:pt x="1331" y="0"/>
                      <a:pt x="2219" y="0"/>
                    </a:cubicBezTo>
                    <a:lnTo>
                      <a:pt x="75881" y="36831"/>
                    </a:lnTo>
                    <a:cubicBezTo>
                      <a:pt x="76768" y="37275"/>
                      <a:pt x="76768" y="38162"/>
                      <a:pt x="76768" y="39050"/>
                    </a:cubicBezTo>
                    <a:cubicBezTo>
                      <a:pt x="76324" y="39493"/>
                      <a:pt x="75881" y="39937"/>
                      <a:pt x="75437" y="399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8" name="Рисунок 8">
                <a:extLst>
                  <a:ext uri="{FF2B5EF4-FFF2-40B4-BE49-F238E27FC236}">
                    <a16:creationId xmlns:a16="http://schemas.microsoft.com/office/drawing/2014/main" id="{542A0FAF-7774-224C-F582-8FAA5833694B}"/>
                  </a:ext>
                </a:extLst>
              </p:cNvPr>
              <p:cNvSpPr/>
              <p:nvPr/>
            </p:nvSpPr>
            <p:spPr>
              <a:xfrm>
                <a:off x="597835" y="6396823"/>
                <a:ext cx="25133" cy="81649"/>
              </a:xfrm>
              <a:custGeom>
                <a:avLst/>
                <a:gdLst>
                  <a:gd name="connsiteX0" fmla="*/ 23685 w 25133"/>
                  <a:gd name="connsiteY0" fmla="*/ 81649 h 81649"/>
                  <a:gd name="connsiteX1" fmla="*/ 23685 w 25133"/>
                  <a:gd name="connsiteY1" fmla="*/ 81649 h 81649"/>
                  <a:gd name="connsiteX2" fmla="*/ 166 w 25133"/>
                  <a:gd name="connsiteY2" fmla="*/ 56356 h 81649"/>
                  <a:gd name="connsiteX3" fmla="*/ 6378 w 25133"/>
                  <a:gd name="connsiteY3" fmla="*/ 1331 h 81649"/>
                  <a:gd name="connsiteX4" fmla="*/ 8153 w 25133"/>
                  <a:gd name="connsiteY4" fmla="*/ 0 h 81649"/>
                  <a:gd name="connsiteX5" fmla="*/ 9485 w 25133"/>
                  <a:gd name="connsiteY5" fmla="*/ 1775 h 81649"/>
                  <a:gd name="connsiteX6" fmla="*/ 3272 w 25133"/>
                  <a:gd name="connsiteY6" fmla="*/ 55912 h 81649"/>
                  <a:gd name="connsiteX7" fmla="*/ 23685 w 25133"/>
                  <a:gd name="connsiteY7" fmla="*/ 78099 h 81649"/>
                  <a:gd name="connsiteX8" fmla="*/ 25016 w 25133"/>
                  <a:gd name="connsiteY8" fmla="*/ 79874 h 81649"/>
                  <a:gd name="connsiteX9" fmla="*/ 23685 w 25133"/>
                  <a:gd name="connsiteY9" fmla="*/ 81649 h 8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33" h="81649">
                    <a:moveTo>
                      <a:pt x="23685" y="81649"/>
                    </a:moveTo>
                    <a:cubicBezTo>
                      <a:pt x="23241" y="81649"/>
                      <a:pt x="23241" y="81649"/>
                      <a:pt x="23685" y="81649"/>
                    </a:cubicBezTo>
                    <a:cubicBezTo>
                      <a:pt x="23241" y="81649"/>
                      <a:pt x="2385" y="78543"/>
                      <a:pt x="166" y="56356"/>
                    </a:cubicBezTo>
                    <a:cubicBezTo>
                      <a:pt x="-1165" y="43487"/>
                      <a:pt x="5935" y="3106"/>
                      <a:pt x="6378" y="1331"/>
                    </a:cubicBezTo>
                    <a:cubicBezTo>
                      <a:pt x="6378" y="444"/>
                      <a:pt x="7266" y="0"/>
                      <a:pt x="8153" y="0"/>
                    </a:cubicBezTo>
                    <a:cubicBezTo>
                      <a:pt x="9041" y="0"/>
                      <a:pt x="9485" y="887"/>
                      <a:pt x="9485" y="1775"/>
                    </a:cubicBezTo>
                    <a:cubicBezTo>
                      <a:pt x="9485" y="2219"/>
                      <a:pt x="2385" y="43487"/>
                      <a:pt x="3272" y="55912"/>
                    </a:cubicBezTo>
                    <a:cubicBezTo>
                      <a:pt x="5047" y="75437"/>
                      <a:pt x="22797" y="78099"/>
                      <a:pt x="23685" y="78099"/>
                    </a:cubicBezTo>
                    <a:cubicBezTo>
                      <a:pt x="24572" y="78099"/>
                      <a:pt x="25460" y="78987"/>
                      <a:pt x="25016" y="79874"/>
                    </a:cubicBezTo>
                    <a:cubicBezTo>
                      <a:pt x="25016" y="81206"/>
                      <a:pt x="24128" y="81649"/>
                      <a:pt x="23685" y="816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8D189B5F-9604-628E-CD44-2A275595E6FB}"/>
              </a:ext>
            </a:extLst>
          </p:cNvPr>
          <p:cNvSpPr txBox="1"/>
          <p:nvPr/>
        </p:nvSpPr>
        <p:spPr>
          <a:xfrm>
            <a:off x="266135" y="411510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5C92A"/>
                </a:solidFill>
                <a:latin typeface="PT Sans" panose="020B0503020203020204" pitchFamily="34" charset="-52"/>
              </a:rPr>
              <a:t>FastTrack HW+ NAT</a:t>
            </a:r>
            <a:endParaRPr lang="ru-RU" sz="3600" b="1" dirty="0">
              <a:solidFill>
                <a:srgbClr val="F5C92A"/>
              </a:solidFill>
              <a:latin typeface="PT Sans" panose="020B0503020203020204" pitchFamily="34" charset="-52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FBB8968-EDF9-0F1B-A87C-D17F0C3139BF}"/>
              </a:ext>
            </a:extLst>
          </p:cNvPr>
          <p:cNvSpPr/>
          <p:nvPr/>
        </p:nvSpPr>
        <p:spPr>
          <a:xfrm>
            <a:off x="4385500" y="1"/>
            <a:ext cx="373001" cy="411509"/>
          </a:xfrm>
          <a:prstGeom prst="rect">
            <a:avLst/>
          </a:prstGeom>
          <a:solidFill>
            <a:srgbClr val="F5C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Изображение выглядит как снимок экрана, текст, программное обеспечение, число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078F8886-C8F3-5237-14F3-B7F65A9BED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305648"/>
            <a:ext cx="7772400" cy="2722682"/>
          </a:xfrm>
          <a:prstGeom prst="rect">
            <a:avLst/>
          </a:prstGeom>
        </p:spPr>
      </p:pic>
      <p:pic>
        <p:nvPicPr>
          <p:cNvPr id="7" name="Рисунок 6" descr="Изображение выглядит как текст, снимок экрана, программное обеспечение, линия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60751E3B-A596-77C0-383F-76FC024763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254151"/>
            <a:ext cx="7772400" cy="289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1993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444EBB-4C61-E1F7-369D-0FE307130A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D896C157-2BB2-3D84-BE23-5FC1B53BB592}"/>
              </a:ext>
            </a:extLst>
          </p:cNvPr>
          <p:cNvGrpSpPr/>
          <p:nvPr/>
        </p:nvGrpSpPr>
        <p:grpSpPr>
          <a:xfrm>
            <a:off x="7545805" y="4505679"/>
            <a:ext cx="1361290" cy="436808"/>
            <a:chOff x="309271" y="4505679"/>
            <a:chExt cx="1361290" cy="436808"/>
          </a:xfrm>
        </p:grpSpPr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EBD7C7D1-78F6-69AD-D7AF-D3E0A4E4D0C5}"/>
                </a:ext>
              </a:extLst>
            </p:cNvPr>
            <p:cNvGrpSpPr/>
            <p:nvPr/>
          </p:nvGrpSpPr>
          <p:grpSpPr>
            <a:xfrm>
              <a:off x="548138" y="4515754"/>
              <a:ext cx="1122423" cy="416659"/>
              <a:chOff x="911424" y="6309320"/>
              <a:chExt cx="1122423" cy="416659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6D08AC1F-CD14-FD81-F8B0-8327D8F844B7}"/>
                  </a:ext>
                </a:extLst>
              </p:cNvPr>
              <p:cNvSpPr txBox="1"/>
              <p:nvPr/>
            </p:nvSpPr>
            <p:spPr>
              <a:xfrm>
                <a:off x="911424" y="6309320"/>
                <a:ext cx="1122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i="0" dirty="0">
                    <a:solidFill>
                      <a:srgbClr val="F5C92A"/>
                    </a:solidFill>
                    <a:effectLst/>
                    <a:latin typeface="Roboto" pitchFamily="2" charset="0"/>
                  </a:rPr>
                  <a:t>LINKMEETUP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5B9E71B2-C855-EAB2-C8B4-EE7B1DCA1185}"/>
                  </a:ext>
                </a:extLst>
              </p:cNvPr>
              <p:cNvSpPr txBox="1"/>
              <p:nvPr/>
            </p:nvSpPr>
            <p:spPr>
              <a:xfrm>
                <a:off x="911424" y="6541313"/>
                <a:ext cx="1114729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" spc="80" dirty="0">
                    <a:solidFill>
                      <a:schemeClr val="bg1"/>
                    </a:solidFill>
                    <a:latin typeface="Roboto" pitchFamily="2" charset="0"/>
                    <a:ea typeface="Roboto" pitchFamily="2" charset="0"/>
                  </a:rPr>
                  <a:t>МИТАП ОТ IT ДЛЯ IT</a:t>
                </a:r>
                <a:endParaRPr lang="en-US" sz="600" spc="80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endParaRPr>
              </a:p>
            </p:txBody>
          </p:sp>
        </p:grpSp>
        <p:grpSp>
          <p:nvGrpSpPr>
            <p:cNvPr id="42" name="Рисунок 8">
              <a:extLst>
                <a:ext uri="{FF2B5EF4-FFF2-40B4-BE49-F238E27FC236}">
                  <a16:creationId xmlns:a16="http://schemas.microsoft.com/office/drawing/2014/main" id="{F2E73BBD-C3B6-A7DA-EF42-CEA03539A9B0}"/>
                </a:ext>
              </a:extLst>
            </p:cNvPr>
            <p:cNvGrpSpPr/>
            <p:nvPr/>
          </p:nvGrpSpPr>
          <p:grpSpPr>
            <a:xfrm>
              <a:off x="309271" y="4505679"/>
              <a:ext cx="238959" cy="436808"/>
              <a:chOff x="505258" y="6201131"/>
              <a:chExt cx="247610" cy="452621"/>
            </a:xfrm>
          </p:grpSpPr>
          <p:sp>
            <p:nvSpPr>
              <p:cNvPr id="43" name="Рисунок 8">
                <a:extLst>
                  <a:ext uri="{FF2B5EF4-FFF2-40B4-BE49-F238E27FC236}">
                    <a16:creationId xmlns:a16="http://schemas.microsoft.com/office/drawing/2014/main" id="{ECF973A8-AD4B-9D07-EBA9-9E232AA37115}"/>
                  </a:ext>
                </a:extLst>
              </p:cNvPr>
              <p:cNvSpPr/>
              <p:nvPr/>
            </p:nvSpPr>
            <p:spPr>
              <a:xfrm>
                <a:off x="529990" y="6204237"/>
                <a:ext cx="167410" cy="191254"/>
              </a:xfrm>
              <a:custGeom>
                <a:avLst/>
                <a:gdLst>
                  <a:gd name="connsiteX0" fmla="*/ 76886 w 167410"/>
                  <a:gd name="connsiteY0" fmla="*/ 191255 h 191254"/>
                  <a:gd name="connsiteX1" fmla="*/ 75555 w 167410"/>
                  <a:gd name="connsiteY1" fmla="*/ 190811 h 191254"/>
                  <a:gd name="connsiteX2" fmla="*/ 1449 w 167410"/>
                  <a:gd name="connsiteY2" fmla="*/ 151762 h 191254"/>
                  <a:gd name="connsiteX3" fmla="*/ 118 w 167410"/>
                  <a:gd name="connsiteY3" fmla="*/ 149099 h 191254"/>
                  <a:gd name="connsiteX4" fmla="*/ 2337 w 167410"/>
                  <a:gd name="connsiteY4" fmla="*/ 147324 h 191254"/>
                  <a:gd name="connsiteX5" fmla="*/ 10768 w 167410"/>
                  <a:gd name="connsiteY5" fmla="*/ 145549 h 191254"/>
                  <a:gd name="connsiteX6" fmla="*/ 23193 w 167410"/>
                  <a:gd name="connsiteY6" fmla="*/ 70556 h 191254"/>
                  <a:gd name="connsiteX7" fmla="*/ 34287 w 167410"/>
                  <a:gd name="connsiteY7" fmla="*/ 2219 h 191254"/>
                  <a:gd name="connsiteX8" fmla="*/ 36949 w 167410"/>
                  <a:gd name="connsiteY8" fmla="*/ 0 h 191254"/>
                  <a:gd name="connsiteX9" fmla="*/ 89311 w 167410"/>
                  <a:gd name="connsiteY9" fmla="*/ 2219 h 191254"/>
                  <a:gd name="connsiteX10" fmla="*/ 90199 w 167410"/>
                  <a:gd name="connsiteY10" fmla="*/ 2219 h 191254"/>
                  <a:gd name="connsiteX11" fmla="*/ 165635 w 167410"/>
                  <a:gd name="connsiteY11" fmla="*/ 28400 h 191254"/>
                  <a:gd name="connsiteX12" fmla="*/ 167410 w 167410"/>
                  <a:gd name="connsiteY12" fmla="*/ 31062 h 191254"/>
                  <a:gd name="connsiteX13" fmla="*/ 164748 w 167410"/>
                  <a:gd name="connsiteY13" fmla="*/ 33281 h 191254"/>
                  <a:gd name="connsiteX14" fmla="*/ 117267 w 167410"/>
                  <a:gd name="connsiteY14" fmla="*/ 33281 h 191254"/>
                  <a:gd name="connsiteX15" fmla="*/ 92861 w 167410"/>
                  <a:gd name="connsiteY15" fmla="*/ 185043 h 191254"/>
                  <a:gd name="connsiteX16" fmla="*/ 91086 w 167410"/>
                  <a:gd name="connsiteY16" fmla="*/ 187261 h 191254"/>
                  <a:gd name="connsiteX17" fmla="*/ 76886 w 167410"/>
                  <a:gd name="connsiteY17" fmla="*/ 191255 h 191254"/>
                  <a:gd name="connsiteX18" fmla="*/ 76886 w 167410"/>
                  <a:gd name="connsiteY18" fmla="*/ 191255 h 191254"/>
                  <a:gd name="connsiteX19" fmla="*/ 10768 w 167410"/>
                  <a:gd name="connsiteY19" fmla="*/ 150874 h 191254"/>
                  <a:gd name="connsiteX20" fmla="*/ 77330 w 167410"/>
                  <a:gd name="connsiteY20" fmla="*/ 185930 h 191254"/>
                  <a:gd name="connsiteX21" fmla="*/ 88424 w 167410"/>
                  <a:gd name="connsiteY21" fmla="*/ 182824 h 191254"/>
                  <a:gd name="connsiteX22" fmla="*/ 112830 w 167410"/>
                  <a:gd name="connsiteY22" fmla="*/ 30619 h 191254"/>
                  <a:gd name="connsiteX23" fmla="*/ 115492 w 167410"/>
                  <a:gd name="connsiteY23" fmla="*/ 28400 h 191254"/>
                  <a:gd name="connsiteX24" fmla="*/ 149661 w 167410"/>
                  <a:gd name="connsiteY24" fmla="*/ 28400 h 191254"/>
                  <a:gd name="connsiteX25" fmla="*/ 88867 w 167410"/>
                  <a:gd name="connsiteY25" fmla="*/ 7100 h 191254"/>
                  <a:gd name="connsiteX26" fmla="*/ 39168 w 167410"/>
                  <a:gd name="connsiteY26" fmla="*/ 5325 h 191254"/>
                  <a:gd name="connsiteX27" fmla="*/ 28518 w 167410"/>
                  <a:gd name="connsiteY27" fmla="*/ 71443 h 191254"/>
                  <a:gd name="connsiteX28" fmla="*/ 15205 w 167410"/>
                  <a:gd name="connsiteY28" fmla="*/ 148655 h 191254"/>
                  <a:gd name="connsiteX29" fmla="*/ 10768 w 167410"/>
                  <a:gd name="connsiteY29" fmla="*/ 150874 h 1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410" h="191254">
                    <a:moveTo>
                      <a:pt x="76886" y="191255"/>
                    </a:moveTo>
                    <a:cubicBezTo>
                      <a:pt x="76442" y="191255"/>
                      <a:pt x="75999" y="191255"/>
                      <a:pt x="75555" y="190811"/>
                    </a:cubicBezTo>
                    <a:lnTo>
                      <a:pt x="1449" y="151762"/>
                    </a:lnTo>
                    <a:cubicBezTo>
                      <a:pt x="562" y="151318"/>
                      <a:pt x="-326" y="149987"/>
                      <a:pt x="118" y="149099"/>
                    </a:cubicBezTo>
                    <a:cubicBezTo>
                      <a:pt x="562" y="147768"/>
                      <a:pt x="1449" y="147324"/>
                      <a:pt x="2337" y="147324"/>
                    </a:cubicBezTo>
                    <a:cubicBezTo>
                      <a:pt x="5443" y="147324"/>
                      <a:pt x="9437" y="146437"/>
                      <a:pt x="10768" y="145549"/>
                    </a:cubicBezTo>
                    <a:cubicBezTo>
                      <a:pt x="12543" y="140668"/>
                      <a:pt x="18312" y="102062"/>
                      <a:pt x="23193" y="70556"/>
                    </a:cubicBezTo>
                    <a:cubicBezTo>
                      <a:pt x="28074" y="39493"/>
                      <a:pt x="32512" y="10650"/>
                      <a:pt x="34287" y="2219"/>
                    </a:cubicBezTo>
                    <a:cubicBezTo>
                      <a:pt x="34730" y="887"/>
                      <a:pt x="35618" y="0"/>
                      <a:pt x="36949" y="0"/>
                    </a:cubicBezTo>
                    <a:lnTo>
                      <a:pt x="89311" y="2219"/>
                    </a:lnTo>
                    <a:cubicBezTo>
                      <a:pt x="89755" y="2219"/>
                      <a:pt x="89755" y="2219"/>
                      <a:pt x="90199" y="2219"/>
                    </a:cubicBezTo>
                    <a:lnTo>
                      <a:pt x="165635" y="28400"/>
                    </a:lnTo>
                    <a:cubicBezTo>
                      <a:pt x="166967" y="28844"/>
                      <a:pt x="167410" y="30175"/>
                      <a:pt x="167410" y="31062"/>
                    </a:cubicBezTo>
                    <a:cubicBezTo>
                      <a:pt x="167410" y="32394"/>
                      <a:pt x="166079" y="33281"/>
                      <a:pt x="164748" y="33281"/>
                    </a:cubicBezTo>
                    <a:lnTo>
                      <a:pt x="117267" y="33281"/>
                    </a:lnTo>
                    <a:lnTo>
                      <a:pt x="92861" y="185043"/>
                    </a:lnTo>
                    <a:cubicBezTo>
                      <a:pt x="92861" y="185930"/>
                      <a:pt x="91974" y="186818"/>
                      <a:pt x="91086" y="187261"/>
                    </a:cubicBezTo>
                    <a:lnTo>
                      <a:pt x="76886" y="191255"/>
                    </a:lnTo>
                    <a:lnTo>
                      <a:pt x="76886" y="191255"/>
                    </a:lnTo>
                    <a:close/>
                    <a:moveTo>
                      <a:pt x="10768" y="150874"/>
                    </a:moveTo>
                    <a:lnTo>
                      <a:pt x="77330" y="185930"/>
                    </a:lnTo>
                    <a:lnTo>
                      <a:pt x="88424" y="182824"/>
                    </a:lnTo>
                    <a:lnTo>
                      <a:pt x="112830" y="30619"/>
                    </a:lnTo>
                    <a:cubicBezTo>
                      <a:pt x="112830" y="29287"/>
                      <a:pt x="114161" y="28400"/>
                      <a:pt x="115492" y="28400"/>
                    </a:cubicBezTo>
                    <a:lnTo>
                      <a:pt x="149661" y="28400"/>
                    </a:lnTo>
                    <a:lnTo>
                      <a:pt x="88867" y="7100"/>
                    </a:lnTo>
                    <a:lnTo>
                      <a:pt x="39168" y="5325"/>
                    </a:lnTo>
                    <a:cubicBezTo>
                      <a:pt x="36949" y="15531"/>
                      <a:pt x="32955" y="43931"/>
                      <a:pt x="28518" y="71443"/>
                    </a:cubicBezTo>
                    <a:cubicBezTo>
                      <a:pt x="18312" y="138005"/>
                      <a:pt x="16537" y="147324"/>
                      <a:pt x="15205" y="148655"/>
                    </a:cubicBezTo>
                    <a:cubicBezTo>
                      <a:pt x="13874" y="149543"/>
                      <a:pt x="12543" y="150430"/>
                      <a:pt x="10768" y="150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4" name="Рисунок 8">
                <a:extLst>
                  <a:ext uri="{FF2B5EF4-FFF2-40B4-BE49-F238E27FC236}">
                    <a16:creationId xmlns:a16="http://schemas.microsoft.com/office/drawing/2014/main" id="{9E638ADC-7329-F622-2BCA-6B67E7ED85D4}"/>
                  </a:ext>
                </a:extLst>
              </p:cNvPr>
              <p:cNvSpPr/>
              <p:nvPr/>
            </p:nvSpPr>
            <p:spPr>
              <a:xfrm>
                <a:off x="614420" y="6474479"/>
                <a:ext cx="138448" cy="106055"/>
              </a:xfrm>
              <a:custGeom>
                <a:avLst/>
                <a:gdLst>
                  <a:gd name="connsiteX0" fmla="*/ 138449 w 138448"/>
                  <a:gd name="connsiteY0" fmla="*/ 78099 h 106055"/>
                  <a:gd name="connsiteX1" fmla="*/ 131793 w 138448"/>
                  <a:gd name="connsiteY1" fmla="*/ 84312 h 106055"/>
                  <a:gd name="connsiteX2" fmla="*/ 104280 w 138448"/>
                  <a:gd name="connsiteY2" fmla="*/ 96737 h 106055"/>
                  <a:gd name="connsiteX3" fmla="*/ 103837 w 138448"/>
                  <a:gd name="connsiteY3" fmla="*/ 96737 h 106055"/>
                  <a:gd name="connsiteX4" fmla="*/ 76324 w 138448"/>
                  <a:gd name="connsiteY4" fmla="*/ 106056 h 106055"/>
                  <a:gd name="connsiteX5" fmla="*/ 28844 w 138448"/>
                  <a:gd name="connsiteY5" fmla="*/ 87862 h 106055"/>
                  <a:gd name="connsiteX6" fmla="*/ 12425 w 138448"/>
                  <a:gd name="connsiteY6" fmla="*/ 67006 h 106055"/>
                  <a:gd name="connsiteX7" fmla="*/ 0 w 138448"/>
                  <a:gd name="connsiteY7" fmla="*/ 41268 h 106055"/>
                  <a:gd name="connsiteX8" fmla="*/ 0 w 138448"/>
                  <a:gd name="connsiteY8" fmla="*/ 444 h 106055"/>
                  <a:gd name="connsiteX9" fmla="*/ 1331 w 138448"/>
                  <a:gd name="connsiteY9" fmla="*/ 0 h 106055"/>
                  <a:gd name="connsiteX10" fmla="*/ 22631 w 138448"/>
                  <a:gd name="connsiteY10" fmla="*/ 59906 h 106055"/>
                  <a:gd name="connsiteX11" fmla="*/ 97624 w 138448"/>
                  <a:gd name="connsiteY11" fmla="*/ 85643 h 106055"/>
                  <a:gd name="connsiteX12" fmla="*/ 131349 w 138448"/>
                  <a:gd name="connsiteY12" fmla="*/ 71443 h 106055"/>
                  <a:gd name="connsiteX13" fmla="*/ 131793 w 138448"/>
                  <a:gd name="connsiteY13" fmla="*/ 71443 h 106055"/>
                  <a:gd name="connsiteX14" fmla="*/ 138449 w 138448"/>
                  <a:gd name="connsiteY14" fmla="*/ 78099 h 10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8448" h="106055">
                    <a:moveTo>
                      <a:pt x="138449" y="78099"/>
                    </a:moveTo>
                    <a:cubicBezTo>
                      <a:pt x="138449" y="81649"/>
                      <a:pt x="135343" y="84312"/>
                      <a:pt x="131793" y="84312"/>
                    </a:cubicBezTo>
                    <a:cubicBezTo>
                      <a:pt x="127355" y="84312"/>
                      <a:pt x="114043" y="90524"/>
                      <a:pt x="104280" y="96737"/>
                    </a:cubicBezTo>
                    <a:cubicBezTo>
                      <a:pt x="104280" y="96737"/>
                      <a:pt x="104280" y="96737"/>
                      <a:pt x="103837" y="96737"/>
                    </a:cubicBezTo>
                    <a:cubicBezTo>
                      <a:pt x="93630" y="102062"/>
                      <a:pt x="84756" y="105168"/>
                      <a:pt x="76324" y="106056"/>
                    </a:cubicBezTo>
                    <a:cubicBezTo>
                      <a:pt x="65674" y="98068"/>
                      <a:pt x="49256" y="91412"/>
                      <a:pt x="28844" y="87862"/>
                    </a:cubicBezTo>
                    <a:cubicBezTo>
                      <a:pt x="21744" y="80762"/>
                      <a:pt x="16419" y="73218"/>
                      <a:pt x="12425" y="67006"/>
                    </a:cubicBezTo>
                    <a:cubicBezTo>
                      <a:pt x="7544" y="59906"/>
                      <a:pt x="3550" y="50587"/>
                      <a:pt x="0" y="41268"/>
                    </a:cubicBezTo>
                    <a:lnTo>
                      <a:pt x="0" y="444"/>
                    </a:lnTo>
                    <a:cubicBezTo>
                      <a:pt x="444" y="444"/>
                      <a:pt x="887" y="0"/>
                      <a:pt x="1331" y="0"/>
                    </a:cubicBezTo>
                    <a:cubicBezTo>
                      <a:pt x="3550" y="9762"/>
                      <a:pt x="11094" y="42600"/>
                      <a:pt x="22631" y="59906"/>
                    </a:cubicBezTo>
                    <a:cubicBezTo>
                      <a:pt x="40825" y="86087"/>
                      <a:pt x="58575" y="106499"/>
                      <a:pt x="97624" y="85643"/>
                    </a:cubicBezTo>
                    <a:cubicBezTo>
                      <a:pt x="102062" y="82981"/>
                      <a:pt x="121143" y="71443"/>
                      <a:pt x="131349" y="71443"/>
                    </a:cubicBezTo>
                    <a:lnTo>
                      <a:pt x="131793" y="71443"/>
                    </a:lnTo>
                    <a:cubicBezTo>
                      <a:pt x="135786" y="71887"/>
                      <a:pt x="138449" y="74550"/>
                      <a:pt x="138449" y="780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5" name="Рисунок 8">
                <a:extLst>
                  <a:ext uri="{FF2B5EF4-FFF2-40B4-BE49-F238E27FC236}">
                    <a16:creationId xmlns:a16="http://schemas.microsoft.com/office/drawing/2014/main" id="{E182DFA2-4794-F2E8-5C19-743486BD35FF}"/>
                  </a:ext>
                </a:extLst>
              </p:cNvPr>
              <p:cNvSpPr/>
              <p:nvPr/>
            </p:nvSpPr>
            <p:spPr>
              <a:xfrm>
                <a:off x="505258" y="6579647"/>
                <a:ext cx="203235" cy="74105"/>
              </a:xfrm>
              <a:custGeom>
                <a:avLst/>
                <a:gdLst>
                  <a:gd name="connsiteX0" fmla="*/ 203236 w 203235"/>
                  <a:gd name="connsiteY0" fmla="*/ 24850 h 74105"/>
                  <a:gd name="connsiteX1" fmla="*/ 202792 w 203235"/>
                  <a:gd name="connsiteY1" fmla="*/ 23075 h 74105"/>
                  <a:gd name="connsiteX2" fmla="*/ 202348 w 203235"/>
                  <a:gd name="connsiteY2" fmla="*/ 20856 h 74105"/>
                  <a:gd name="connsiteX3" fmla="*/ 199686 w 203235"/>
                  <a:gd name="connsiteY3" fmla="*/ 14644 h 74105"/>
                  <a:gd name="connsiteX4" fmla="*/ 193917 w 203235"/>
                  <a:gd name="connsiteY4" fmla="*/ 7544 h 74105"/>
                  <a:gd name="connsiteX5" fmla="*/ 183711 w 203235"/>
                  <a:gd name="connsiteY5" fmla="*/ 0 h 74105"/>
                  <a:gd name="connsiteX6" fmla="*/ 196580 w 203235"/>
                  <a:gd name="connsiteY6" fmla="*/ 16419 h 74105"/>
                  <a:gd name="connsiteX7" fmla="*/ 198798 w 203235"/>
                  <a:gd name="connsiteY7" fmla="*/ 21744 h 74105"/>
                  <a:gd name="connsiteX8" fmla="*/ 199242 w 203235"/>
                  <a:gd name="connsiteY8" fmla="*/ 23962 h 74105"/>
                  <a:gd name="connsiteX9" fmla="*/ 199242 w 203235"/>
                  <a:gd name="connsiteY9" fmla="*/ 25294 h 74105"/>
                  <a:gd name="connsiteX10" fmla="*/ 199242 w 203235"/>
                  <a:gd name="connsiteY10" fmla="*/ 26625 h 74105"/>
                  <a:gd name="connsiteX11" fmla="*/ 199242 w 203235"/>
                  <a:gd name="connsiteY11" fmla="*/ 27956 h 74105"/>
                  <a:gd name="connsiteX12" fmla="*/ 199242 w 203235"/>
                  <a:gd name="connsiteY12" fmla="*/ 29287 h 74105"/>
                  <a:gd name="connsiteX13" fmla="*/ 198798 w 203235"/>
                  <a:gd name="connsiteY13" fmla="*/ 31062 h 74105"/>
                  <a:gd name="connsiteX14" fmla="*/ 196580 w 203235"/>
                  <a:gd name="connsiteY14" fmla="*/ 36387 h 74105"/>
                  <a:gd name="connsiteX15" fmla="*/ 191698 w 203235"/>
                  <a:gd name="connsiteY15" fmla="*/ 42600 h 74105"/>
                  <a:gd name="connsiteX16" fmla="*/ 173061 w 203235"/>
                  <a:gd name="connsiteY16" fmla="*/ 54581 h 74105"/>
                  <a:gd name="connsiteX17" fmla="*/ 145105 w 203235"/>
                  <a:gd name="connsiteY17" fmla="*/ 63456 h 74105"/>
                  <a:gd name="connsiteX18" fmla="*/ 110493 w 203235"/>
                  <a:gd name="connsiteY18" fmla="*/ 67450 h 74105"/>
                  <a:gd name="connsiteX19" fmla="*/ 101174 w 203235"/>
                  <a:gd name="connsiteY19" fmla="*/ 67450 h 74105"/>
                  <a:gd name="connsiteX20" fmla="*/ 91412 w 203235"/>
                  <a:gd name="connsiteY20" fmla="*/ 67450 h 74105"/>
                  <a:gd name="connsiteX21" fmla="*/ 71443 w 203235"/>
                  <a:gd name="connsiteY21" fmla="*/ 65675 h 74105"/>
                  <a:gd name="connsiteX22" fmla="*/ 51031 w 203235"/>
                  <a:gd name="connsiteY22" fmla="*/ 61681 h 74105"/>
                  <a:gd name="connsiteX23" fmla="*/ 40825 w 203235"/>
                  <a:gd name="connsiteY23" fmla="*/ 58575 h 74105"/>
                  <a:gd name="connsiteX24" fmla="*/ 31062 w 203235"/>
                  <a:gd name="connsiteY24" fmla="*/ 54581 h 74105"/>
                  <a:gd name="connsiteX25" fmla="*/ 13312 w 203235"/>
                  <a:gd name="connsiteY25" fmla="*/ 43487 h 74105"/>
                  <a:gd name="connsiteX26" fmla="*/ 6656 w 203235"/>
                  <a:gd name="connsiteY26" fmla="*/ 35500 h 74105"/>
                  <a:gd name="connsiteX27" fmla="*/ 3994 w 203235"/>
                  <a:gd name="connsiteY27" fmla="*/ 25737 h 74105"/>
                  <a:gd name="connsiteX28" fmla="*/ 3994 w 203235"/>
                  <a:gd name="connsiteY28" fmla="*/ 23075 h 74105"/>
                  <a:gd name="connsiteX29" fmla="*/ 4437 w 203235"/>
                  <a:gd name="connsiteY29" fmla="*/ 20856 h 74105"/>
                  <a:gd name="connsiteX30" fmla="*/ 4437 w 203235"/>
                  <a:gd name="connsiteY30" fmla="*/ 20412 h 74105"/>
                  <a:gd name="connsiteX31" fmla="*/ 4881 w 203235"/>
                  <a:gd name="connsiteY31" fmla="*/ 19081 h 74105"/>
                  <a:gd name="connsiteX32" fmla="*/ 5769 w 203235"/>
                  <a:gd name="connsiteY32" fmla="*/ 16862 h 74105"/>
                  <a:gd name="connsiteX33" fmla="*/ 5769 w 203235"/>
                  <a:gd name="connsiteY33" fmla="*/ 16419 h 74105"/>
                  <a:gd name="connsiteX34" fmla="*/ 18637 w 203235"/>
                  <a:gd name="connsiteY34" fmla="*/ 0 h 74105"/>
                  <a:gd name="connsiteX35" fmla="*/ 10206 w 203235"/>
                  <a:gd name="connsiteY35" fmla="*/ 6212 h 74105"/>
                  <a:gd name="connsiteX36" fmla="*/ 3106 w 203235"/>
                  <a:gd name="connsiteY36" fmla="*/ 15087 h 74105"/>
                  <a:gd name="connsiteX37" fmla="*/ 1775 w 203235"/>
                  <a:gd name="connsiteY37" fmla="*/ 17750 h 74105"/>
                  <a:gd name="connsiteX38" fmla="*/ 1331 w 203235"/>
                  <a:gd name="connsiteY38" fmla="*/ 19081 h 74105"/>
                  <a:gd name="connsiteX39" fmla="*/ 887 w 203235"/>
                  <a:gd name="connsiteY39" fmla="*/ 20412 h 74105"/>
                  <a:gd name="connsiteX40" fmla="*/ 444 w 203235"/>
                  <a:gd name="connsiteY40" fmla="*/ 23519 h 74105"/>
                  <a:gd name="connsiteX41" fmla="*/ 0 w 203235"/>
                  <a:gd name="connsiteY41" fmla="*/ 26625 h 74105"/>
                  <a:gd name="connsiteX42" fmla="*/ 3106 w 203235"/>
                  <a:gd name="connsiteY42" fmla="*/ 38162 h 74105"/>
                  <a:gd name="connsiteX43" fmla="*/ 10206 w 203235"/>
                  <a:gd name="connsiteY43" fmla="*/ 47481 h 74105"/>
                  <a:gd name="connsiteX44" fmla="*/ 19081 w 203235"/>
                  <a:gd name="connsiteY44" fmla="*/ 54581 h 74105"/>
                  <a:gd name="connsiteX45" fmla="*/ 28844 w 203235"/>
                  <a:gd name="connsiteY45" fmla="*/ 59462 h 74105"/>
                  <a:gd name="connsiteX46" fmla="*/ 70112 w 203235"/>
                  <a:gd name="connsiteY46" fmla="*/ 71443 h 74105"/>
                  <a:gd name="connsiteX47" fmla="*/ 90524 w 203235"/>
                  <a:gd name="connsiteY47" fmla="*/ 73662 h 74105"/>
                  <a:gd name="connsiteX48" fmla="*/ 100287 w 203235"/>
                  <a:gd name="connsiteY48" fmla="*/ 74106 h 74105"/>
                  <a:gd name="connsiteX49" fmla="*/ 110049 w 203235"/>
                  <a:gd name="connsiteY49" fmla="*/ 74106 h 74105"/>
                  <a:gd name="connsiteX50" fmla="*/ 145993 w 203235"/>
                  <a:gd name="connsiteY50" fmla="*/ 69668 h 74105"/>
                  <a:gd name="connsiteX51" fmla="*/ 174836 w 203235"/>
                  <a:gd name="connsiteY51" fmla="*/ 59906 h 74105"/>
                  <a:gd name="connsiteX52" fmla="*/ 194361 w 203235"/>
                  <a:gd name="connsiteY52" fmla="*/ 46150 h 74105"/>
                  <a:gd name="connsiteX53" fmla="*/ 199686 w 203235"/>
                  <a:gd name="connsiteY53" fmla="*/ 39050 h 74105"/>
                  <a:gd name="connsiteX54" fmla="*/ 202348 w 203235"/>
                  <a:gd name="connsiteY54" fmla="*/ 32837 h 74105"/>
                  <a:gd name="connsiteX55" fmla="*/ 202792 w 203235"/>
                  <a:gd name="connsiteY55" fmla="*/ 30175 h 74105"/>
                  <a:gd name="connsiteX56" fmla="*/ 202792 w 203235"/>
                  <a:gd name="connsiteY56" fmla="*/ 28400 h 74105"/>
                  <a:gd name="connsiteX57" fmla="*/ 202792 w 203235"/>
                  <a:gd name="connsiteY57" fmla="*/ 27069 h 74105"/>
                  <a:gd name="connsiteX58" fmla="*/ 202792 w 203235"/>
                  <a:gd name="connsiteY58" fmla="*/ 27069 h 74105"/>
                  <a:gd name="connsiteX59" fmla="*/ 203236 w 203235"/>
                  <a:gd name="connsiteY59" fmla="*/ 24850 h 7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3235" h="74105">
                    <a:moveTo>
                      <a:pt x="203236" y="24850"/>
                    </a:moveTo>
                    <a:cubicBezTo>
                      <a:pt x="203236" y="24406"/>
                      <a:pt x="203236" y="23962"/>
                      <a:pt x="202792" y="23075"/>
                    </a:cubicBezTo>
                    <a:cubicBezTo>
                      <a:pt x="202792" y="22187"/>
                      <a:pt x="202348" y="21744"/>
                      <a:pt x="202348" y="20856"/>
                    </a:cubicBezTo>
                    <a:cubicBezTo>
                      <a:pt x="201905" y="19081"/>
                      <a:pt x="201017" y="16862"/>
                      <a:pt x="199686" y="14644"/>
                    </a:cubicBezTo>
                    <a:cubicBezTo>
                      <a:pt x="198355" y="12425"/>
                      <a:pt x="196580" y="10206"/>
                      <a:pt x="193917" y="7544"/>
                    </a:cubicBezTo>
                    <a:cubicBezTo>
                      <a:pt x="191255" y="4881"/>
                      <a:pt x="187705" y="2219"/>
                      <a:pt x="183711" y="0"/>
                    </a:cubicBezTo>
                    <a:cubicBezTo>
                      <a:pt x="190367" y="4881"/>
                      <a:pt x="195248" y="10650"/>
                      <a:pt x="196580" y="16419"/>
                    </a:cubicBezTo>
                    <a:cubicBezTo>
                      <a:pt x="197467" y="18637"/>
                      <a:pt x="198355" y="20412"/>
                      <a:pt x="198798" y="21744"/>
                    </a:cubicBezTo>
                    <a:cubicBezTo>
                      <a:pt x="199242" y="22631"/>
                      <a:pt x="199242" y="23075"/>
                      <a:pt x="199242" y="23962"/>
                    </a:cubicBezTo>
                    <a:cubicBezTo>
                      <a:pt x="199242" y="24406"/>
                      <a:pt x="199242" y="24850"/>
                      <a:pt x="199242" y="25294"/>
                    </a:cubicBezTo>
                    <a:cubicBezTo>
                      <a:pt x="199242" y="25737"/>
                      <a:pt x="199242" y="26181"/>
                      <a:pt x="199242" y="26625"/>
                    </a:cubicBezTo>
                    <a:cubicBezTo>
                      <a:pt x="199242" y="26625"/>
                      <a:pt x="199242" y="27069"/>
                      <a:pt x="199242" y="27956"/>
                    </a:cubicBezTo>
                    <a:cubicBezTo>
                      <a:pt x="199242" y="28400"/>
                      <a:pt x="199242" y="28844"/>
                      <a:pt x="199242" y="29287"/>
                    </a:cubicBezTo>
                    <a:cubicBezTo>
                      <a:pt x="199242" y="29731"/>
                      <a:pt x="199242" y="30619"/>
                      <a:pt x="198798" y="31062"/>
                    </a:cubicBezTo>
                    <a:cubicBezTo>
                      <a:pt x="198355" y="32394"/>
                      <a:pt x="197467" y="34612"/>
                      <a:pt x="196580" y="36387"/>
                    </a:cubicBezTo>
                    <a:cubicBezTo>
                      <a:pt x="195248" y="38162"/>
                      <a:pt x="193917" y="40381"/>
                      <a:pt x="191698" y="42600"/>
                    </a:cubicBezTo>
                    <a:cubicBezTo>
                      <a:pt x="187261" y="47037"/>
                      <a:pt x="181049" y="51031"/>
                      <a:pt x="173061" y="54581"/>
                    </a:cubicBezTo>
                    <a:cubicBezTo>
                      <a:pt x="165074" y="58131"/>
                      <a:pt x="155755" y="61237"/>
                      <a:pt x="145105" y="63456"/>
                    </a:cubicBezTo>
                    <a:cubicBezTo>
                      <a:pt x="134455" y="65675"/>
                      <a:pt x="122918" y="67006"/>
                      <a:pt x="110493" y="67450"/>
                    </a:cubicBezTo>
                    <a:cubicBezTo>
                      <a:pt x="107387" y="67450"/>
                      <a:pt x="104280" y="67450"/>
                      <a:pt x="101174" y="67450"/>
                    </a:cubicBezTo>
                    <a:cubicBezTo>
                      <a:pt x="98068" y="67450"/>
                      <a:pt x="94518" y="67450"/>
                      <a:pt x="91412" y="67450"/>
                    </a:cubicBezTo>
                    <a:cubicBezTo>
                      <a:pt x="84756" y="67006"/>
                      <a:pt x="78099" y="66562"/>
                      <a:pt x="71443" y="65675"/>
                    </a:cubicBezTo>
                    <a:cubicBezTo>
                      <a:pt x="64787" y="64787"/>
                      <a:pt x="58131" y="63456"/>
                      <a:pt x="51031" y="61681"/>
                    </a:cubicBezTo>
                    <a:cubicBezTo>
                      <a:pt x="47481" y="60793"/>
                      <a:pt x="44375" y="59906"/>
                      <a:pt x="40825" y="58575"/>
                    </a:cubicBezTo>
                    <a:cubicBezTo>
                      <a:pt x="37275" y="57687"/>
                      <a:pt x="34168" y="56356"/>
                      <a:pt x="31062" y="54581"/>
                    </a:cubicBezTo>
                    <a:cubicBezTo>
                      <a:pt x="24406" y="51918"/>
                      <a:pt x="18194" y="48368"/>
                      <a:pt x="13312" y="43487"/>
                    </a:cubicBezTo>
                    <a:cubicBezTo>
                      <a:pt x="10650" y="41268"/>
                      <a:pt x="8431" y="38606"/>
                      <a:pt x="6656" y="35500"/>
                    </a:cubicBezTo>
                    <a:cubicBezTo>
                      <a:pt x="4881" y="32394"/>
                      <a:pt x="3994" y="29287"/>
                      <a:pt x="3994" y="25737"/>
                    </a:cubicBezTo>
                    <a:cubicBezTo>
                      <a:pt x="3994" y="24850"/>
                      <a:pt x="3994" y="23962"/>
                      <a:pt x="3994" y="23075"/>
                    </a:cubicBezTo>
                    <a:cubicBezTo>
                      <a:pt x="3994" y="22187"/>
                      <a:pt x="3994" y="21300"/>
                      <a:pt x="4437" y="20856"/>
                    </a:cubicBezTo>
                    <a:lnTo>
                      <a:pt x="4437" y="20412"/>
                    </a:lnTo>
                    <a:lnTo>
                      <a:pt x="4881" y="19081"/>
                    </a:lnTo>
                    <a:cubicBezTo>
                      <a:pt x="5325" y="18194"/>
                      <a:pt x="5769" y="17306"/>
                      <a:pt x="5769" y="16862"/>
                    </a:cubicBezTo>
                    <a:lnTo>
                      <a:pt x="5769" y="16419"/>
                    </a:lnTo>
                    <a:cubicBezTo>
                      <a:pt x="7100" y="10650"/>
                      <a:pt x="11981" y="4881"/>
                      <a:pt x="18637" y="0"/>
                    </a:cubicBezTo>
                    <a:cubicBezTo>
                      <a:pt x="15531" y="1775"/>
                      <a:pt x="12869" y="3994"/>
                      <a:pt x="10206" y="6212"/>
                    </a:cubicBezTo>
                    <a:cubicBezTo>
                      <a:pt x="7544" y="8875"/>
                      <a:pt x="4881" y="11537"/>
                      <a:pt x="3106" y="15087"/>
                    </a:cubicBezTo>
                    <a:cubicBezTo>
                      <a:pt x="2662" y="15975"/>
                      <a:pt x="2219" y="16862"/>
                      <a:pt x="1775" y="17750"/>
                    </a:cubicBezTo>
                    <a:lnTo>
                      <a:pt x="1331" y="19081"/>
                    </a:lnTo>
                    <a:lnTo>
                      <a:pt x="887" y="20412"/>
                    </a:lnTo>
                    <a:cubicBezTo>
                      <a:pt x="444" y="21300"/>
                      <a:pt x="444" y="22187"/>
                      <a:pt x="444" y="23519"/>
                    </a:cubicBezTo>
                    <a:cubicBezTo>
                      <a:pt x="444" y="24406"/>
                      <a:pt x="444" y="25294"/>
                      <a:pt x="0" y="26625"/>
                    </a:cubicBezTo>
                    <a:cubicBezTo>
                      <a:pt x="0" y="30619"/>
                      <a:pt x="887" y="34612"/>
                      <a:pt x="3106" y="38162"/>
                    </a:cubicBezTo>
                    <a:cubicBezTo>
                      <a:pt x="4881" y="41712"/>
                      <a:pt x="7544" y="44818"/>
                      <a:pt x="10206" y="47481"/>
                    </a:cubicBezTo>
                    <a:cubicBezTo>
                      <a:pt x="12869" y="50143"/>
                      <a:pt x="15975" y="52362"/>
                      <a:pt x="19081" y="54581"/>
                    </a:cubicBezTo>
                    <a:cubicBezTo>
                      <a:pt x="22187" y="55912"/>
                      <a:pt x="25294" y="57687"/>
                      <a:pt x="28844" y="59462"/>
                    </a:cubicBezTo>
                    <a:cubicBezTo>
                      <a:pt x="42156" y="65675"/>
                      <a:pt x="56356" y="69225"/>
                      <a:pt x="70112" y="71443"/>
                    </a:cubicBezTo>
                    <a:cubicBezTo>
                      <a:pt x="77212" y="72331"/>
                      <a:pt x="83868" y="73218"/>
                      <a:pt x="90524" y="73662"/>
                    </a:cubicBezTo>
                    <a:cubicBezTo>
                      <a:pt x="94074" y="73662"/>
                      <a:pt x="97180" y="74106"/>
                      <a:pt x="100287" y="74106"/>
                    </a:cubicBezTo>
                    <a:cubicBezTo>
                      <a:pt x="103393" y="74106"/>
                      <a:pt x="106943" y="74106"/>
                      <a:pt x="110049" y="74106"/>
                    </a:cubicBezTo>
                    <a:cubicBezTo>
                      <a:pt x="122918" y="73662"/>
                      <a:pt x="134899" y="71887"/>
                      <a:pt x="145993" y="69668"/>
                    </a:cubicBezTo>
                    <a:cubicBezTo>
                      <a:pt x="157086" y="67006"/>
                      <a:pt x="166849" y="63900"/>
                      <a:pt x="174836" y="59906"/>
                    </a:cubicBezTo>
                    <a:cubicBezTo>
                      <a:pt x="183267" y="55912"/>
                      <a:pt x="189923" y="51475"/>
                      <a:pt x="194361" y="46150"/>
                    </a:cubicBezTo>
                    <a:cubicBezTo>
                      <a:pt x="196580" y="43487"/>
                      <a:pt x="198355" y="41268"/>
                      <a:pt x="199686" y="39050"/>
                    </a:cubicBezTo>
                    <a:cubicBezTo>
                      <a:pt x="201017" y="36831"/>
                      <a:pt x="201905" y="34612"/>
                      <a:pt x="202348" y="32837"/>
                    </a:cubicBezTo>
                    <a:cubicBezTo>
                      <a:pt x="202792" y="31950"/>
                      <a:pt x="202792" y="31062"/>
                      <a:pt x="202792" y="30175"/>
                    </a:cubicBezTo>
                    <a:cubicBezTo>
                      <a:pt x="202792" y="29287"/>
                      <a:pt x="202792" y="28844"/>
                      <a:pt x="202792" y="28400"/>
                    </a:cubicBezTo>
                    <a:cubicBezTo>
                      <a:pt x="202792" y="27512"/>
                      <a:pt x="202792" y="27069"/>
                      <a:pt x="202792" y="27069"/>
                    </a:cubicBezTo>
                    <a:lnTo>
                      <a:pt x="202792" y="27069"/>
                    </a:lnTo>
                    <a:cubicBezTo>
                      <a:pt x="203236" y="26625"/>
                      <a:pt x="203236" y="25737"/>
                      <a:pt x="203236" y="248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6" name="Рисунок 8">
                <a:extLst>
                  <a:ext uri="{FF2B5EF4-FFF2-40B4-BE49-F238E27FC236}">
                    <a16:creationId xmlns:a16="http://schemas.microsoft.com/office/drawing/2014/main" id="{39EF05DD-BC8F-29F0-CEA3-EED07D459BAD}"/>
                  </a:ext>
                </a:extLst>
              </p:cNvPr>
              <p:cNvSpPr/>
              <p:nvPr/>
            </p:nvSpPr>
            <p:spPr>
              <a:xfrm>
                <a:off x="510139" y="6559678"/>
                <a:ext cx="193917" cy="84660"/>
              </a:xfrm>
              <a:custGeom>
                <a:avLst/>
                <a:gdLst>
                  <a:gd name="connsiteX0" fmla="*/ 193917 w 193917"/>
                  <a:gd name="connsiteY0" fmla="*/ 39493 h 84660"/>
                  <a:gd name="connsiteX1" fmla="*/ 193917 w 193917"/>
                  <a:gd name="connsiteY1" fmla="*/ 37719 h 84660"/>
                  <a:gd name="connsiteX2" fmla="*/ 193473 w 193917"/>
                  <a:gd name="connsiteY2" fmla="*/ 35500 h 84660"/>
                  <a:gd name="connsiteX3" fmla="*/ 193030 w 193917"/>
                  <a:gd name="connsiteY3" fmla="*/ 34169 h 84660"/>
                  <a:gd name="connsiteX4" fmla="*/ 192586 w 193917"/>
                  <a:gd name="connsiteY4" fmla="*/ 32837 h 84660"/>
                  <a:gd name="connsiteX5" fmla="*/ 191698 w 193917"/>
                  <a:gd name="connsiteY5" fmla="*/ 31506 h 84660"/>
                  <a:gd name="connsiteX6" fmla="*/ 190811 w 193917"/>
                  <a:gd name="connsiteY6" fmla="*/ 30175 h 84660"/>
                  <a:gd name="connsiteX7" fmla="*/ 185486 w 193917"/>
                  <a:gd name="connsiteY7" fmla="*/ 23962 h 84660"/>
                  <a:gd name="connsiteX8" fmla="*/ 166405 w 193917"/>
                  <a:gd name="connsiteY8" fmla="*/ 12425 h 84660"/>
                  <a:gd name="connsiteX9" fmla="*/ 138893 w 193917"/>
                  <a:gd name="connsiteY9" fmla="*/ 3994 h 84660"/>
                  <a:gd name="connsiteX10" fmla="*/ 105168 w 193917"/>
                  <a:gd name="connsiteY10" fmla="*/ 0 h 84660"/>
                  <a:gd name="connsiteX11" fmla="*/ 104724 w 193917"/>
                  <a:gd name="connsiteY11" fmla="*/ 0 h 84660"/>
                  <a:gd name="connsiteX12" fmla="*/ 104724 w 193917"/>
                  <a:gd name="connsiteY12" fmla="*/ 444 h 84660"/>
                  <a:gd name="connsiteX13" fmla="*/ 105168 w 193917"/>
                  <a:gd name="connsiteY13" fmla="*/ 444 h 84660"/>
                  <a:gd name="connsiteX14" fmla="*/ 138893 w 193917"/>
                  <a:gd name="connsiteY14" fmla="*/ 4437 h 84660"/>
                  <a:gd name="connsiteX15" fmla="*/ 165961 w 193917"/>
                  <a:gd name="connsiteY15" fmla="*/ 13312 h 84660"/>
                  <a:gd name="connsiteX16" fmla="*/ 184155 w 193917"/>
                  <a:gd name="connsiteY16" fmla="*/ 25294 h 84660"/>
                  <a:gd name="connsiteX17" fmla="*/ 189036 w 193917"/>
                  <a:gd name="connsiteY17" fmla="*/ 31506 h 84660"/>
                  <a:gd name="connsiteX18" fmla="*/ 189923 w 193917"/>
                  <a:gd name="connsiteY18" fmla="*/ 32837 h 84660"/>
                  <a:gd name="connsiteX19" fmla="*/ 190367 w 193917"/>
                  <a:gd name="connsiteY19" fmla="*/ 34169 h 84660"/>
                  <a:gd name="connsiteX20" fmla="*/ 190811 w 193917"/>
                  <a:gd name="connsiteY20" fmla="*/ 35500 h 84660"/>
                  <a:gd name="connsiteX21" fmla="*/ 191255 w 193917"/>
                  <a:gd name="connsiteY21" fmla="*/ 36831 h 84660"/>
                  <a:gd name="connsiteX22" fmla="*/ 191698 w 193917"/>
                  <a:gd name="connsiteY22" fmla="*/ 39050 h 84660"/>
                  <a:gd name="connsiteX23" fmla="*/ 191698 w 193917"/>
                  <a:gd name="connsiteY23" fmla="*/ 40381 h 84660"/>
                  <a:gd name="connsiteX24" fmla="*/ 191698 w 193917"/>
                  <a:gd name="connsiteY24" fmla="*/ 41712 h 84660"/>
                  <a:gd name="connsiteX25" fmla="*/ 191698 w 193917"/>
                  <a:gd name="connsiteY25" fmla="*/ 43043 h 84660"/>
                  <a:gd name="connsiteX26" fmla="*/ 191698 w 193917"/>
                  <a:gd name="connsiteY26" fmla="*/ 44375 h 84660"/>
                  <a:gd name="connsiteX27" fmla="*/ 191255 w 193917"/>
                  <a:gd name="connsiteY27" fmla="*/ 46150 h 84660"/>
                  <a:gd name="connsiteX28" fmla="*/ 190811 w 193917"/>
                  <a:gd name="connsiteY28" fmla="*/ 47481 h 84660"/>
                  <a:gd name="connsiteX29" fmla="*/ 190367 w 193917"/>
                  <a:gd name="connsiteY29" fmla="*/ 48812 h 84660"/>
                  <a:gd name="connsiteX30" fmla="*/ 189923 w 193917"/>
                  <a:gd name="connsiteY30" fmla="*/ 50143 h 84660"/>
                  <a:gd name="connsiteX31" fmla="*/ 189036 w 193917"/>
                  <a:gd name="connsiteY31" fmla="*/ 51475 h 84660"/>
                  <a:gd name="connsiteX32" fmla="*/ 184155 w 193917"/>
                  <a:gd name="connsiteY32" fmla="*/ 57687 h 84660"/>
                  <a:gd name="connsiteX33" fmla="*/ 165961 w 193917"/>
                  <a:gd name="connsiteY33" fmla="*/ 69225 h 84660"/>
                  <a:gd name="connsiteX34" fmla="*/ 138893 w 193917"/>
                  <a:gd name="connsiteY34" fmla="*/ 77212 h 84660"/>
                  <a:gd name="connsiteX35" fmla="*/ 105612 w 193917"/>
                  <a:gd name="connsiteY35" fmla="*/ 81206 h 84660"/>
                  <a:gd name="connsiteX36" fmla="*/ 67893 w 193917"/>
                  <a:gd name="connsiteY36" fmla="*/ 79431 h 84660"/>
                  <a:gd name="connsiteX37" fmla="*/ 29287 w 193917"/>
                  <a:gd name="connsiteY37" fmla="*/ 69225 h 84660"/>
                  <a:gd name="connsiteX38" fmla="*/ 11537 w 193917"/>
                  <a:gd name="connsiteY38" fmla="*/ 58575 h 84660"/>
                  <a:gd name="connsiteX39" fmla="*/ 4881 w 193917"/>
                  <a:gd name="connsiteY39" fmla="*/ 51031 h 84660"/>
                  <a:gd name="connsiteX40" fmla="*/ 2219 w 193917"/>
                  <a:gd name="connsiteY40" fmla="*/ 41712 h 84660"/>
                  <a:gd name="connsiteX41" fmla="*/ 2219 w 193917"/>
                  <a:gd name="connsiteY41" fmla="*/ 39050 h 84660"/>
                  <a:gd name="connsiteX42" fmla="*/ 2662 w 193917"/>
                  <a:gd name="connsiteY42" fmla="*/ 36831 h 84660"/>
                  <a:gd name="connsiteX43" fmla="*/ 4437 w 193917"/>
                  <a:gd name="connsiteY43" fmla="*/ 32394 h 84660"/>
                  <a:gd name="connsiteX44" fmla="*/ 11094 w 193917"/>
                  <a:gd name="connsiteY44" fmla="*/ 24406 h 84660"/>
                  <a:gd name="connsiteX45" fmla="*/ 28400 w 193917"/>
                  <a:gd name="connsiteY45" fmla="*/ 13756 h 84660"/>
                  <a:gd name="connsiteX46" fmla="*/ 67449 w 193917"/>
                  <a:gd name="connsiteY46" fmla="*/ 3106 h 84660"/>
                  <a:gd name="connsiteX47" fmla="*/ 79874 w 193917"/>
                  <a:gd name="connsiteY47" fmla="*/ 1775 h 84660"/>
                  <a:gd name="connsiteX48" fmla="*/ 79874 w 193917"/>
                  <a:gd name="connsiteY48" fmla="*/ 1331 h 84660"/>
                  <a:gd name="connsiteX49" fmla="*/ 67449 w 193917"/>
                  <a:gd name="connsiteY49" fmla="*/ 2662 h 84660"/>
                  <a:gd name="connsiteX50" fmla="*/ 28400 w 193917"/>
                  <a:gd name="connsiteY50" fmla="*/ 12869 h 84660"/>
                  <a:gd name="connsiteX51" fmla="*/ 10206 w 193917"/>
                  <a:gd name="connsiteY51" fmla="*/ 23519 h 84660"/>
                  <a:gd name="connsiteX52" fmla="*/ 3106 w 193917"/>
                  <a:gd name="connsiteY52" fmla="*/ 31506 h 84660"/>
                  <a:gd name="connsiteX53" fmla="*/ 887 w 193917"/>
                  <a:gd name="connsiteY53" fmla="*/ 36387 h 84660"/>
                  <a:gd name="connsiteX54" fmla="*/ 444 w 193917"/>
                  <a:gd name="connsiteY54" fmla="*/ 39050 h 84660"/>
                  <a:gd name="connsiteX55" fmla="*/ 0 w 193917"/>
                  <a:gd name="connsiteY55" fmla="*/ 41712 h 84660"/>
                  <a:gd name="connsiteX56" fmla="*/ 3106 w 193917"/>
                  <a:gd name="connsiteY56" fmla="*/ 52362 h 84660"/>
                  <a:gd name="connsiteX57" fmla="*/ 10206 w 193917"/>
                  <a:gd name="connsiteY57" fmla="*/ 60793 h 84660"/>
                  <a:gd name="connsiteX58" fmla="*/ 27956 w 193917"/>
                  <a:gd name="connsiteY58" fmla="*/ 71887 h 84660"/>
                  <a:gd name="connsiteX59" fmla="*/ 67449 w 193917"/>
                  <a:gd name="connsiteY59" fmla="*/ 82537 h 84660"/>
                  <a:gd name="connsiteX60" fmla="*/ 105612 w 193917"/>
                  <a:gd name="connsiteY60" fmla="*/ 84312 h 84660"/>
                  <a:gd name="connsiteX61" fmla="*/ 139336 w 193917"/>
                  <a:gd name="connsiteY61" fmla="*/ 80318 h 84660"/>
                  <a:gd name="connsiteX62" fmla="*/ 166849 w 193917"/>
                  <a:gd name="connsiteY62" fmla="*/ 71443 h 84660"/>
                  <a:gd name="connsiteX63" fmla="*/ 185486 w 193917"/>
                  <a:gd name="connsiteY63" fmla="*/ 59462 h 84660"/>
                  <a:gd name="connsiteX64" fmla="*/ 190811 w 193917"/>
                  <a:gd name="connsiteY64" fmla="*/ 52806 h 84660"/>
                  <a:gd name="connsiteX65" fmla="*/ 191698 w 193917"/>
                  <a:gd name="connsiteY65" fmla="*/ 51031 h 84660"/>
                  <a:gd name="connsiteX66" fmla="*/ 192586 w 193917"/>
                  <a:gd name="connsiteY66" fmla="*/ 49700 h 84660"/>
                  <a:gd name="connsiteX67" fmla="*/ 193030 w 193917"/>
                  <a:gd name="connsiteY67" fmla="*/ 48368 h 84660"/>
                  <a:gd name="connsiteX68" fmla="*/ 193473 w 193917"/>
                  <a:gd name="connsiteY68" fmla="*/ 47037 h 84660"/>
                  <a:gd name="connsiteX69" fmla="*/ 193917 w 193917"/>
                  <a:gd name="connsiteY69" fmla="*/ 44818 h 84660"/>
                  <a:gd name="connsiteX70" fmla="*/ 193917 w 193917"/>
                  <a:gd name="connsiteY70" fmla="*/ 43043 h 84660"/>
                  <a:gd name="connsiteX71" fmla="*/ 193917 w 193917"/>
                  <a:gd name="connsiteY71" fmla="*/ 41712 h 84660"/>
                  <a:gd name="connsiteX72" fmla="*/ 193917 w 193917"/>
                  <a:gd name="connsiteY72" fmla="*/ 41712 h 84660"/>
                  <a:gd name="connsiteX73" fmla="*/ 193917 w 193917"/>
                  <a:gd name="connsiteY73" fmla="*/ 39493 h 8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93917" h="84660">
                    <a:moveTo>
                      <a:pt x="193917" y="39493"/>
                    </a:moveTo>
                    <a:cubicBezTo>
                      <a:pt x="193917" y="39050"/>
                      <a:pt x="193917" y="38606"/>
                      <a:pt x="193917" y="37719"/>
                    </a:cubicBezTo>
                    <a:cubicBezTo>
                      <a:pt x="193917" y="37275"/>
                      <a:pt x="193473" y="36387"/>
                      <a:pt x="193473" y="35500"/>
                    </a:cubicBezTo>
                    <a:cubicBezTo>
                      <a:pt x="193473" y="35056"/>
                      <a:pt x="193030" y="34612"/>
                      <a:pt x="193030" y="34169"/>
                    </a:cubicBezTo>
                    <a:cubicBezTo>
                      <a:pt x="193030" y="33725"/>
                      <a:pt x="192586" y="33281"/>
                      <a:pt x="192586" y="32837"/>
                    </a:cubicBezTo>
                    <a:cubicBezTo>
                      <a:pt x="192586" y="32394"/>
                      <a:pt x="192142" y="31950"/>
                      <a:pt x="191698" y="31506"/>
                    </a:cubicBezTo>
                    <a:cubicBezTo>
                      <a:pt x="191255" y="31062"/>
                      <a:pt x="191255" y="30619"/>
                      <a:pt x="190811" y="30175"/>
                    </a:cubicBezTo>
                    <a:cubicBezTo>
                      <a:pt x="189480" y="27956"/>
                      <a:pt x="187705" y="25737"/>
                      <a:pt x="185486" y="23962"/>
                    </a:cubicBezTo>
                    <a:cubicBezTo>
                      <a:pt x="181049" y="19525"/>
                      <a:pt x="174392" y="15531"/>
                      <a:pt x="166405" y="12425"/>
                    </a:cubicBezTo>
                    <a:cubicBezTo>
                      <a:pt x="158417" y="8875"/>
                      <a:pt x="149099" y="6212"/>
                      <a:pt x="138893" y="3994"/>
                    </a:cubicBezTo>
                    <a:cubicBezTo>
                      <a:pt x="128686" y="1775"/>
                      <a:pt x="117149" y="444"/>
                      <a:pt x="105168" y="0"/>
                    </a:cubicBezTo>
                    <a:lnTo>
                      <a:pt x="104724" y="0"/>
                    </a:lnTo>
                    <a:lnTo>
                      <a:pt x="104724" y="444"/>
                    </a:lnTo>
                    <a:lnTo>
                      <a:pt x="105168" y="444"/>
                    </a:lnTo>
                    <a:cubicBezTo>
                      <a:pt x="117149" y="887"/>
                      <a:pt x="128686" y="2219"/>
                      <a:pt x="138893" y="4437"/>
                    </a:cubicBezTo>
                    <a:cubicBezTo>
                      <a:pt x="149099" y="6656"/>
                      <a:pt x="158417" y="9762"/>
                      <a:pt x="165961" y="13312"/>
                    </a:cubicBezTo>
                    <a:cubicBezTo>
                      <a:pt x="173505" y="16862"/>
                      <a:pt x="180161" y="20856"/>
                      <a:pt x="184155" y="25294"/>
                    </a:cubicBezTo>
                    <a:cubicBezTo>
                      <a:pt x="186374" y="27512"/>
                      <a:pt x="188148" y="29287"/>
                      <a:pt x="189036" y="31506"/>
                    </a:cubicBezTo>
                    <a:cubicBezTo>
                      <a:pt x="189480" y="31950"/>
                      <a:pt x="189480" y="32394"/>
                      <a:pt x="189923" y="32837"/>
                    </a:cubicBezTo>
                    <a:cubicBezTo>
                      <a:pt x="190367" y="33281"/>
                      <a:pt x="190367" y="33725"/>
                      <a:pt x="190367" y="34169"/>
                    </a:cubicBezTo>
                    <a:cubicBezTo>
                      <a:pt x="190367" y="34612"/>
                      <a:pt x="190811" y="35056"/>
                      <a:pt x="190811" y="35500"/>
                    </a:cubicBezTo>
                    <a:cubicBezTo>
                      <a:pt x="190811" y="35944"/>
                      <a:pt x="191255" y="36387"/>
                      <a:pt x="191255" y="36831"/>
                    </a:cubicBezTo>
                    <a:cubicBezTo>
                      <a:pt x="191698" y="37719"/>
                      <a:pt x="191698" y="38162"/>
                      <a:pt x="191698" y="39050"/>
                    </a:cubicBezTo>
                    <a:cubicBezTo>
                      <a:pt x="191698" y="39493"/>
                      <a:pt x="191698" y="39937"/>
                      <a:pt x="191698" y="40381"/>
                    </a:cubicBezTo>
                    <a:cubicBezTo>
                      <a:pt x="191698" y="40825"/>
                      <a:pt x="191698" y="41268"/>
                      <a:pt x="191698" y="41712"/>
                    </a:cubicBezTo>
                    <a:cubicBezTo>
                      <a:pt x="191698" y="41712"/>
                      <a:pt x="191698" y="42156"/>
                      <a:pt x="191698" y="43043"/>
                    </a:cubicBezTo>
                    <a:cubicBezTo>
                      <a:pt x="191698" y="43487"/>
                      <a:pt x="191698" y="43931"/>
                      <a:pt x="191698" y="44375"/>
                    </a:cubicBezTo>
                    <a:cubicBezTo>
                      <a:pt x="191698" y="44818"/>
                      <a:pt x="191698" y="45706"/>
                      <a:pt x="191255" y="46150"/>
                    </a:cubicBezTo>
                    <a:cubicBezTo>
                      <a:pt x="191255" y="46593"/>
                      <a:pt x="190811" y="47037"/>
                      <a:pt x="190811" y="47481"/>
                    </a:cubicBezTo>
                    <a:cubicBezTo>
                      <a:pt x="190811" y="47925"/>
                      <a:pt x="190367" y="48368"/>
                      <a:pt x="190367" y="48812"/>
                    </a:cubicBezTo>
                    <a:cubicBezTo>
                      <a:pt x="190367" y="49256"/>
                      <a:pt x="189923" y="49700"/>
                      <a:pt x="189923" y="50143"/>
                    </a:cubicBezTo>
                    <a:cubicBezTo>
                      <a:pt x="189480" y="50587"/>
                      <a:pt x="189480" y="51031"/>
                      <a:pt x="189036" y="51475"/>
                    </a:cubicBezTo>
                    <a:cubicBezTo>
                      <a:pt x="187705" y="53250"/>
                      <a:pt x="185930" y="55468"/>
                      <a:pt x="184155" y="57687"/>
                    </a:cubicBezTo>
                    <a:cubicBezTo>
                      <a:pt x="179717" y="61681"/>
                      <a:pt x="173505" y="65675"/>
                      <a:pt x="165961" y="69225"/>
                    </a:cubicBezTo>
                    <a:cubicBezTo>
                      <a:pt x="158417" y="72774"/>
                      <a:pt x="149099" y="75437"/>
                      <a:pt x="138893" y="77212"/>
                    </a:cubicBezTo>
                    <a:cubicBezTo>
                      <a:pt x="128686" y="79431"/>
                      <a:pt x="117593" y="80762"/>
                      <a:pt x="105612" y="81206"/>
                    </a:cubicBezTo>
                    <a:cubicBezTo>
                      <a:pt x="93630" y="81649"/>
                      <a:pt x="81206" y="81206"/>
                      <a:pt x="67893" y="79431"/>
                    </a:cubicBezTo>
                    <a:cubicBezTo>
                      <a:pt x="55025" y="77656"/>
                      <a:pt x="41712" y="74549"/>
                      <a:pt x="29287" y="69225"/>
                    </a:cubicBezTo>
                    <a:cubicBezTo>
                      <a:pt x="23075" y="66562"/>
                      <a:pt x="16862" y="63456"/>
                      <a:pt x="11537" y="58575"/>
                    </a:cubicBezTo>
                    <a:cubicBezTo>
                      <a:pt x="8875" y="56356"/>
                      <a:pt x="6656" y="53693"/>
                      <a:pt x="4881" y="51031"/>
                    </a:cubicBezTo>
                    <a:cubicBezTo>
                      <a:pt x="3106" y="47925"/>
                      <a:pt x="2219" y="44818"/>
                      <a:pt x="2219" y="41712"/>
                    </a:cubicBezTo>
                    <a:cubicBezTo>
                      <a:pt x="2219" y="40825"/>
                      <a:pt x="2219" y="39937"/>
                      <a:pt x="2219" y="39050"/>
                    </a:cubicBezTo>
                    <a:cubicBezTo>
                      <a:pt x="2219" y="38162"/>
                      <a:pt x="2662" y="37275"/>
                      <a:pt x="2662" y="36831"/>
                    </a:cubicBezTo>
                    <a:cubicBezTo>
                      <a:pt x="3106" y="35056"/>
                      <a:pt x="3994" y="33725"/>
                      <a:pt x="4437" y="32394"/>
                    </a:cubicBezTo>
                    <a:cubicBezTo>
                      <a:pt x="6212" y="29287"/>
                      <a:pt x="8431" y="27069"/>
                      <a:pt x="11094" y="24406"/>
                    </a:cubicBezTo>
                    <a:cubicBezTo>
                      <a:pt x="16419" y="19969"/>
                      <a:pt x="22187" y="16419"/>
                      <a:pt x="28400" y="13756"/>
                    </a:cubicBezTo>
                    <a:cubicBezTo>
                      <a:pt x="40825" y="7987"/>
                      <a:pt x="54137" y="5325"/>
                      <a:pt x="67449" y="3106"/>
                    </a:cubicBezTo>
                    <a:cubicBezTo>
                      <a:pt x="71443" y="2662"/>
                      <a:pt x="75881" y="2219"/>
                      <a:pt x="79874" y="1775"/>
                    </a:cubicBezTo>
                    <a:lnTo>
                      <a:pt x="79874" y="1331"/>
                    </a:lnTo>
                    <a:cubicBezTo>
                      <a:pt x="75881" y="1775"/>
                      <a:pt x="71443" y="2219"/>
                      <a:pt x="67449" y="2662"/>
                    </a:cubicBezTo>
                    <a:cubicBezTo>
                      <a:pt x="54581" y="4437"/>
                      <a:pt x="40825" y="7544"/>
                      <a:pt x="28400" y="12869"/>
                    </a:cubicBezTo>
                    <a:cubicBezTo>
                      <a:pt x="22187" y="15531"/>
                      <a:pt x="15975" y="19081"/>
                      <a:pt x="10206" y="23519"/>
                    </a:cubicBezTo>
                    <a:cubicBezTo>
                      <a:pt x="7544" y="25737"/>
                      <a:pt x="4881" y="28400"/>
                      <a:pt x="3106" y="31506"/>
                    </a:cubicBezTo>
                    <a:cubicBezTo>
                      <a:pt x="2219" y="33281"/>
                      <a:pt x="1331" y="34612"/>
                      <a:pt x="887" y="36387"/>
                    </a:cubicBezTo>
                    <a:cubicBezTo>
                      <a:pt x="444" y="37275"/>
                      <a:pt x="444" y="38162"/>
                      <a:pt x="444" y="39050"/>
                    </a:cubicBezTo>
                    <a:cubicBezTo>
                      <a:pt x="444" y="39937"/>
                      <a:pt x="444" y="40825"/>
                      <a:pt x="0" y="41712"/>
                    </a:cubicBezTo>
                    <a:cubicBezTo>
                      <a:pt x="0" y="45262"/>
                      <a:pt x="1331" y="49256"/>
                      <a:pt x="3106" y="52362"/>
                    </a:cubicBezTo>
                    <a:cubicBezTo>
                      <a:pt x="4881" y="55468"/>
                      <a:pt x="7544" y="58131"/>
                      <a:pt x="10206" y="60793"/>
                    </a:cubicBezTo>
                    <a:cubicBezTo>
                      <a:pt x="15531" y="65675"/>
                      <a:pt x="21744" y="69225"/>
                      <a:pt x="27956" y="71887"/>
                    </a:cubicBezTo>
                    <a:cubicBezTo>
                      <a:pt x="40825" y="77656"/>
                      <a:pt x="54137" y="80762"/>
                      <a:pt x="67449" y="82537"/>
                    </a:cubicBezTo>
                    <a:cubicBezTo>
                      <a:pt x="80762" y="84312"/>
                      <a:pt x="93187" y="85199"/>
                      <a:pt x="105612" y="84312"/>
                    </a:cubicBezTo>
                    <a:cubicBezTo>
                      <a:pt x="117593" y="83868"/>
                      <a:pt x="129130" y="82537"/>
                      <a:pt x="139336" y="80318"/>
                    </a:cubicBezTo>
                    <a:cubicBezTo>
                      <a:pt x="149543" y="78099"/>
                      <a:pt x="158861" y="74993"/>
                      <a:pt x="166849" y="71443"/>
                    </a:cubicBezTo>
                    <a:cubicBezTo>
                      <a:pt x="174836" y="67893"/>
                      <a:pt x="181049" y="63900"/>
                      <a:pt x="185486" y="59462"/>
                    </a:cubicBezTo>
                    <a:cubicBezTo>
                      <a:pt x="187705" y="57243"/>
                      <a:pt x="189480" y="55025"/>
                      <a:pt x="190811" y="52806"/>
                    </a:cubicBezTo>
                    <a:cubicBezTo>
                      <a:pt x="191255" y="52362"/>
                      <a:pt x="191255" y="51918"/>
                      <a:pt x="191698" y="51031"/>
                    </a:cubicBezTo>
                    <a:cubicBezTo>
                      <a:pt x="192142" y="50587"/>
                      <a:pt x="192142" y="50143"/>
                      <a:pt x="192586" y="49700"/>
                    </a:cubicBezTo>
                    <a:cubicBezTo>
                      <a:pt x="192586" y="49256"/>
                      <a:pt x="193030" y="48812"/>
                      <a:pt x="193030" y="48368"/>
                    </a:cubicBezTo>
                    <a:cubicBezTo>
                      <a:pt x="193030" y="47925"/>
                      <a:pt x="193473" y="47481"/>
                      <a:pt x="193473" y="47037"/>
                    </a:cubicBezTo>
                    <a:cubicBezTo>
                      <a:pt x="193917" y="46150"/>
                      <a:pt x="193917" y="45262"/>
                      <a:pt x="193917" y="44818"/>
                    </a:cubicBezTo>
                    <a:cubicBezTo>
                      <a:pt x="193917" y="43931"/>
                      <a:pt x="193917" y="43487"/>
                      <a:pt x="193917" y="43043"/>
                    </a:cubicBezTo>
                    <a:cubicBezTo>
                      <a:pt x="193917" y="42156"/>
                      <a:pt x="193917" y="41712"/>
                      <a:pt x="193917" y="41712"/>
                    </a:cubicBezTo>
                    <a:lnTo>
                      <a:pt x="193917" y="41712"/>
                    </a:lnTo>
                    <a:cubicBezTo>
                      <a:pt x="193917" y="40825"/>
                      <a:pt x="193917" y="40381"/>
                      <a:pt x="193917" y="39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7" name="Рисунок 8">
                <a:extLst>
                  <a:ext uri="{FF2B5EF4-FFF2-40B4-BE49-F238E27FC236}">
                    <a16:creationId xmlns:a16="http://schemas.microsoft.com/office/drawing/2014/main" id="{0DECD837-F282-428D-8BA1-57E56CFF6087}"/>
                  </a:ext>
                </a:extLst>
              </p:cNvPr>
              <p:cNvSpPr/>
              <p:nvPr/>
            </p:nvSpPr>
            <p:spPr>
              <a:xfrm>
                <a:off x="585576" y="6474035"/>
                <a:ext cx="31505" cy="107830"/>
              </a:xfrm>
              <a:custGeom>
                <a:avLst/>
                <a:gdLst>
                  <a:gd name="connsiteX0" fmla="*/ 31506 w 31505"/>
                  <a:gd name="connsiteY0" fmla="*/ 0 h 107830"/>
                  <a:gd name="connsiteX1" fmla="*/ 28844 w 31505"/>
                  <a:gd name="connsiteY1" fmla="*/ 887 h 107830"/>
                  <a:gd name="connsiteX2" fmla="*/ 26181 w 31505"/>
                  <a:gd name="connsiteY2" fmla="*/ 1331 h 107830"/>
                  <a:gd name="connsiteX3" fmla="*/ 26181 w 31505"/>
                  <a:gd name="connsiteY3" fmla="*/ 101174 h 107830"/>
                  <a:gd name="connsiteX4" fmla="*/ 15087 w 31505"/>
                  <a:gd name="connsiteY4" fmla="*/ 102949 h 107830"/>
                  <a:gd name="connsiteX5" fmla="*/ 15087 w 31505"/>
                  <a:gd name="connsiteY5" fmla="*/ 102949 h 107830"/>
                  <a:gd name="connsiteX6" fmla="*/ 6212 w 31505"/>
                  <a:gd name="connsiteY6" fmla="*/ 100287 h 107830"/>
                  <a:gd name="connsiteX7" fmla="*/ 5325 w 31505"/>
                  <a:gd name="connsiteY7" fmla="*/ 3550 h 107830"/>
                  <a:gd name="connsiteX8" fmla="*/ 2662 w 31505"/>
                  <a:gd name="connsiteY8" fmla="*/ 3550 h 107830"/>
                  <a:gd name="connsiteX9" fmla="*/ 0 w 31505"/>
                  <a:gd name="connsiteY9" fmla="*/ 3550 h 107830"/>
                  <a:gd name="connsiteX10" fmla="*/ 887 w 31505"/>
                  <a:gd name="connsiteY10" fmla="*/ 100731 h 107830"/>
                  <a:gd name="connsiteX11" fmla="*/ 1331 w 31505"/>
                  <a:gd name="connsiteY11" fmla="*/ 102506 h 107830"/>
                  <a:gd name="connsiteX12" fmla="*/ 15087 w 31505"/>
                  <a:gd name="connsiteY12" fmla="*/ 107831 h 107830"/>
                  <a:gd name="connsiteX13" fmla="*/ 15087 w 31505"/>
                  <a:gd name="connsiteY13" fmla="*/ 107831 h 107830"/>
                  <a:gd name="connsiteX14" fmla="*/ 30175 w 31505"/>
                  <a:gd name="connsiteY14" fmla="*/ 104281 h 107830"/>
                  <a:gd name="connsiteX15" fmla="*/ 31062 w 31505"/>
                  <a:gd name="connsiteY15" fmla="*/ 101618 h 107830"/>
                  <a:gd name="connsiteX16" fmla="*/ 31506 w 31505"/>
                  <a:gd name="connsiteY16" fmla="*/ 0 h 10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505" h="107830">
                    <a:moveTo>
                      <a:pt x="31506" y="0"/>
                    </a:moveTo>
                    <a:cubicBezTo>
                      <a:pt x="30619" y="444"/>
                      <a:pt x="29731" y="444"/>
                      <a:pt x="28844" y="887"/>
                    </a:cubicBezTo>
                    <a:cubicBezTo>
                      <a:pt x="27956" y="1331"/>
                      <a:pt x="27069" y="1331"/>
                      <a:pt x="26181" y="1331"/>
                    </a:cubicBezTo>
                    <a:lnTo>
                      <a:pt x="26181" y="101174"/>
                    </a:lnTo>
                    <a:cubicBezTo>
                      <a:pt x="25737" y="101618"/>
                      <a:pt x="23519" y="102949"/>
                      <a:pt x="15087" y="102949"/>
                    </a:cubicBezTo>
                    <a:lnTo>
                      <a:pt x="15087" y="102949"/>
                    </a:lnTo>
                    <a:cubicBezTo>
                      <a:pt x="8875" y="102949"/>
                      <a:pt x="6212" y="101174"/>
                      <a:pt x="6212" y="100287"/>
                    </a:cubicBezTo>
                    <a:lnTo>
                      <a:pt x="5325" y="3550"/>
                    </a:lnTo>
                    <a:cubicBezTo>
                      <a:pt x="4437" y="3550"/>
                      <a:pt x="3550" y="3550"/>
                      <a:pt x="2662" y="3550"/>
                    </a:cubicBezTo>
                    <a:cubicBezTo>
                      <a:pt x="1775" y="3550"/>
                      <a:pt x="887" y="3550"/>
                      <a:pt x="0" y="3550"/>
                    </a:cubicBezTo>
                    <a:lnTo>
                      <a:pt x="887" y="100731"/>
                    </a:lnTo>
                    <a:cubicBezTo>
                      <a:pt x="887" y="101174"/>
                      <a:pt x="887" y="101618"/>
                      <a:pt x="1331" y="102506"/>
                    </a:cubicBezTo>
                    <a:cubicBezTo>
                      <a:pt x="2219" y="105168"/>
                      <a:pt x="7100" y="107831"/>
                      <a:pt x="15087" y="107831"/>
                    </a:cubicBezTo>
                    <a:lnTo>
                      <a:pt x="15087" y="107831"/>
                    </a:lnTo>
                    <a:cubicBezTo>
                      <a:pt x="23075" y="107831"/>
                      <a:pt x="27956" y="106499"/>
                      <a:pt x="30175" y="104281"/>
                    </a:cubicBezTo>
                    <a:cubicBezTo>
                      <a:pt x="31062" y="102949"/>
                      <a:pt x="31062" y="102062"/>
                      <a:pt x="31062" y="101618"/>
                    </a:cubicBezTo>
                    <a:lnTo>
                      <a:pt x="315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8" name="Рисунок 8">
                <a:extLst>
                  <a:ext uri="{FF2B5EF4-FFF2-40B4-BE49-F238E27FC236}">
                    <a16:creationId xmlns:a16="http://schemas.microsoft.com/office/drawing/2014/main" id="{DC1684D3-9816-F905-D70B-A1B45626BD10}"/>
                  </a:ext>
                </a:extLst>
              </p:cNvPr>
              <p:cNvSpPr/>
              <p:nvPr/>
            </p:nvSpPr>
            <p:spPr>
              <a:xfrm>
                <a:off x="608651" y="6478029"/>
                <a:ext cx="4437" cy="89636"/>
              </a:xfrm>
              <a:custGeom>
                <a:avLst/>
                <a:gdLst>
                  <a:gd name="connsiteX0" fmla="*/ 0 w 4437"/>
                  <a:gd name="connsiteY0" fmla="*/ 0 h 89636"/>
                  <a:gd name="connsiteX1" fmla="*/ 0 w 4437"/>
                  <a:gd name="connsiteY1" fmla="*/ 89637 h 89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37" h="89636">
                    <a:moveTo>
                      <a:pt x="0" y="0"/>
                    </a:moveTo>
                    <a:lnTo>
                      <a:pt x="0" y="89637"/>
                    </a:lnTo>
                  </a:path>
                </a:pathLst>
              </a:custGeom>
              <a:ln w="195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9" name="Рисунок 8">
                <a:extLst>
                  <a:ext uri="{FF2B5EF4-FFF2-40B4-BE49-F238E27FC236}">
                    <a16:creationId xmlns:a16="http://schemas.microsoft.com/office/drawing/2014/main" id="{0472F54F-A90F-5EF0-1F26-55D12A643A0E}"/>
                  </a:ext>
                </a:extLst>
              </p:cNvPr>
              <p:cNvSpPr/>
              <p:nvPr/>
            </p:nvSpPr>
            <p:spPr>
              <a:xfrm>
                <a:off x="605545" y="6437591"/>
                <a:ext cx="51474" cy="46650"/>
              </a:xfrm>
              <a:custGeom>
                <a:avLst/>
                <a:gdLst>
                  <a:gd name="connsiteX0" fmla="*/ 51475 w 51474"/>
                  <a:gd name="connsiteY0" fmla="*/ 5826 h 46650"/>
                  <a:gd name="connsiteX1" fmla="*/ 50587 w 51474"/>
                  <a:gd name="connsiteY1" fmla="*/ 13813 h 46650"/>
                  <a:gd name="connsiteX2" fmla="*/ 32837 w 51474"/>
                  <a:gd name="connsiteY2" fmla="*/ 44875 h 46650"/>
                  <a:gd name="connsiteX3" fmla="*/ 21744 w 51474"/>
                  <a:gd name="connsiteY3" fmla="*/ 46650 h 46650"/>
                  <a:gd name="connsiteX4" fmla="*/ 0 w 51474"/>
                  <a:gd name="connsiteY4" fmla="*/ 39107 h 46650"/>
                  <a:gd name="connsiteX5" fmla="*/ 14644 w 51474"/>
                  <a:gd name="connsiteY5" fmla="*/ 35557 h 46650"/>
                  <a:gd name="connsiteX6" fmla="*/ 29287 w 51474"/>
                  <a:gd name="connsiteY6" fmla="*/ 35557 h 46650"/>
                  <a:gd name="connsiteX7" fmla="*/ 39493 w 51474"/>
                  <a:gd name="connsiteY7" fmla="*/ 18250 h 46650"/>
                  <a:gd name="connsiteX8" fmla="*/ 40825 w 51474"/>
                  <a:gd name="connsiteY8" fmla="*/ 12038 h 46650"/>
                  <a:gd name="connsiteX9" fmla="*/ 41712 w 51474"/>
                  <a:gd name="connsiteY9" fmla="*/ 4494 h 46650"/>
                  <a:gd name="connsiteX10" fmla="*/ 47037 w 51474"/>
                  <a:gd name="connsiteY10" fmla="*/ 57 h 46650"/>
                  <a:gd name="connsiteX11" fmla="*/ 50143 w 51474"/>
                  <a:gd name="connsiteY11" fmla="*/ 1388 h 46650"/>
                  <a:gd name="connsiteX12" fmla="*/ 51475 w 51474"/>
                  <a:gd name="connsiteY12" fmla="*/ 5826 h 4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474" h="46650">
                    <a:moveTo>
                      <a:pt x="51475" y="5826"/>
                    </a:moveTo>
                    <a:lnTo>
                      <a:pt x="50587" y="13813"/>
                    </a:lnTo>
                    <a:cubicBezTo>
                      <a:pt x="47925" y="26682"/>
                      <a:pt x="43931" y="40882"/>
                      <a:pt x="32837" y="44875"/>
                    </a:cubicBezTo>
                    <a:cubicBezTo>
                      <a:pt x="29287" y="46207"/>
                      <a:pt x="25737" y="46650"/>
                      <a:pt x="21744" y="46650"/>
                    </a:cubicBezTo>
                    <a:cubicBezTo>
                      <a:pt x="14200" y="46650"/>
                      <a:pt x="7100" y="43988"/>
                      <a:pt x="0" y="39107"/>
                    </a:cubicBezTo>
                    <a:cubicBezTo>
                      <a:pt x="5325" y="38219"/>
                      <a:pt x="9762" y="37332"/>
                      <a:pt x="14644" y="35557"/>
                    </a:cubicBezTo>
                    <a:cubicBezTo>
                      <a:pt x="19525" y="37332"/>
                      <a:pt x="24850" y="37332"/>
                      <a:pt x="29287" y="35557"/>
                    </a:cubicBezTo>
                    <a:cubicBezTo>
                      <a:pt x="34168" y="33782"/>
                      <a:pt x="37275" y="26682"/>
                      <a:pt x="39493" y="18250"/>
                    </a:cubicBezTo>
                    <a:cubicBezTo>
                      <a:pt x="39937" y="16032"/>
                      <a:pt x="40381" y="14257"/>
                      <a:pt x="40825" y="12038"/>
                    </a:cubicBezTo>
                    <a:lnTo>
                      <a:pt x="41712" y="4494"/>
                    </a:lnTo>
                    <a:cubicBezTo>
                      <a:pt x="42156" y="1832"/>
                      <a:pt x="44375" y="-387"/>
                      <a:pt x="47037" y="57"/>
                    </a:cubicBezTo>
                    <a:cubicBezTo>
                      <a:pt x="48368" y="57"/>
                      <a:pt x="49256" y="944"/>
                      <a:pt x="50143" y="1388"/>
                    </a:cubicBezTo>
                    <a:cubicBezTo>
                      <a:pt x="51031" y="2719"/>
                      <a:pt x="51475" y="4051"/>
                      <a:pt x="51475" y="5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0" name="Рисунок 8">
                <a:extLst>
                  <a:ext uri="{FF2B5EF4-FFF2-40B4-BE49-F238E27FC236}">
                    <a16:creationId xmlns:a16="http://schemas.microsoft.com/office/drawing/2014/main" id="{7026137B-7DDC-3241-9285-E5DA204D0550}"/>
                  </a:ext>
                </a:extLst>
              </p:cNvPr>
              <p:cNvGrpSpPr/>
              <p:nvPr/>
            </p:nvGrpSpPr>
            <p:grpSpPr>
              <a:xfrm>
                <a:off x="569601" y="6211337"/>
                <a:ext cx="76768" cy="102505"/>
                <a:chOff x="569601" y="6211337"/>
                <a:chExt cx="76768" cy="102505"/>
              </a:xfrm>
              <a:solidFill>
                <a:srgbClr val="F0C63B"/>
              </a:solidFill>
            </p:grpSpPr>
            <p:sp>
              <p:nvSpPr>
                <p:cNvPr id="61" name="Рисунок 8">
                  <a:extLst>
                    <a:ext uri="{FF2B5EF4-FFF2-40B4-BE49-F238E27FC236}">
                      <a16:creationId xmlns:a16="http://schemas.microsoft.com/office/drawing/2014/main" id="{9A55DFE6-DCB5-DD1E-6A5A-E4A6086962D4}"/>
                    </a:ext>
                  </a:extLst>
                </p:cNvPr>
                <p:cNvSpPr/>
                <p:nvPr/>
              </p:nvSpPr>
              <p:spPr>
                <a:xfrm>
                  <a:off x="569601" y="6211337"/>
                  <a:ext cx="30174" cy="81205"/>
                </a:xfrm>
                <a:custGeom>
                  <a:avLst/>
                  <a:gdLst>
                    <a:gd name="connsiteX0" fmla="*/ 1331 w 30174"/>
                    <a:gd name="connsiteY0" fmla="*/ 81206 h 81205"/>
                    <a:gd name="connsiteX1" fmla="*/ 1331 w 30174"/>
                    <a:gd name="connsiteY1" fmla="*/ 81206 h 81205"/>
                    <a:gd name="connsiteX2" fmla="*/ 0 w 30174"/>
                    <a:gd name="connsiteY2" fmla="*/ 79874 h 81205"/>
                    <a:gd name="connsiteX3" fmla="*/ 13312 w 30174"/>
                    <a:gd name="connsiteY3" fmla="*/ 1331 h 81205"/>
                    <a:gd name="connsiteX4" fmla="*/ 14644 w 30174"/>
                    <a:gd name="connsiteY4" fmla="*/ 444 h 81205"/>
                    <a:gd name="connsiteX5" fmla="*/ 28844 w 30174"/>
                    <a:gd name="connsiteY5" fmla="*/ 0 h 81205"/>
                    <a:gd name="connsiteX6" fmla="*/ 30175 w 30174"/>
                    <a:gd name="connsiteY6" fmla="*/ 1331 h 81205"/>
                    <a:gd name="connsiteX7" fmla="*/ 28844 w 30174"/>
                    <a:gd name="connsiteY7" fmla="*/ 2662 h 81205"/>
                    <a:gd name="connsiteX8" fmla="*/ 15975 w 30174"/>
                    <a:gd name="connsiteY8" fmla="*/ 2662 h 81205"/>
                    <a:gd name="connsiteX9" fmla="*/ 2662 w 30174"/>
                    <a:gd name="connsiteY9" fmla="*/ 79874 h 81205"/>
                    <a:gd name="connsiteX10" fmla="*/ 1331 w 30174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74" h="81205">
                      <a:moveTo>
                        <a:pt x="1331" y="81206"/>
                      </a:moveTo>
                      <a:lnTo>
                        <a:pt x="1331" y="81206"/>
                      </a:ln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8844" y="0"/>
                      </a:lnTo>
                      <a:cubicBezTo>
                        <a:pt x="29731" y="0"/>
                        <a:pt x="30175" y="444"/>
                        <a:pt x="30175" y="1331"/>
                      </a:cubicBezTo>
                      <a:cubicBezTo>
                        <a:pt x="30175" y="2219"/>
                        <a:pt x="29731" y="2662"/>
                        <a:pt x="28844" y="2662"/>
                      </a:cubicBezTo>
                      <a:lnTo>
                        <a:pt x="15975" y="2662"/>
                      </a:lnTo>
                      <a:lnTo>
                        <a:pt x="2662" y="79874"/>
                      </a:lnTo>
                      <a:cubicBezTo>
                        <a:pt x="2662" y="80762"/>
                        <a:pt x="2219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2" name="Рисунок 8">
                  <a:extLst>
                    <a:ext uri="{FF2B5EF4-FFF2-40B4-BE49-F238E27FC236}">
                      <a16:creationId xmlns:a16="http://schemas.microsoft.com/office/drawing/2014/main" id="{1074FAB8-FA5D-7577-19BA-B0B379EA006A}"/>
                    </a:ext>
                  </a:extLst>
                </p:cNvPr>
                <p:cNvSpPr/>
                <p:nvPr/>
              </p:nvSpPr>
              <p:spPr>
                <a:xfrm>
                  <a:off x="576258" y="6213999"/>
                  <a:ext cx="29731" cy="81205"/>
                </a:xfrm>
                <a:custGeom>
                  <a:avLst/>
                  <a:gdLst>
                    <a:gd name="connsiteX0" fmla="*/ 1331 w 29731"/>
                    <a:gd name="connsiteY0" fmla="*/ 81206 h 81205"/>
                    <a:gd name="connsiteX1" fmla="*/ 1331 w 29731"/>
                    <a:gd name="connsiteY1" fmla="*/ 81206 h 81205"/>
                    <a:gd name="connsiteX2" fmla="*/ 0 w 29731"/>
                    <a:gd name="connsiteY2" fmla="*/ 79874 h 81205"/>
                    <a:gd name="connsiteX3" fmla="*/ 13756 w 29731"/>
                    <a:gd name="connsiteY3" fmla="*/ 1331 h 81205"/>
                    <a:gd name="connsiteX4" fmla="*/ 15087 w 29731"/>
                    <a:gd name="connsiteY4" fmla="*/ 444 h 81205"/>
                    <a:gd name="connsiteX5" fmla="*/ 28400 w 29731"/>
                    <a:gd name="connsiteY5" fmla="*/ 0 h 81205"/>
                    <a:gd name="connsiteX6" fmla="*/ 29731 w 29731"/>
                    <a:gd name="connsiteY6" fmla="*/ 1331 h 81205"/>
                    <a:gd name="connsiteX7" fmla="*/ 28400 w 29731"/>
                    <a:gd name="connsiteY7" fmla="*/ 2662 h 81205"/>
                    <a:gd name="connsiteX8" fmla="*/ 15975 w 29731"/>
                    <a:gd name="connsiteY8" fmla="*/ 3106 h 81205"/>
                    <a:gd name="connsiteX9" fmla="*/ 2662 w 29731"/>
                    <a:gd name="connsiteY9" fmla="*/ 80318 h 81205"/>
                    <a:gd name="connsiteX10" fmla="*/ 1331 w 29731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205">
                      <a:moveTo>
                        <a:pt x="1331" y="81206"/>
                      </a:moveTo>
                      <a:cubicBezTo>
                        <a:pt x="1331" y="81206"/>
                        <a:pt x="887" y="81206"/>
                        <a:pt x="1331" y="81206"/>
                      </a:cubicBez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975" y="3106"/>
                      </a:lnTo>
                      <a:lnTo>
                        <a:pt x="2662" y="80318"/>
                      </a:lnTo>
                      <a:cubicBezTo>
                        <a:pt x="2219" y="80762"/>
                        <a:pt x="1775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3" name="Рисунок 8">
                  <a:extLst>
                    <a:ext uri="{FF2B5EF4-FFF2-40B4-BE49-F238E27FC236}">
                      <a16:creationId xmlns:a16="http://schemas.microsoft.com/office/drawing/2014/main" id="{74DE9D82-8C2D-426F-33F4-6CB71EC01F6C}"/>
                    </a:ext>
                  </a:extLst>
                </p:cNvPr>
                <p:cNvSpPr/>
                <p:nvPr/>
              </p:nvSpPr>
              <p:spPr>
                <a:xfrm>
                  <a:off x="583358" y="6216662"/>
                  <a:ext cx="29731" cy="81649"/>
                </a:xfrm>
                <a:custGeom>
                  <a:avLst/>
                  <a:gdLst>
                    <a:gd name="connsiteX0" fmla="*/ 1331 w 29731"/>
                    <a:gd name="connsiteY0" fmla="*/ 81649 h 81649"/>
                    <a:gd name="connsiteX1" fmla="*/ 1331 w 29731"/>
                    <a:gd name="connsiteY1" fmla="*/ 81649 h 81649"/>
                    <a:gd name="connsiteX2" fmla="*/ 0 w 29731"/>
                    <a:gd name="connsiteY2" fmla="*/ 80318 h 81649"/>
                    <a:gd name="connsiteX3" fmla="*/ 13756 w 29731"/>
                    <a:gd name="connsiteY3" fmla="*/ 1331 h 81649"/>
                    <a:gd name="connsiteX4" fmla="*/ 15087 w 29731"/>
                    <a:gd name="connsiteY4" fmla="*/ 444 h 81649"/>
                    <a:gd name="connsiteX5" fmla="*/ 28400 w 29731"/>
                    <a:gd name="connsiteY5" fmla="*/ 0 h 81649"/>
                    <a:gd name="connsiteX6" fmla="*/ 29731 w 29731"/>
                    <a:gd name="connsiteY6" fmla="*/ 1331 h 81649"/>
                    <a:gd name="connsiteX7" fmla="*/ 28400 w 29731"/>
                    <a:gd name="connsiteY7" fmla="*/ 2219 h 81649"/>
                    <a:gd name="connsiteX8" fmla="*/ 15975 w 29731"/>
                    <a:gd name="connsiteY8" fmla="*/ 2662 h 81649"/>
                    <a:gd name="connsiteX9" fmla="*/ 2662 w 29731"/>
                    <a:gd name="connsiteY9" fmla="*/ 80762 h 81649"/>
                    <a:gd name="connsiteX10" fmla="*/ 1331 w 29731"/>
                    <a:gd name="connsiteY10" fmla="*/ 81649 h 81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649">
                      <a:moveTo>
                        <a:pt x="1331" y="81649"/>
                      </a:moveTo>
                      <a:cubicBezTo>
                        <a:pt x="887" y="81649"/>
                        <a:pt x="887" y="81649"/>
                        <a:pt x="1331" y="81649"/>
                      </a:cubicBezTo>
                      <a:cubicBezTo>
                        <a:pt x="444" y="81649"/>
                        <a:pt x="0" y="80762"/>
                        <a:pt x="0" y="80318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1331"/>
                        <a:pt x="29287" y="2219"/>
                        <a:pt x="28400" y="2219"/>
                      </a:cubicBezTo>
                      <a:lnTo>
                        <a:pt x="15975" y="2662"/>
                      </a:lnTo>
                      <a:lnTo>
                        <a:pt x="2662" y="80762"/>
                      </a:lnTo>
                      <a:cubicBezTo>
                        <a:pt x="2219" y="81206"/>
                        <a:pt x="1775" y="81649"/>
                        <a:pt x="1331" y="8164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4" name="Рисунок 8">
                  <a:extLst>
                    <a:ext uri="{FF2B5EF4-FFF2-40B4-BE49-F238E27FC236}">
                      <a16:creationId xmlns:a16="http://schemas.microsoft.com/office/drawing/2014/main" id="{C31D942C-4049-7AC3-88A0-BFB9C18CCB2C}"/>
                    </a:ext>
                  </a:extLst>
                </p:cNvPr>
                <p:cNvSpPr/>
                <p:nvPr/>
              </p:nvSpPr>
              <p:spPr>
                <a:xfrm>
                  <a:off x="590458" y="6218880"/>
                  <a:ext cx="29287" cy="82536"/>
                </a:xfrm>
                <a:custGeom>
                  <a:avLst/>
                  <a:gdLst>
                    <a:gd name="connsiteX0" fmla="*/ 1331 w 29287"/>
                    <a:gd name="connsiteY0" fmla="*/ 82537 h 82536"/>
                    <a:gd name="connsiteX1" fmla="*/ 1331 w 29287"/>
                    <a:gd name="connsiteY1" fmla="*/ 82537 h 82536"/>
                    <a:gd name="connsiteX2" fmla="*/ 0 w 29287"/>
                    <a:gd name="connsiteY2" fmla="*/ 81206 h 82536"/>
                    <a:gd name="connsiteX3" fmla="*/ 13312 w 29287"/>
                    <a:gd name="connsiteY3" fmla="*/ 1331 h 82536"/>
                    <a:gd name="connsiteX4" fmla="*/ 14644 w 29287"/>
                    <a:gd name="connsiteY4" fmla="*/ 444 h 82536"/>
                    <a:gd name="connsiteX5" fmla="*/ 27956 w 29287"/>
                    <a:gd name="connsiteY5" fmla="*/ 0 h 82536"/>
                    <a:gd name="connsiteX6" fmla="*/ 29287 w 29287"/>
                    <a:gd name="connsiteY6" fmla="*/ 1331 h 82536"/>
                    <a:gd name="connsiteX7" fmla="*/ 27956 w 29287"/>
                    <a:gd name="connsiteY7" fmla="*/ 2662 h 82536"/>
                    <a:gd name="connsiteX8" fmla="*/ 15531 w 29287"/>
                    <a:gd name="connsiteY8" fmla="*/ 3106 h 82536"/>
                    <a:gd name="connsiteX9" fmla="*/ 2219 w 29287"/>
                    <a:gd name="connsiteY9" fmla="*/ 81649 h 82536"/>
                    <a:gd name="connsiteX10" fmla="*/ 1331 w 29287"/>
                    <a:gd name="connsiteY10" fmla="*/ 82537 h 8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287" h="82536">
                      <a:moveTo>
                        <a:pt x="1331" y="82537"/>
                      </a:moveTo>
                      <a:cubicBezTo>
                        <a:pt x="1331" y="82537"/>
                        <a:pt x="887" y="82537"/>
                        <a:pt x="1331" y="82537"/>
                      </a:cubicBezTo>
                      <a:cubicBezTo>
                        <a:pt x="444" y="82537"/>
                        <a:pt x="0" y="81649"/>
                        <a:pt x="0" y="81206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7956" y="0"/>
                      </a:lnTo>
                      <a:cubicBezTo>
                        <a:pt x="28844" y="0"/>
                        <a:pt x="29287" y="444"/>
                        <a:pt x="29287" y="1331"/>
                      </a:cubicBezTo>
                      <a:cubicBezTo>
                        <a:pt x="29287" y="2219"/>
                        <a:pt x="28844" y="2662"/>
                        <a:pt x="27956" y="2662"/>
                      </a:cubicBezTo>
                      <a:lnTo>
                        <a:pt x="15531" y="3106"/>
                      </a:lnTo>
                      <a:lnTo>
                        <a:pt x="2219" y="81649"/>
                      </a:lnTo>
                      <a:cubicBezTo>
                        <a:pt x="2219" y="82093"/>
                        <a:pt x="1775" y="82537"/>
                        <a:pt x="1331" y="82537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5" name="Рисунок 8">
                  <a:extLst>
                    <a:ext uri="{FF2B5EF4-FFF2-40B4-BE49-F238E27FC236}">
                      <a16:creationId xmlns:a16="http://schemas.microsoft.com/office/drawing/2014/main" id="{30F206AD-7A72-0CEF-720C-74CB10E982DB}"/>
                    </a:ext>
                  </a:extLst>
                </p:cNvPr>
                <p:cNvSpPr/>
                <p:nvPr/>
              </p:nvSpPr>
              <p:spPr>
                <a:xfrm>
                  <a:off x="597558" y="6221543"/>
                  <a:ext cx="29731" cy="82980"/>
                </a:xfrm>
                <a:custGeom>
                  <a:avLst/>
                  <a:gdLst>
                    <a:gd name="connsiteX0" fmla="*/ 1331 w 29731"/>
                    <a:gd name="connsiteY0" fmla="*/ 82981 h 82980"/>
                    <a:gd name="connsiteX1" fmla="*/ 1331 w 29731"/>
                    <a:gd name="connsiteY1" fmla="*/ 82981 h 82980"/>
                    <a:gd name="connsiteX2" fmla="*/ 0 w 29731"/>
                    <a:gd name="connsiteY2" fmla="*/ 81649 h 82980"/>
                    <a:gd name="connsiteX3" fmla="*/ 12869 w 29731"/>
                    <a:gd name="connsiteY3" fmla="*/ 1331 h 82980"/>
                    <a:gd name="connsiteX4" fmla="*/ 14200 w 29731"/>
                    <a:gd name="connsiteY4" fmla="*/ 444 h 82980"/>
                    <a:gd name="connsiteX5" fmla="*/ 28400 w 29731"/>
                    <a:gd name="connsiteY5" fmla="*/ 0 h 82980"/>
                    <a:gd name="connsiteX6" fmla="*/ 29731 w 29731"/>
                    <a:gd name="connsiteY6" fmla="*/ 1331 h 82980"/>
                    <a:gd name="connsiteX7" fmla="*/ 28400 w 29731"/>
                    <a:gd name="connsiteY7" fmla="*/ 2662 h 82980"/>
                    <a:gd name="connsiteX8" fmla="*/ 15531 w 29731"/>
                    <a:gd name="connsiteY8" fmla="*/ 3106 h 82980"/>
                    <a:gd name="connsiteX9" fmla="*/ 2662 w 29731"/>
                    <a:gd name="connsiteY9" fmla="*/ 82537 h 82980"/>
                    <a:gd name="connsiteX10" fmla="*/ 1331 w 29731"/>
                    <a:gd name="connsiteY10" fmla="*/ 82981 h 82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2980">
                      <a:moveTo>
                        <a:pt x="1331" y="82981"/>
                      </a:moveTo>
                      <a:cubicBezTo>
                        <a:pt x="1331" y="82981"/>
                        <a:pt x="887" y="82981"/>
                        <a:pt x="1331" y="82981"/>
                      </a:cubicBezTo>
                      <a:cubicBezTo>
                        <a:pt x="444" y="82981"/>
                        <a:pt x="0" y="82093"/>
                        <a:pt x="0" y="81649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8400" y="0"/>
                      </a:lnTo>
                      <a:cubicBezTo>
                        <a:pt x="28844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531" y="3106"/>
                      </a:lnTo>
                      <a:lnTo>
                        <a:pt x="2662" y="82537"/>
                      </a:lnTo>
                      <a:cubicBezTo>
                        <a:pt x="2219" y="82537"/>
                        <a:pt x="1775" y="82981"/>
                        <a:pt x="1331" y="82981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6" name="Рисунок 8">
                  <a:extLst>
                    <a:ext uri="{FF2B5EF4-FFF2-40B4-BE49-F238E27FC236}">
                      <a16:creationId xmlns:a16="http://schemas.microsoft.com/office/drawing/2014/main" id="{E13CDCB5-E356-F04B-3756-35F1A0F3CAD5}"/>
                    </a:ext>
                  </a:extLst>
                </p:cNvPr>
                <p:cNvSpPr/>
                <p:nvPr/>
              </p:nvSpPr>
              <p:spPr>
                <a:xfrm>
                  <a:off x="604214" y="6223762"/>
                  <a:ext cx="28843" cy="83868"/>
                </a:xfrm>
                <a:custGeom>
                  <a:avLst/>
                  <a:gdLst>
                    <a:gd name="connsiteX0" fmla="*/ 1331 w 28843"/>
                    <a:gd name="connsiteY0" fmla="*/ 83868 h 83868"/>
                    <a:gd name="connsiteX1" fmla="*/ 1331 w 28843"/>
                    <a:gd name="connsiteY1" fmla="*/ 83868 h 83868"/>
                    <a:gd name="connsiteX2" fmla="*/ 0 w 28843"/>
                    <a:gd name="connsiteY2" fmla="*/ 82537 h 83868"/>
                    <a:gd name="connsiteX3" fmla="*/ 12869 w 28843"/>
                    <a:gd name="connsiteY3" fmla="*/ 1331 h 83868"/>
                    <a:gd name="connsiteX4" fmla="*/ 14200 w 28843"/>
                    <a:gd name="connsiteY4" fmla="*/ 444 h 83868"/>
                    <a:gd name="connsiteX5" fmla="*/ 27512 w 28843"/>
                    <a:gd name="connsiteY5" fmla="*/ 0 h 83868"/>
                    <a:gd name="connsiteX6" fmla="*/ 28844 w 28843"/>
                    <a:gd name="connsiteY6" fmla="*/ 1331 h 83868"/>
                    <a:gd name="connsiteX7" fmla="*/ 27512 w 28843"/>
                    <a:gd name="connsiteY7" fmla="*/ 2662 h 83868"/>
                    <a:gd name="connsiteX8" fmla="*/ 15087 w 28843"/>
                    <a:gd name="connsiteY8" fmla="*/ 3106 h 83868"/>
                    <a:gd name="connsiteX9" fmla="*/ 2219 w 28843"/>
                    <a:gd name="connsiteY9" fmla="*/ 83424 h 83868"/>
                    <a:gd name="connsiteX10" fmla="*/ 1331 w 28843"/>
                    <a:gd name="connsiteY10" fmla="*/ 83868 h 83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843" h="83868">
                      <a:moveTo>
                        <a:pt x="1331" y="83868"/>
                      </a:moveTo>
                      <a:lnTo>
                        <a:pt x="1331" y="83868"/>
                      </a:lnTo>
                      <a:cubicBezTo>
                        <a:pt x="444" y="83868"/>
                        <a:pt x="0" y="82981"/>
                        <a:pt x="0" y="82537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512" y="0"/>
                      </a:lnTo>
                      <a:cubicBezTo>
                        <a:pt x="28400" y="0"/>
                        <a:pt x="28844" y="444"/>
                        <a:pt x="28844" y="1331"/>
                      </a:cubicBezTo>
                      <a:cubicBezTo>
                        <a:pt x="28844" y="2219"/>
                        <a:pt x="28400" y="2662"/>
                        <a:pt x="27512" y="2662"/>
                      </a:cubicBezTo>
                      <a:lnTo>
                        <a:pt x="15087" y="3106"/>
                      </a:lnTo>
                      <a:lnTo>
                        <a:pt x="2219" y="83424"/>
                      </a:lnTo>
                      <a:cubicBezTo>
                        <a:pt x="2662" y="83424"/>
                        <a:pt x="1775" y="83868"/>
                        <a:pt x="1331" y="83868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7" name="Рисунок 8">
                  <a:extLst>
                    <a:ext uri="{FF2B5EF4-FFF2-40B4-BE49-F238E27FC236}">
                      <a16:creationId xmlns:a16="http://schemas.microsoft.com/office/drawing/2014/main" id="{D88D0B0A-EB96-770C-DF27-923401A307E0}"/>
                    </a:ext>
                  </a:extLst>
                </p:cNvPr>
                <p:cNvSpPr/>
                <p:nvPr/>
              </p:nvSpPr>
              <p:spPr>
                <a:xfrm>
                  <a:off x="611314" y="6225980"/>
                  <a:ext cx="28399" cy="84755"/>
                </a:xfrm>
                <a:custGeom>
                  <a:avLst/>
                  <a:gdLst>
                    <a:gd name="connsiteX0" fmla="*/ 1331 w 28399"/>
                    <a:gd name="connsiteY0" fmla="*/ 84756 h 84755"/>
                    <a:gd name="connsiteX1" fmla="*/ 1331 w 28399"/>
                    <a:gd name="connsiteY1" fmla="*/ 84756 h 84755"/>
                    <a:gd name="connsiteX2" fmla="*/ 0 w 28399"/>
                    <a:gd name="connsiteY2" fmla="*/ 83424 h 84755"/>
                    <a:gd name="connsiteX3" fmla="*/ 12869 w 28399"/>
                    <a:gd name="connsiteY3" fmla="*/ 1331 h 84755"/>
                    <a:gd name="connsiteX4" fmla="*/ 14200 w 28399"/>
                    <a:gd name="connsiteY4" fmla="*/ 444 h 84755"/>
                    <a:gd name="connsiteX5" fmla="*/ 27069 w 28399"/>
                    <a:gd name="connsiteY5" fmla="*/ 0 h 84755"/>
                    <a:gd name="connsiteX6" fmla="*/ 28400 w 28399"/>
                    <a:gd name="connsiteY6" fmla="*/ 1331 h 84755"/>
                    <a:gd name="connsiteX7" fmla="*/ 27069 w 28399"/>
                    <a:gd name="connsiteY7" fmla="*/ 2662 h 84755"/>
                    <a:gd name="connsiteX8" fmla="*/ 15087 w 28399"/>
                    <a:gd name="connsiteY8" fmla="*/ 3106 h 84755"/>
                    <a:gd name="connsiteX9" fmla="*/ 2662 w 28399"/>
                    <a:gd name="connsiteY9" fmla="*/ 84312 h 84755"/>
                    <a:gd name="connsiteX10" fmla="*/ 1331 w 28399"/>
                    <a:gd name="connsiteY10" fmla="*/ 84756 h 84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4755">
                      <a:moveTo>
                        <a:pt x="1331" y="84756"/>
                      </a:moveTo>
                      <a:lnTo>
                        <a:pt x="1331" y="84756"/>
                      </a:lnTo>
                      <a:cubicBezTo>
                        <a:pt x="444" y="84756"/>
                        <a:pt x="0" y="83868"/>
                        <a:pt x="0" y="83424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087" y="3106"/>
                      </a:lnTo>
                      <a:lnTo>
                        <a:pt x="2662" y="84312"/>
                      </a:lnTo>
                      <a:cubicBezTo>
                        <a:pt x="2662" y="84312"/>
                        <a:pt x="1775" y="84756"/>
                        <a:pt x="1331" y="8475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8" name="Рисунок 8">
                  <a:extLst>
                    <a:ext uri="{FF2B5EF4-FFF2-40B4-BE49-F238E27FC236}">
                      <a16:creationId xmlns:a16="http://schemas.microsoft.com/office/drawing/2014/main" id="{B62FB6D9-7BCC-3A19-14FA-292BAB6A2FB6}"/>
                    </a:ext>
                  </a:extLst>
                </p:cNvPr>
                <p:cNvSpPr/>
                <p:nvPr/>
              </p:nvSpPr>
              <p:spPr>
                <a:xfrm>
                  <a:off x="617970" y="6228643"/>
                  <a:ext cx="28399" cy="85199"/>
                </a:xfrm>
                <a:custGeom>
                  <a:avLst/>
                  <a:gdLst>
                    <a:gd name="connsiteX0" fmla="*/ 1331 w 28399"/>
                    <a:gd name="connsiteY0" fmla="*/ 85199 h 85199"/>
                    <a:gd name="connsiteX1" fmla="*/ 1331 w 28399"/>
                    <a:gd name="connsiteY1" fmla="*/ 85199 h 85199"/>
                    <a:gd name="connsiteX2" fmla="*/ 0 w 28399"/>
                    <a:gd name="connsiteY2" fmla="*/ 83868 h 85199"/>
                    <a:gd name="connsiteX3" fmla="*/ 12869 w 28399"/>
                    <a:gd name="connsiteY3" fmla="*/ 887 h 85199"/>
                    <a:gd name="connsiteX4" fmla="*/ 14200 w 28399"/>
                    <a:gd name="connsiteY4" fmla="*/ 0 h 85199"/>
                    <a:gd name="connsiteX5" fmla="*/ 27069 w 28399"/>
                    <a:gd name="connsiteY5" fmla="*/ 0 h 85199"/>
                    <a:gd name="connsiteX6" fmla="*/ 28400 w 28399"/>
                    <a:gd name="connsiteY6" fmla="*/ 1331 h 85199"/>
                    <a:gd name="connsiteX7" fmla="*/ 27069 w 28399"/>
                    <a:gd name="connsiteY7" fmla="*/ 2662 h 85199"/>
                    <a:gd name="connsiteX8" fmla="*/ 15531 w 28399"/>
                    <a:gd name="connsiteY8" fmla="*/ 2662 h 85199"/>
                    <a:gd name="connsiteX9" fmla="*/ 2662 w 28399"/>
                    <a:gd name="connsiteY9" fmla="*/ 84312 h 85199"/>
                    <a:gd name="connsiteX10" fmla="*/ 1331 w 28399"/>
                    <a:gd name="connsiteY10" fmla="*/ 85199 h 85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5199">
                      <a:moveTo>
                        <a:pt x="1331" y="85199"/>
                      </a:moveTo>
                      <a:lnTo>
                        <a:pt x="1331" y="85199"/>
                      </a:lnTo>
                      <a:cubicBezTo>
                        <a:pt x="444" y="85199"/>
                        <a:pt x="0" y="84312"/>
                        <a:pt x="0" y="83868"/>
                      </a:cubicBezTo>
                      <a:lnTo>
                        <a:pt x="12869" y="887"/>
                      </a:lnTo>
                      <a:cubicBezTo>
                        <a:pt x="12869" y="444"/>
                        <a:pt x="13312" y="0"/>
                        <a:pt x="14200" y="0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531" y="2662"/>
                      </a:lnTo>
                      <a:lnTo>
                        <a:pt x="2662" y="84312"/>
                      </a:lnTo>
                      <a:cubicBezTo>
                        <a:pt x="2662" y="84756"/>
                        <a:pt x="1775" y="85199"/>
                        <a:pt x="1331" y="8519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1" name="Рисунок 8">
                <a:extLst>
                  <a:ext uri="{FF2B5EF4-FFF2-40B4-BE49-F238E27FC236}">
                    <a16:creationId xmlns:a16="http://schemas.microsoft.com/office/drawing/2014/main" id="{CB06587B-1650-C62F-8D37-C3EE8548A8C6}"/>
                  </a:ext>
                </a:extLst>
              </p:cNvPr>
              <p:cNvSpPr/>
              <p:nvPr/>
            </p:nvSpPr>
            <p:spPr>
              <a:xfrm>
                <a:off x="521677" y="6231749"/>
                <a:ext cx="175463" cy="248498"/>
              </a:xfrm>
              <a:custGeom>
                <a:avLst/>
                <a:gdLst>
                  <a:gd name="connsiteX0" fmla="*/ 71443 w 175463"/>
                  <a:gd name="connsiteY0" fmla="*/ 248498 h 248498"/>
                  <a:gd name="connsiteX1" fmla="*/ 0 w 175463"/>
                  <a:gd name="connsiteY1" fmla="*/ 179718 h 248498"/>
                  <a:gd name="connsiteX2" fmla="*/ 0 w 175463"/>
                  <a:gd name="connsiteY2" fmla="*/ 179274 h 248498"/>
                  <a:gd name="connsiteX3" fmla="*/ 444 w 175463"/>
                  <a:gd name="connsiteY3" fmla="*/ 173505 h 248498"/>
                  <a:gd name="connsiteX4" fmla="*/ 8431 w 175463"/>
                  <a:gd name="connsiteY4" fmla="*/ 122030 h 248498"/>
                  <a:gd name="connsiteX5" fmla="*/ 9762 w 175463"/>
                  <a:gd name="connsiteY5" fmla="*/ 120255 h 248498"/>
                  <a:gd name="connsiteX6" fmla="*/ 11981 w 175463"/>
                  <a:gd name="connsiteY6" fmla="*/ 120255 h 248498"/>
                  <a:gd name="connsiteX7" fmla="*/ 85199 w 175463"/>
                  <a:gd name="connsiteY7" fmla="*/ 157974 h 248498"/>
                  <a:gd name="connsiteX8" fmla="*/ 96293 w 175463"/>
                  <a:gd name="connsiteY8" fmla="*/ 154868 h 248498"/>
                  <a:gd name="connsiteX9" fmla="*/ 120699 w 175463"/>
                  <a:gd name="connsiteY9" fmla="*/ 2219 h 248498"/>
                  <a:gd name="connsiteX10" fmla="*/ 123362 w 175463"/>
                  <a:gd name="connsiteY10" fmla="*/ 0 h 248498"/>
                  <a:gd name="connsiteX11" fmla="*/ 173061 w 175463"/>
                  <a:gd name="connsiteY11" fmla="*/ 887 h 248498"/>
                  <a:gd name="connsiteX12" fmla="*/ 174836 w 175463"/>
                  <a:gd name="connsiteY12" fmla="*/ 1775 h 248498"/>
                  <a:gd name="connsiteX13" fmla="*/ 175280 w 175463"/>
                  <a:gd name="connsiteY13" fmla="*/ 3994 h 248498"/>
                  <a:gd name="connsiteX14" fmla="*/ 145549 w 175463"/>
                  <a:gd name="connsiteY14" fmla="*/ 173949 h 248498"/>
                  <a:gd name="connsiteX15" fmla="*/ 144218 w 175463"/>
                  <a:gd name="connsiteY15" fmla="*/ 182380 h 248498"/>
                  <a:gd name="connsiteX16" fmla="*/ 71443 w 175463"/>
                  <a:gd name="connsiteY16" fmla="*/ 248498 h 248498"/>
                  <a:gd name="connsiteX17" fmla="*/ 5325 w 175463"/>
                  <a:gd name="connsiteY17" fmla="*/ 180161 h 248498"/>
                  <a:gd name="connsiteX18" fmla="*/ 71887 w 175463"/>
                  <a:gd name="connsiteY18" fmla="*/ 244061 h 248498"/>
                  <a:gd name="connsiteX19" fmla="*/ 139336 w 175463"/>
                  <a:gd name="connsiteY19" fmla="*/ 181936 h 248498"/>
                  <a:gd name="connsiteX20" fmla="*/ 140668 w 175463"/>
                  <a:gd name="connsiteY20" fmla="*/ 173505 h 248498"/>
                  <a:gd name="connsiteX21" fmla="*/ 169955 w 175463"/>
                  <a:gd name="connsiteY21" fmla="*/ 6656 h 248498"/>
                  <a:gd name="connsiteX22" fmla="*/ 125580 w 175463"/>
                  <a:gd name="connsiteY22" fmla="*/ 5769 h 248498"/>
                  <a:gd name="connsiteX23" fmla="*/ 101618 w 175463"/>
                  <a:gd name="connsiteY23" fmla="*/ 157530 h 248498"/>
                  <a:gd name="connsiteX24" fmla="*/ 100287 w 175463"/>
                  <a:gd name="connsiteY24" fmla="*/ 159305 h 248498"/>
                  <a:gd name="connsiteX25" fmla="*/ 85643 w 175463"/>
                  <a:gd name="connsiteY25" fmla="*/ 163743 h 248498"/>
                  <a:gd name="connsiteX26" fmla="*/ 13312 w 175463"/>
                  <a:gd name="connsiteY26" fmla="*/ 126912 h 248498"/>
                  <a:gd name="connsiteX27" fmla="*/ 5769 w 175463"/>
                  <a:gd name="connsiteY27" fmla="*/ 173949 h 248498"/>
                  <a:gd name="connsiteX28" fmla="*/ 5769 w 175463"/>
                  <a:gd name="connsiteY28" fmla="*/ 173949 h 248498"/>
                  <a:gd name="connsiteX29" fmla="*/ 5325 w 175463"/>
                  <a:gd name="connsiteY29" fmla="*/ 180161 h 248498"/>
                  <a:gd name="connsiteX30" fmla="*/ 85199 w 175463"/>
                  <a:gd name="connsiteY30" fmla="*/ 158861 h 248498"/>
                  <a:gd name="connsiteX31" fmla="*/ 85199 w 175463"/>
                  <a:gd name="connsiteY31" fmla="*/ 158861 h 248498"/>
                  <a:gd name="connsiteX32" fmla="*/ 85199 w 175463"/>
                  <a:gd name="connsiteY32" fmla="*/ 158861 h 24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5463" h="248498">
                    <a:moveTo>
                      <a:pt x="71443" y="248498"/>
                    </a:moveTo>
                    <a:cubicBezTo>
                      <a:pt x="32393" y="248498"/>
                      <a:pt x="1775" y="218767"/>
                      <a:pt x="0" y="179718"/>
                    </a:cubicBezTo>
                    <a:cubicBezTo>
                      <a:pt x="0" y="179718"/>
                      <a:pt x="0" y="179718"/>
                      <a:pt x="0" y="179274"/>
                    </a:cubicBezTo>
                    <a:lnTo>
                      <a:pt x="444" y="173505"/>
                    </a:lnTo>
                    <a:cubicBezTo>
                      <a:pt x="444" y="159305"/>
                      <a:pt x="7987" y="123362"/>
                      <a:pt x="8431" y="122030"/>
                    </a:cubicBezTo>
                    <a:cubicBezTo>
                      <a:pt x="8431" y="121143"/>
                      <a:pt x="9319" y="120699"/>
                      <a:pt x="9762" y="120255"/>
                    </a:cubicBezTo>
                    <a:cubicBezTo>
                      <a:pt x="10650" y="119812"/>
                      <a:pt x="11537" y="119812"/>
                      <a:pt x="11981" y="120255"/>
                    </a:cubicBezTo>
                    <a:cubicBezTo>
                      <a:pt x="37718" y="134455"/>
                      <a:pt x="80318" y="157086"/>
                      <a:pt x="85199" y="157974"/>
                    </a:cubicBezTo>
                    <a:cubicBezTo>
                      <a:pt x="88306" y="157974"/>
                      <a:pt x="93630" y="155755"/>
                      <a:pt x="96293" y="154868"/>
                    </a:cubicBezTo>
                    <a:lnTo>
                      <a:pt x="120699" y="2219"/>
                    </a:lnTo>
                    <a:cubicBezTo>
                      <a:pt x="120699" y="887"/>
                      <a:pt x="122030" y="0"/>
                      <a:pt x="123362" y="0"/>
                    </a:cubicBezTo>
                    <a:lnTo>
                      <a:pt x="173061" y="887"/>
                    </a:lnTo>
                    <a:cubicBezTo>
                      <a:pt x="173949" y="887"/>
                      <a:pt x="174392" y="1331"/>
                      <a:pt x="174836" y="1775"/>
                    </a:cubicBezTo>
                    <a:cubicBezTo>
                      <a:pt x="175280" y="2219"/>
                      <a:pt x="175724" y="3106"/>
                      <a:pt x="175280" y="3994"/>
                    </a:cubicBezTo>
                    <a:lnTo>
                      <a:pt x="145549" y="173949"/>
                    </a:lnTo>
                    <a:lnTo>
                      <a:pt x="144218" y="182380"/>
                    </a:lnTo>
                    <a:cubicBezTo>
                      <a:pt x="136674" y="224536"/>
                      <a:pt x="110049" y="248498"/>
                      <a:pt x="71443" y="248498"/>
                    </a:cubicBezTo>
                    <a:close/>
                    <a:moveTo>
                      <a:pt x="5325" y="180161"/>
                    </a:moveTo>
                    <a:cubicBezTo>
                      <a:pt x="7100" y="216549"/>
                      <a:pt x="35500" y="244061"/>
                      <a:pt x="71887" y="244061"/>
                    </a:cubicBezTo>
                    <a:cubicBezTo>
                      <a:pt x="108274" y="244061"/>
                      <a:pt x="132236" y="221874"/>
                      <a:pt x="139336" y="181936"/>
                    </a:cubicBezTo>
                    <a:lnTo>
                      <a:pt x="140668" y="173505"/>
                    </a:lnTo>
                    <a:lnTo>
                      <a:pt x="169955" y="6656"/>
                    </a:lnTo>
                    <a:lnTo>
                      <a:pt x="125580" y="5769"/>
                    </a:lnTo>
                    <a:lnTo>
                      <a:pt x="101618" y="157530"/>
                    </a:lnTo>
                    <a:cubicBezTo>
                      <a:pt x="101618" y="158418"/>
                      <a:pt x="100730" y="159305"/>
                      <a:pt x="100287" y="159305"/>
                    </a:cubicBezTo>
                    <a:cubicBezTo>
                      <a:pt x="99399" y="159749"/>
                      <a:pt x="90968" y="163743"/>
                      <a:pt x="85643" y="163743"/>
                    </a:cubicBezTo>
                    <a:cubicBezTo>
                      <a:pt x="82093" y="163743"/>
                      <a:pt x="39937" y="141555"/>
                      <a:pt x="13312" y="126912"/>
                    </a:cubicBezTo>
                    <a:cubicBezTo>
                      <a:pt x="10650" y="136674"/>
                      <a:pt x="5769" y="163299"/>
                      <a:pt x="5769" y="173949"/>
                    </a:cubicBezTo>
                    <a:lnTo>
                      <a:pt x="5769" y="173949"/>
                    </a:lnTo>
                    <a:lnTo>
                      <a:pt x="5325" y="180161"/>
                    </a:lnTo>
                    <a:close/>
                    <a:moveTo>
                      <a:pt x="85199" y="158861"/>
                    </a:moveTo>
                    <a:lnTo>
                      <a:pt x="85199" y="158861"/>
                    </a:lnTo>
                    <a:lnTo>
                      <a:pt x="85199" y="158861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2" name="Рисунок 8">
                <a:extLst>
                  <a:ext uri="{FF2B5EF4-FFF2-40B4-BE49-F238E27FC236}">
                    <a16:creationId xmlns:a16="http://schemas.microsoft.com/office/drawing/2014/main" id="{ACEF081F-27FC-515E-2248-61B80E3BFC77}"/>
                  </a:ext>
                </a:extLst>
              </p:cNvPr>
              <p:cNvSpPr/>
              <p:nvPr/>
            </p:nvSpPr>
            <p:spPr>
              <a:xfrm>
                <a:off x="647701" y="6338526"/>
                <a:ext cx="20856" cy="115984"/>
              </a:xfrm>
              <a:custGeom>
                <a:avLst/>
                <a:gdLst>
                  <a:gd name="connsiteX0" fmla="*/ 0 w 20856"/>
                  <a:gd name="connsiteY0" fmla="*/ 110659 h 115984"/>
                  <a:gd name="connsiteX1" fmla="*/ 2219 w 20856"/>
                  <a:gd name="connsiteY1" fmla="*/ 84922 h 115984"/>
                  <a:gd name="connsiteX2" fmla="*/ 4881 w 20856"/>
                  <a:gd name="connsiteY2" fmla="*/ 59185 h 115984"/>
                  <a:gd name="connsiteX3" fmla="*/ 7544 w 20856"/>
                  <a:gd name="connsiteY3" fmla="*/ 33447 h 115984"/>
                  <a:gd name="connsiteX4" fmla="*/ 8875 w 20856"/>
                  <a:gd name="connsiteY4" fmla="*/ 20579 h 115984"/>
                  <a:gd name="connsiteX5" fmla="*/ 9762 w 20856"/>
                  <a:gd name="connsiteY5" fmla="*/ 13923 h 115984"/>
                  <a:gd name="connsiteX6" fmla="*/ 10650 w 20856"/>
                  <a:gd name="connsiteY6" fmla="*/ 7710 h 115984"/>
                  <a:gd name="connsiteX7" fmla="*/ 13312 w 20856"/>
                  <a:gd name="connsiteY7" fmla="*/ 12591 h 115984"/>
                  <a:gd name="connsiteX8" fmla="*/ 9762 w 20856"/>
                  <a:gd name="connsiteY8" fmla="*/ 9929 h 115984"/>
                  <a:gd name="connsiteX9" fmla="*/ 6212 w 20856"/>
                  <a:gd name="connsiteY9" fmla="*/ 7266 h 115984"/>
                  <a:gd name="connsiteX10" fmla="*/ 5769 w 20856"/>
                  <a:gd name="connsiteY10" fmla="*/ 1498 h 115984"/>
                  <a:gd name="connsiteX11" fmla="*/ 10206 w 20856"/>
                  <a:gd name="connsiteY11" fmla="*/ 166 h 115984"/>
                  <a:gd name="connsiteX12" fmla="*/ 14200 w 20856"/>
                  <a:gd name="connsiteY12" fmla="*/ 1941 h 115984"/>
                  <a:gd name="connsiteX13" fmla="*/ 18194 w 20856"/>
                  <a:gd name="connsiteY13" fmla="*/ 3716 h 115984"/>
                  <a:gd name="connsiteX14" fmla="*/ 20856 w 20856"/>
                  <a:gd name="connsiteY14" fmla="*/ 8154 h 115984"/>
                  <a:gd name="connsiteX15" fmla="*/ 20856 w 20856"/>
                  <a:gd name="connsiteY15" fmla="*/ 9041 h 115984"/>
                  <a:gd name="connsiteX16" fmla="*/ 20412 w 20856"/>
                  <a:gd name="connsiteY16" fmla="*/ 15698 h 115984"/>
                  <a:gd name="connsiteX17" fmla="*/ 19081 w 20856"/>
                  <a:gd name="connsiteY17" fmla="*/ 22354 h 115984"/>
                  <a:gd name="connsiteX18" fmla="*/ 17750 w 20856"/>
                  <a:gd name="connsiteY18" fmla="*/ 35222 h 115984"/>
                  <a:gd name="connsiteX19" fmla="*/ 14644 w 20856"/>
                  <a:gd name="connsiteY19" fmla="*/ 60960 h 115984"/>
                  <a:gd name="connsiteX20" fmla="*/ 11537 w 20856"/>
                  <a:gd name="connsiteY20" fmla="*/ 86697 h 115984"/>
                  <a:gd name="connsiteX21" fmla="*/ 7987 w 20856"/>
                  <a:gd name="connsiteY21" fmla="*/ 112434 h 115984"/>
                  <a:gd name="connsiteX22" fmla="*/ 3550 w 20856"/>
                  <a:gd name="connsiteY22" fmla="*/ 115984 h 115984"/>
                  <a:gd name="connsiteX23" fmla="*/ 0 w 20856"/>
                  <a:gd name="connsiteY23" fmla="*/ 110659 h 1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856" h="115984">
                    <a:moveTo>
                      <a:pt x="0" y="110659"/>
                    </a:moveTo>
                    <a:cubicBezTo>
                      <a:pt x="887" y="102228"/>
                      <a:pt x="1331" y="93353"/>
                      <a:pt x="2219" y="84922"/>
                    </a:cubicBezTo>
                    <a:lnTo>
                      <a:pt x="4881" y="59185"/>
                    </a:lnTo>
                    <a:cubicBezTo>
                      <a:pt x="5769" y="50754"/>
                      <a:pt x="6656" y="41879"/>
                      <a:pt x="7544" y="33447"/>
                    </a:cubicBezTo>
                    <a:lnTo>
                      <a:pt x="8875" y="20579"/>
                    </a:lnTo>
                    <a:lnTo>
                      <a:pt x="9762" y="13923"/>
                    </a:lnTo>
                    <a:cubicBezTo>
                      <a:pt x="10206" y="11704"/>
                      <a:pt x="10206" y="9485"/>
                      <a:pt x="10650" y="7710"/>
                    </a:cubicBezTo>
                    <a:lnTo>
                      <a:pt x="13312" y="12591"/>
                    </a:lnTo>
                    <a:cubicBezTo>
                      <a:pt x="11981" y="11704"/>
                      <a:pt x="10650" y="10816"/>
                      <a:pt x="9762" y="9929"/>
                    </a:cubicBezTo>
                    <a:cubicBezTo>
                      <a:pt x="8431" y="9041"/>
                      <a:pt x="7544" y="8154"/>
                      <a:pt x="6212" y="7266"/>
                    </a:cubicBezTo>
                    <a:cubicBezTo>
                      <a:pt x="4437" y="5935"/>
                      <a:pt x="4437" y="3273"/>
                      <a:pt x="5769" y="1498"/>
                    </a:cubicBezTo>
                    <a:cubicBezTo>
                      <a:pt x="7100" y="166"/>
                      <a:pt x="8875" y="-277"/>
                      <a:pt x="10206" y="166"/>
                    </a:cubicBezTo>
                    <a:cubicBezTo>
                      <a:pt x="11537" y="610"/>
                      <a:pt x="12869" y="1054"/>
                      <a:pt x="14200" y="1941"/>
                    </a:cubicBezTo>
                    <a:cubicBezTo>
                      <a:pt x="15531" y="2385"/>
                      <a:pt x="16862" y="3273"/>
                      <a:pt x="18194" y="3716"/>
                    </a:cubicBezTo>
                    <a:cubicBezTo>
                      <a:pt x="19969" y="4604"/>
                      <a:pt x="20856" y="6379"/>
                      <a:pt x="20856" y="8154"/>
                    </a:cubicBezTo>
                    <a:lnTo>
                      <a:pt x="20856" y="9041"/>
                    </a:lnTo>
                    <a:cubicBezTo>
                      <a:pt x="20856" y="11260"/>
                      <a:pt x="20412" y="13479"/>
                      <a:pt x="20412" y="15698"/>
                    </a:cubicBezTo>
                    <a:lnTo>
                      <a:pt x="19081" y="22354"/>
                    </a:lnTo>
                    <a:lnTo>
                      <a:pt x="17750" y="35222"/>
                    </a:lnTo>
                    <a:cubicBezTo>
                      <a:pt x="16862" y="43654"/>
                      <a:pt x="15975" y="52529"/>
                      <a:pt x="14644" y="60960"/>
                    </a:cubicBezTo>
                    <a:lnTo>
                      <a:pt x="11537" y="86697"/>
                    </a:lnTo>
                    <a:cubicBezTo>
                      <a:pt x="10206" y="95128"/>
                      <a:pt x="9319" y="104003"/>
                      <a:pt x="7987" y="112434"/>
                    </a:cubicBezTo>
                    <a:cubicBezTo>
                      <a:pt x="7544" y="114653"/>
                      <a:pt x="5769" y="115984"/>
                      <a:pt x="3550" y="115984"/>
                    </a:cubicBezTo>
                    <a:cubicBezTo>
                      <a:pt x="1331" y="114653"/>
                      <a:pt x="0" y="112878"/>
                      <a:pt x="0" y="110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3" name="Рисунок 8">
                <a:extLst>
                  <a:ext uri="{FF2B5EF4-FFF2-40B4-BE49-F238E27FC236}">
                    <a16:creationId xmlns:a16="http://schemas.microsoft.com/office/drawing/2014/main" id="{D2B674A0-914E-F8B0-0D11-8036FF928EC4}"/>
                  </a:ext>
                </a:extLst>
              </p:cNvPr>
              <p:cNvSpPr/>
              <p:nvPr/>
            </p:nvSpPr>
            <p:spPr>
              <a:xfrm>
                <a:off x="645175" y="6328821"/>
                <a:ext cx="20139" cy="28508"/>
              </a:xfrm>
              <a:custGeom>
                <a:avLst/>
                <a:gdLst>
                  <a:gd name="connsiteX0" fmla="*/ 8739 w 20139"/>
                  <a:gd name="connsiteY0" fmla="*/ 28509 h 28508"/>
                  <a:gd name="connsiteX1" fmla="*/ 7407 w 20139"/>
                  <a:gd name="connsiteY1" fmla="*/ 28509 h 28508"/>
                  <a:gd name="connsiteX2" fmla="*/ 307 w 20139"/>
                  <a:gd name="connsiteY2" fmla="*/ 12534 h 28508"/>
                  <a:gd name="connsiteX3" fmla="*/ 4745 w 20139"/>
                  <a:gd name="connsiteY3" fmla="*/ 3215 h 28508"/>
                  <a:gd name="connsiteX4" fmla="*/ 12732 w 20139"/>
                  <a:gd name="connsiteY4" fmla="*/ 109 h 28508"/>
                  <a:gd name="connsiteX5" fmla="*/ 19832 w 20139"/>
                  <a:gd name="connsiteY5" fmla="*/ 16084 h 28508"/>
                  <a:gd name="connsiteX6" fmla="*/ 19832 w 20139"/>
                  <a:gd name="connsiteY6" fmla="*/ 16084 h 28508"/>
                  <a:gd name="connsiteX7" fmla="*/ 15395 w 20139"/>
                  <a:gd name="connsiteY7" fmla="*/ 25403 h 28508"/>
                  <a:gd name="connsiteX8" fmla="*/ 8739 w 20139"/>
                  <a:gd name="connsiteY8" fmla="*/ 28509 h 28508"/>
                  <a:gd name="connsiteX9" fmla="*/ 11401 w 20139"/>
                  <a:gd name="connsiteY9" fmla="*/ 3215 h 28508"/>
                  <a:gd name="connsiteX10" fmla="*/ 7407 w 20139"/>
                  <a:gd name="connsiteY10" fmla="*/ 5434 h 28508"/>
                  <a:gd name="connsiteX11" fmla="*/ 3857 w 20139"/>
                  <a:gd name="connsiteY11" fmla="*/ 12978 h 28508"/>
                  <a:gd name="connsiteX12" fmla="*/ 8295 w 20139"/>
                  <a:gd name="connsiteY12" fmla="*/ 24959 h 28508"/>
                  <a:gd name="connsiteX13" fmla="*/ 13176 w 20139"/>
                  <a:gd name="connsiteY13" fmla="*/ 22740 h 28508"/>
                  <a:gd name="connsiteX14" fmla="*/ 16726 w 20139"/>
                  <a:gd name="connsiteY14" fmla="*/ 15196 h 28508"/>
                  <a:gd name="connsiteX15" fmla="*/ 12289 w 20139"/>
                  <a:gd name="connsiteY15" fmla="*/ 3215 h 28508"/>
                  <a:gd name="connsiteX16" fmla="*/ 11401 w 20139"/>
                  <a:gd name="connsiteY16" fmla="*/ 3215 h 28508"/>
                  <a:gd name="connsiteX17" fmla="*/ 18057 w 20139"/>
                  <a:gd name="connsiteY17" fmla="*/ 15640 h 28508"/>
                  <a:gd name="connsiteX18" fmla="*/ 18057 w 20139"/>
                  <a:gd name="connsiteY18" fmla="*/ 15640 h 28508"/>
                  <a:gd name="connsiteX19" fmla="*/ 18057 w 20139"/>
                  <a:gd name="connsiteY19" fmla="*/ 15640 h 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139" h="28508">
                    <a:moveTo>
                      <a:pt x="8739" y="28509"/>
                    </a:moveTo>
                    <a:cubicBezTo>
                      <a:pt x="8295" y="28509"/>
                      <a:pt x="7851" y="28509"/>
                      <a:pt x="7407" y="28509"/>
                    </a:cubicBezTo>
                    <a:cubicBezTo>
                      <a:pt x="2082" y="27621"/>
                      <a:pt x="-1024" y="20521"/>
                      <a:pt x="307" y="12534"/>
                    </a:cubicBezTo>
                    <a:cubicBezTo>
                      <a:pt x="751" y="8984"/>
                      <a:pt x="2526" y="5434"/>
                      <a:pt x="4745" y="3215"/>
                    </a:cubicBezTo>
                    <a:cubicBezTo>
                      <a:pt x="6964" y="553"/>
                      <a:pt x="10070" y="-335"/>
                      <a:pt x="12732" y="109"/>
                    </a:cubicBezTo>
                    <a:cubicBezTo>
                      <a:pt x="18057" y="996"/>
                      <a:pt x="21164" y="8096"/>
                      <a:pt x="19832" y="16084"/>
                    </a:cubicBezTo>
                    <a:lnTo>
                      <a:pt x="19832" y="16084"/>
                    </a:lnTo>
                    <a:cubicBezTo>
                      <a:pt x="19389" y="19634"/>
                      <a:pt x="17614" y="23184"/>
                      <a:pt x="15395" y="25403"/>
                    </a:cubicBezTo>
                    <a:cubicBezTo>
                      <a:pt x="13620" y="27178"/>
                      <a:pt x="11401" y="28509"/>
                      <a:pt x="8739" y="28509"/>
                    </a:cubicBezTo>
                    <a:close/>
                    <a:moveTo>
                      <a:pt x="11401" y="3215"/>
                    </a:moveTo>
                    <a:cubicBezTo>
                      <a:pt x="10070" y="3215"/>
                      <a:pt x="8739" y="4103"/>
                      <a:pt x="7407" y="5434"/>
                    </a:cubicBezTo>
                    <a:cubicBezTo>
                      <a:pt x="5632" y="7209"/>
                      <a:pt x="4301" y="9871"/>
                      <a:pt x="3857" y="12978"/>
                    </a:cubicBezTo>
                    <a:cubicBezTo>
                      <a:pt x="2970" y="18746"/>
                      <a:pt x="4745" y="24515"/>
                      <a:pt x="8295" y="24959"/>
                    </a:cubicBezTo>
                    <a:cubicBezTo>
                      <a:pt x="10070" y="25403"/>
                      <a:pt x="11401" y="24515"/>
                      <a:pt x="13176" y="22740"/>
                    </a:cubicBezTo>
                    <a:cubicBezTo>
                      <a:pt x="14951" y="20965"/>
                      <a:pt x="16282" y="18303"/>
                      <a:pt x="16726" y="15196"/>
                    </a:cubicBezTo>
                    <a:cubicBezTo>
                      <a:pt x="17614" y="9428"/>
                      <a:pt x="15839" y="3659"/>
                      <a:pt x="12289" y="3215"/>
                    </a:cubicBezTo>
                    <a:cubicBezTo>
                      <a:pt x="11845" y="3215"/>
                      <a:pt x="11845" y="3215"/>
                      <a:pt x="11401" y="3215"/>
                    </a:cubicBezTo>
                    <a:close/>
                    <a:moveTo>
                      <a:pt x="18057" y="15640"/>
                    </a:moveTo>
                    <a:lnTo>
                      <a:pt x="18057" y="15640"/>
                    </a:lnTo>
                    <a:lnTo>
                      <a:pt x="18057" y="156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4" name="Рисунок 8">
                <a:extLst>
                  <a:ext uri="{FF2B5EF4-FFF2-40B4-BE49-F238E27FC236}">
                    <a16:creationId xmlns:a16="http://schemas.microsoft.com/office/drawing/2014/main" id="{EE84DCE2-C48D-BD77-AFCF-D118D017A084}"/>
                  </a:ext>
                </a:extLst>
              </p:cNvPr>
              <p:cNvSpPr/>
              <p:nvPr/>
            </p:nvSpPr>
            <p:spPr>
              <a:xfrm>
                <a:off x="628620" y="6201453"/>
                <a:ext cx="65230" cy="33401"/>
              </a:xfrm>
              <a:custGeom>
                <a:avLst/>
                <a:gdLst>
                  <a:gd name="connsiteX0" fmla="*/ 62125 w 65230"/>
                  <a:gd name="connsiteY0" fmla="*/ 33402 h 33401"/>
                  <a:gd name="connsiteX1" fmla="*/ 62125 w 65230"/>
                  <a:gd name="connsiteY1" fmla="*/ 33402 h 33401"/>
                  <a:gd name="connsiteX2" fmla="*/ 887 w 65230"/>
                  <a:gd name="connsiteY2" fmla="*/ 11658 h 33401"/>
                  <a:gd name="connsiteX3" fmla="*/ 0 w 65230"/>
                  <a:gd name="connsiteY3" fmla="*/ 10327 h 33401"/>
                  <a:gd name="connsiteX4" fmla="*/ 1331 w 65230"/>
                  <a:gd name="connsiteY4" fmla="*/ 1008 h 33401"/>
                  <a:gd name="connsiteX5" fmla="*/ 2662 w 65230"/>
                  <a:gd name="connsiteY5" fmla="*/ 121 h 33401"/>
                  <a:gd name="connsiteX6" fmla="*/ 16419 w 65230"/>
                  <a:gd name="connsiteY6" fmla="*/ 1452 h 33401"/>
                  <a:gd name="connsiteX7" fmla="*/ 16862 w 65230"/>
                  <a:gd name="connsiteY7" fmla="*/ 1452 h 33401"/>
                  <a:gd name="connsiteX8" fmla="*/ 64343 w 65230"/>
                  <a:gd name="connsiteY8" fmla="*/ 18315 h 33401"/>
                  <a:gd name="connsiteX9" fmla="*/ 65231 w 65230"/>
                  <a:gd name="connsiteY9" fmla="*/ 19646 h 33401"/>
                  <a:gd name="connsiteX10" fmla="*/ 63012 w 65230"/>
                  <a:gd name="connsiteY10" fmla="*/ 32514 h 33401"/>
                  <a:gd name="connsiteX11" fmla="*/ 62125 w 65230"/>
                  <a:gd name="connsiteY11" fmla="*/ 33402 h 33401"/>
                  <a:gd name="connsiteX12" fmla="*/ 62125 w 65230"/>
                  <a:gd name="connsiteY12" fmla="*/ 33402 h 33401"/>
                  <a:gd name="connsiteX13" fmla="*/ 2662 w 65230"/>
                  <a:gd name="connsiteY13" fmla="*/ 9440 h 33401"/>
                  <a:gd name="connsiteX14" fmla="*/ 60793 w 65230"/>
                  <a:gd name="connsiteY14" fmla="*/ 30296 h 33401"/>
                  <a:gd name="connsiteX15" fmla="*/ 62568 w 65230"/>
                  <a:gd name="connsiteY15" fmla="*/ 20090 h 33401"/>
                  <a:gd name="connsiteX16" fmla="*/ 15975 w 65230"/>
                  <a:gd name="connsiteY16" fmla="*/ 3671 h 33401"/>
                  <a:gd name="connsiteX17" fmla="*/ 3550 w 65230"/>
                  <a:gd name="connsiteY17" fmla="*/ 2340 h 33401"/>
                  <a:gd name="connsiteX18" fmla="*/ 2662 w 65230"/>
                  <a:gd name="connsiteY18" fmla="*/ 9440 h 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230" h="33401">
                    <a:moveTo>
                      <a:pt x="62125" y="33402"/>
                    </a:moveTo>
                    <a:cubicBezTo>
                      <a:pt x="61681" y="33402"/>
                      <a:pt x="61681" y="33402"/>
                      <a:pt x="62125" y="33402"/>
                    </a:cubicBezTo>
                    <a:lnTo>
                      <a:pt x="887" y="11658"/>
                    </a:lnTo>
                    <a:cubicBezTo>
                      <a:pt x="444" y="11658"/>
                      <a:pt x="0" y="10771"/>
                      <a:pt x="0" y="10327"/>
                    </a:cubicBezTo>
                    <a:lnTo>
                      <a:pt x="1331" y="1008"/>
                    </a:lnTo>
                    <a:cubicBezTo>
                      <a:pt x="1331" y="565"/>
                      <a:pt x="2219" y="-323"/>
                      <a:pt x="2662" y="121"/>
                    </a:cubicBezTo>
                    <a:lnTo>
                      <a:pt x="16419" y="1452"/>
                    </a:lnTo>
                    <a:cubicBezTo>
                      <a:pt x="16419" y="1452"/>
                      <a:pt x="16419" y="1452"/>
                      <a:pt x="16862" y="1452"/>
                    </a:cubicBezTo>
                    <a:lnTo>
                      <a:pt x="64343" y="18315"/>
                    </a:lnTo>
                    <a:cubicBezTo>
                      <a:pt x="64787" y="18315"/>
                      <a:pt x="65231" y="19202"/>
                      <a:pt x="65231" y="19646"/>
                    </a:cubicBezTo>
                    <a:lnTo>
                      <a:pt x="63012" y="32514"/>
                    </a:lnTo>
                    <a:cubicBezTo>
                      <a:pt x="63012" y="32958"/>
                      <a:pt x="62568" y="33402"/>
                      <a:pt x="62125" y="33402"/>
                    </a:cubicBezTo>
                    <a:cubicBezTo>
                      <a:pt x="62568" y="33402"/>
                      <a:pt x="62125" y="33402"/>
                      <a:pt x="62125" y="33402"/>
                    </a:cubicBezTo>
                    <a:close/>
                    <a:moveTo>
                      <a:pt x="2662" y="9440"/>
                    </a:moveTo>
                    <a:lnTo>
                      <a:pt x="60793" y="30296"/>
                    </a:lnTo>
                    <a:lnTo>
                      <a:pt x="62568" y="20090"/>
                    </a:lnTo>
                    <a:lnTo>
                      <a:pt x="15975" y="3671"/>
                    </a:lnTo>
                    <a:lnTo>
                      <a:pt x="3550" y="2340"/>
                    </a:lnTo>
                    <a:lnTo>
                      <a:pt x="2662" y="94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5" name="Рисунок 8">
                <a:extLst>
                  <a:ext uri="{FF2B5EF4-FFF2-40B4-BE49-F238E27FC236}">
                    <a16:creationId xmlns:a16="http://schemas.microsoft.com/office/drawing/2014/main" id="{DDE4E849-C992-4E5B-D1F6-18D634A852F1}"/>
                  </a:ext>
                </a:extLst>
              </p:cNvPr>
              <p:cNvSpPr/>
              <p:nvPr/>
            </p:nvSpPr>
            <p:spPr>
              <a:xfrm>
                <a:off x="628176" y="6201131"/>
                <a:ext cx="50261" cy="28843"/>
              </a:xfrm>
              <a:custGeom>
                <a:avLst/>
                <a:gdLst>
                  <a:gd name="connsiteX0" fmla="*/ 46593 w 50261"/>
                  <a:gd name="connsiteY0" fmla="*/ 28844 h 28843"/>
                  <a:gd name="connsiteX1" fmla="*/ 46593 w 50261"/>
                  <a:gd name="connsiteY1" fmla="*/ 28844 h 28843"/>
                  <a:gd name="connsiteX2" fmla="*/ 1331 w 50261"/>
                  <a:gd name="connsiteY2" fmla="*/ 11981 h 28843"/>
                  <a:gd name="connsiteX3" fmla="*/ 0 w 50261"/>
                  <a:gd name="connsiteY3" fmla="*/ 9762 h 28843"/>
                  <a:gd name="connsiteX4" fmla="*/ 1331 w 50261"/>
                  <a:gd name="connsiteY4" fmla="*/ 1331 h 28843"/>
                  <a:gd name="connsiteX5" fmla="*/ 2219 w 50261"/>
                  <a:gd name="connsiteY5" fmla="*/ 0 h 28843"/>
                  <a:gd name="connsiteX6" fmla="*/ 3994 w 50261"/>
                  <a:gd name="connsiteY6" fmla="*/ 0 h 28843"/>
                  <a:gd name="connsiteX7" fmla="*/ 48812 w 50261"/>
                  <a:gd name="connsiteY7" fmla="*/ 16419 h 28843"/>
                  <a:gd name="connsiteX8" fmla="*/ 50143 w 50261"/>
                  <a:gd name="connsiteY8" fmla="*/ 18637 h 28843"/>
                  <a:gd name="connsiteX9" fmla="*/ 48368 w 50261"/>
                  <a:gd name="connsiteY9" fmla="*/ 27069 h 28843"/>
                  <a:gd name="connsiteX10" fmla="*/ 47481 w 50261"/>
                  <a:gd name="connsiteY10" fmla="*/ 28400 h 28843"/>
                  <a:gd name="connsiteX11" fmla="*/ 46593 w 50261"/>
                  <a:gd name="connsiteY11" fmla="*/ 28844 h 28843"/>
                  <a:gd name="connsiteX12" fmla="*/ 3994 w 50261"/>
                  <a:gd name="connsiteY12" fmla="*/ 9319 h 28843"/>
                  <a:gd name="connsiteX13" fmla="*/ 45262 w 50261"/>
                  <a:gd name="connsiteY13" fmla="*/ 24406 h 28843"/>
                  <a:gd name="connsiteX14" fmla="*/ 46150 w 50261"/>
                  <a:gd name="connsiteY14" fmla="*/ 19969 h 28843"/>
                  <a:gd name="connsiteX15" fmla="*/ 4881 w 50261"/>
                  <a:gd name="connsiteY15" fmla="*/ 4437 h 28843"/>
                  <a:gd name="connsiteX16" fmla="*/ 3994 w 50261"/>
                  <a:gd name="connsiteY16" fmla="*/ 9319 h 28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61" h="28843">
                    <a:moveTo>
                      <a:pt x="46593" y="28844"/>
                    </a:moveTo>
                    <a:lnTo>
                      <a:pt x="46593" y="28844"/>
                    </a:lnTo>
                    <a:lnTo>
                      <a:pt x="1331" y="11981"/>
                    </a:lnTo>
                    <a:cubicBezTo>
                      <a:pt x="444" y="11537"/>
                      <a:pt x="0" y="10650"/>
                      <a:pt x="0" y="9762"/>
                    </a:cubicBezTo>
                    <a:lnTo>
                      <a:pt x="1331" y="1331"/>
                    </a:lnTo>
                    <a:cubicBezTo>
                      <a:pt x="1331" y="887"/>
                      <a:pt x="1775" y="444"/>
                      <a:pt x="2219" y="0"/>
                    </a:cubicBezTo>
                    <a:cubicBezTo>
                      <a:pt x="3106" y="0"/>
                      <a:pt x="3550" y="0"/>
                      <a:pt x="3994" y="0"/>
                    </a:cubicBezTo>
                    <a:lnTo>
                      <a:pt x="48812" y="16419"/>
                    </a:lnTo>
                    <a:cubicBezTo>
                      <a:pt x="49700" y="16862"/>
                      <a:pt x="50587" y="17750"/>
                      <a:pt x="50143" y="18637"/>
                    </a:cubicBezTo>
                    <a:lnTo>
                      <a:pt x="48368" y="27069"/>
                    </a:lnTo>
                    <a:cubicBezTo>
                      <a:pt x="48368" y="27512"/>
                      <a:pt x="47925" y="27956"/>
                      <a:pt x="47481" y="28400"/>
                    </a:cubicBezTo>
                    <a:cubicBezTo>
                      <a:pt x="47481" y="28400"/>
                      <a:pt x="47037" y="28844"/>
                      <a:pt x="46593" y="28844"/>
                    </a:cubicBezTo>
                    <a:close/>
                    <a:moveTo>
                      <a:pt x="3994" y="9319"/>
                    </a:moveTo>
                    <a:lnTo>
                      <a:pt x="45262" y="24406"/>
                    </a:lnTo>
                    <a:lnTo>
                      <a:pt x="46150" y="19969"/>
                    </a:lnTo>
                    <a:lnTo>
                      <a:pt x="4881" y="4437"/>
                    </a:lnTo>
                    <a:lnTo>
                      <a:pt x="3994" y="9319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6" name="Рисунок 8">
                <a:extLst>
                  <a:ext uri="{FF2B5EF4-FFF2-40B4-BE49-F238E27FC236}">
                    <a16:creationId xmlns:a16="http://schemas.microsoft.com/office/drawing/2014/main" id="{2537B141-7C90-00D6-B7E2-F1BA3248A5D3}"/>
                  </a:ext>
                </a:extLst>
              </p:cNvPr>
              <p:cNvGrpSpPr/>
              <p:nvPr/>
            </p:nvGrpSpPr>
            <p:grpSpPr>
              <a:xfrm>
                <a:off x="675483" y="6217819"/>
                <a:ext cx="18098" cy="5055"/>
                <a:chOff x="675483" y="6217819"/>
                <a:chExt cx="18098" cy="5055"/>
              </a:xfrm>
              <a:solidFill>
                <a:srgbClr val="FFFFFF"/>
              </a:solidFill>
            </p:grpSpPr>
            <p:sp>
              <p:nvSpPr>
                <p:cNvPr id="59" name="Рисунок 8">
                  <a:extLst>
                    <a:ext uri="{FF2B5EF4-FFF2-40B4-BE49-F238E27FC236}">
                      <a16:creationId xmlns:a16="http://schemas.microsoft.com/office/drawing/2014/main" id="{D5278AFC-5CA8-9523-5645-37F3FDDCDF5D}"/>
                    </a:ext>
                  </a:extLst>
                </p:cNvPr>
                <p:cNvSpPr/>
                <p:nvPr/>
              </p:nvSpPr>
              <p:spPr>
                <a:xfrm>
                  <a:off x="676544" y="6218880"/>
                  <a:ext cx="15531" cy="2662"/>
                </a:xfrm>
                <a:custGeom>
                  <a:avLst/>
                  <a:gdLst>
                    <a:gd name="connsiteX0" fmla="*/ 0 w 15531"/>
                    <a:gd name="connsiteY0" fmla="*/ 0 h 2662"/>
                    <a:gd name="connsiteX1" fmla="*/ 15531 w 15531"/>
                    <a:gd name="connsiteY1" fmla="*/ 2662 h 2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31" h="2662">
                      <a:moveTo>
                        <a:pt x="0" y="0"/>
                      </a:moveTo>
                      <a:lnTo>
                        <a:pt x="15531" y="2662"/>
                      </a:lnTo>
                    </a:path>
                  </a:pathLst>
                </a:custGeom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0" name="Рисунок 8">
                  <a:extLst>
                    <a:ext uri="{FF2B5EF4-FFF2-40B4-BE49-F238E27FC236}">
                      <a16:creationId xmlns:a16="http://schemas.microsoft.com/office/drawing/2014/main" id="{FF07E953-E5A2-D0C8-EDFB-EF94B0FEC575}"/>
                    </a:ext>
                  </a:extLst>
                </p:cNvPr>
                <p:cNvSpPr/>
                <p:nvPr/>
              </p:nvSpPr>
              <p:spPr>
                <a:xfrm>
                  <a:off x="675483" y="6217819"/>
                  <a:ext cx="18098" cy="5055"/>
                </a:xfrm>
                <a:custGeom>
                  <a:avLst/>
                  <a:gdLst>
                    <a:gd name="connsiteX0" fmla="*/ 16593 w 18098"/>
                    <a:gd name="connsiteY0" fmla="*/ 5055 h 5055"/>
                    <a:gd name="connsiteX1" fmla="*/ 16593 w 18098"/>
                    <a:gd name="connsiteY1" fmla="*/ 5055 h 5055"/>
                    <a:gd name="connsiteX2" fmla="*/ 1062 w 18098"/>
                    <a:gd name="connsiteY2" fmla="*/ 2393 h 5055"/>
                    <a:gd name="connsiteX3" fmla="*/ 174 w 18098"/>
                    <a:gd name="connsiteY3" fmla="*/ 1062 h 5055"/>
                    <a:gd name="connsiteX4" fmla="*/ 1505 w 18098"/>
                    <a:gd name="connsiteY4" fmla="*/ 174 h 5055"/>
                    <a:gd name="connsiteX5" fmla="*/ 17036 w 18098"/>
                    <a:gd name="connsiteY5" fmla="*/ 2837 h 5055"/>
                    <a:gd name="connsiteX6" fmla="*/ 17924 w 18098"/>
                    <a:gd name="connsiteY6" fmla="*/ 4168 h 5055"/>
                    <a:gd name="connsiteX7" fmla="*/ 16593 w 18098"/>
                    <a:gd name="connsiteY7" fmla="*/ 5055 h 5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98" h="5055">
                      <a:moveTo>
                        <a:pt x="16593" y="5055"/>
                      </a:moveTo>
                      <a:lnTo>
                        <a:pt x="16593" y="5055"/>
                      </a:lnTo>
                      <a:lnTo>
                        <a:pt x="1062" y="2393"/>
                      </a:lnTo>
                      <a:cubicBezTo>
                        <a:pt x="174" y="2393"/>
                        <a:pt x="-270" y="1505"/>
                        <a:pt x="174" y="1062"/>
                      </a:cubicBezTo>
                      <a:cubicBezTo>
                        <a:pt x="174" y="174"/>
                        <a:pt x="1062" y="-270"/>
                        <a:pt x="1505" y="174"/>
                      </a:cubicBezTo>
                      <a:lnTo>
                        <a:pt x="17036" y="2837"/>
                      </a:lnTo>
                      <a:cubicBezTo>
                        <a:pt x="17924" y="2837"/>
                        <a:pt x="18368" y="3724"/>
                        <a:pt x="17924" y="4168"/>
                      </a:cubicBezTo>
                      <a:cubicBezTo>
                        <a:pt x="17480" y="4612"/>
                        <a:pt x="17036" y="5055"/>
                        <a:pt x="16593" y="5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7" name="Рисунок 8">
                <a:extLst>
                  <a:ext uri="{FF2B5EF4-FFF2-40B4-BE49-F238E27FC236}">
                    <a16:creationId xmlns:a16="http://schemas.microsoft.com/office/drawing/2014/main" id="{93E00118-4B90-D64F-72B7-B198E158DA83}"/>
                  </a:ext>
                </a:extLst>
              </p:cNvPr>
              <p:cNvSpPr/>
              <p:nvPr/>
            </p:nvSpPr>
            <p:spPr>
              <a:xfrm>
                <a:off x="542089" y="6348898"/>
                <a:ext cx="76768" cy="39937"/>
              </a:xfrm>
              <a:custGeom>
                <a:avLst/>
                <a:gdLst>
                  <a:gd name="connsiteX0" fmla="*/ 75437 w 76768"/>
                  <a:gd name="connsiteY0" fmla="*/ 39937 h 39937"/>
                  <a:gd name="connsiteX1" fmla="*/ 74549 w 76768"/>
                  <a:gd name="connsiteY1" fmla="*/ 39937 h 39937"/>
                  <a:gd name="connsiteX2" fmla="*/ 887 w 76768"/>
                  <a:gd name="connsiteY2" fmla="*/ 3106 h 39937"/>
                  <a:gd name="connsiteX3" fmla="*/ 0 w 76768"/>
                  <a:gd name="connsiteY3" fmla="*/ 887 h 39937"/>
                  <a:gd name="connsiteX4" fmla="*/ 2219 w 76768"/>
                  <a:gd name="connsiteY4" fmla="*/ 0 h 39937"/>
                  <a:gd name="connsiteX5" fmla="*/ 75881 w 76768"/>
                  <a:gd name="connsiteY5" fmla="*/ 36831 h 39937"/>
                  <a:gd name="connsiteX6" fmla="*/ 76768 w 76768"/>
                  <a:gd name="connsiteY6" fmla="*/ 39050 h 39937"/>
                  <a:gd name="connsiteX7" fmla="*/ 75437 w 76768"/>
                  <a:gd name="connsiteY7" fmla="*/ 39937 h 3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768" h="39937">
                    <a:moveTo>
                      <a:pt x="75437" y="39937"/>
                    </a:moveTo>
                    <a:cubicBezTo>
                      <a:pt x="74993" y="39937"/>
                      <a:pt x="74993" y="39937"/>
                      <a:pt x="74549" y="39937"/>
                    </a:cubicBezTo>
                    <a:lnTo>
                      <a:pt x="887" y="3106"/>
                    </a:lnTo>
                    <a:cubicBezTo>
                      <a:pt x="0" y="2662"/>
                      <a:pt x="0" y="1775"/>
                      <a:pt x="0" y="887"/>
                    </a:cubicBezTo>
                    <a:cubicBezTo>
                      <a:pt x="444" y="0"/>
                      <a:pt x="1331" y="0"/>
                      <a:pt x="2219" y="0"/>
                    </a:cubicBezTo>
                    <a:lnTo>
                      <a:pt x="75881" y="36831"/>
                    </a:lnTo>
                    <a:cubicBezTo>
                      <a:pt x="76768" y="37275"/>
                      <a:pt x="76768" y="38162"/>
                      <a:pt x="76768" y="39050"/>
                    </a:cubicBezTo>
                    <a:cubicBezTo>
                      <a:pt x="76324" y="39493"/>
                      <a:pt x="75881" y="39937"/>
                      <a:pt x="75437" y="399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8" name="Рисунок 8">
                <a:extLst>
                  <a:ext uri="{FF2B5EF4-FFF2-40B4-BE49-F238E27FC236}">
                    <a16:creationId xmlns:a16="http://schemas.microsoft.com/office/drawing/2014/main" id="{F356D6C7-E374-AAE4-9247-AE590BD91B97}"/>
                  </a:ext>
                </a:extLst>
              </p:cNvPr>
              <p:cNvSpPr/>
              <p:nvPr/>
            </p:nvSpPr>
            <p:spPr>
              <a:xfrm>
                <a:off x="597835" y="6396823"/>
                <a:ext cx="25133" cy="81649"/>
              </a:xfrm>
              <a:custGeom>
                <a:avLst/>
                <a:gdLst>
                  <a:gd name="connsiteX0" fmla="*/ 23685 w 25133"/>
                  <a:gd name="connsiteY0" fmla="*/ 81649 h 81649"/>
                  <a:gd name="connsiteX1" fmla="*/ 23685 w 25133"/>
                  <a:gd name="connsiteY1" fmla="*/ 81649 h 81649"/>
                  <a:gd name="connsiteX2" fmla="*/ 166 w 25133"/>
                  <a:gd name="connsiteY2" fmla="*/ 56356 h 81649"/>
                  <a:gd name="connsiteX3" fmla="*/ 6378 w 25133"/>
                  <a:gd name="connsiteY3" fmla="*/ 1331 h 81649"/>
                  <a:gd name="connsiteX4" fmla="*/ 8153 w 25133"/>
                  <a:gd name="connsiteY4" fmla="*/ 0 h 81649"/>
                  <a:gd name="connsiteX5" fmla="*/ 9485 w 25133"/>
                  <a:gd name="connsiteY5" fmla="*/ 1775 h 81649"/>
                  <a:gd name="connsiteX6" fmla="*/ 3272 w 25133"/>
                  <a:gd name="connsiteY6" fmla="*/ 55912 h 81649"/>
                  <a:gd name="connsiteX7" fmla="*/ 23685 w 25133"/>
                  <a:gd name="connsiteY7" fmla="*/ 78099 h 81649"/>
                  <a:gd name="connsiteX8" fmla="*/ 25016 w 25133"/>
                  <a:gd name="connsiteY8" fmla="*/ 79874 h 81649"/>
                  <a:gd name="connsiteX9" fmla="*/ 23685 w 25133"/>
                  <a:gd name="connsiteY9" fmla="*/ 81649 h 8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33" h="81649">
                    <a:moveTo>
                      <a:pt x="23685" y="81649"/>
                    </a:moveTo>
                    <a:cubicBezTo>
                      <a:pt x="23241" y="81649"/>
                      <a:pt x="23241" y="81649"/>
                      <a:pt x="23685" y="81649"/>
                    </a:cubicBezTo>
                    <a:cubicBezTo>
                      <a:pt x="23241" y="81649"/>
                      <a:pt x="2385" y="78543"/>
                      <a:pt x="166" y="56356"/>
                    </a:cubicBezTo>
                    <a:cubicBezTo>
                      <a:pt x="-1165" y="43487"/>
                      <a:pt x="5935" y="3106"/>
                      <a:pt x="6378" y="1331"/>
                    </a:cubicBezTo>
                    <a:cubicBezTo>
                      <a:pt x="6378" y="444"/>
                      <a:pt x="7266" y="0"/>
                      <a:pt x="8153" y="0"/>
                    </a:cubicBezTo>
                    <a:cubicBezTo>
                      <a:pt x="9041" y="0"/>
                      <a:pt x="9485" y="887"/>
                      <a:pt x="9485" y="1775"/>
                    </a:cubicBezTo>
                    <a:cubicBezTo>
                      <a:pt x="9485" y="2219"/>
                      <a:pt x="2385" y="43487"/>
                      <a:pt x="3272" y="55912"/>
                    </a:cubicBezTo>
                    <a:cubicBezTo>
                      <a:pt x="5047" y="75437"/>
                      <a:pt x="22797" y="78099"/>
                      <a:pt x="23685" y="78099"/>
                    </a:cubicBezTo>
                    <a:cubicBezTo>
                      <a:pt x="24572" y="78099"/>
                      <a:pt x="25460" y="78987"/>
                      <a:pt x="25016" y="79874"/>
                    </a:cubicBezTo>
                    <a:cubicBezTo>
                      <a:pt x="25016" y="81206"/>
                      <a:pt x="24128" y="81649"/>
                      <a:pt x="23685" y="816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3FA99C02-351F-642A-2B1A-2468ED8DAFDB}"/>
              </a:ext>
            </a:extLst>
          </p:cNvPr>
          <p:cNvSpPr txBox="1"/>
          <p:nvPr/>
        </p:nvSpPr>
        <p:spPr>
          <a:xfrm>
            <a:off x="266135" y="411510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5C92A"/>
                </a:solidFill>
                <a:latin typeface="PT Sans" panose="020B0503020203020204" pitchFamily="34" charset="-52"/>
              </a:rPr>
              <a:t>FastTrack+ NAT</a:t>
            </a:r>
            <a:endParaRPr lang="ru-RU" sz="3600" b="1" dirty="0">
              <a:solidFill>
                <a:srgbClr val="F5C92A"/>
              </a:solidFill>
              <a:latin typeface="PT Sans" panose="020B0503020203020204" pitchFamily="34" charset="-52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2FC7AA8-984E-88E4-43A0-9EF7BD45B7F5}"/>
              </a:ext>
            </a:extLst>
          </p:cNvPr>
          <p:cNvSpPr/>
          <p:nvPr/>
        </p:nvSpPr>
        <p:spPr>
          <a:xfrm>
            <a:off x="4385500" y="1"/>
            <a:ext cx="373001" cy="411509"/>
          </a:xfrm>
          <a:prstGeom prst="rect">
            <a:avLst/>
          </a:prstGeom>
          <a:solidFill>
            <a:srgbClr val="F5C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Изображение выглядит как снимок экрана, текст, программное обеспечение, число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2FEDEBDA-8620-F637-BDB1-D877B880D8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305648"/>
            <a:ext cx="7772400" cy="2722682"/>
          </a:xfrm>
          <a:prstGeom prst="rect">
            <a:avLst/>
          </a:prstGeom>
        </p:spPr>
      </p:pic>
      <p:pic>
        <p:nvPicPr>
          <p:cNvPr id="7" name="Рисунок 6" descr="Изображение выглядит как текст, снимок экрана, программное обеспечение, линия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B4605A25-4888-3DDD-4658-9C34F59858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254151"/>
            <a:ext cx="7772400" cy="2899326"/>
          </a:xfrm>
          <a:prstGeom prst="rect">
            <a:avLst/>
          </a:prstGeom>
        </p:spPr>
      </p:pic>
      <p:pic>
        <p:nvPicPr>
          <p:cNvPr id="6" name="Рисунок 5" descr="Изображение выглядит как снимок экрана, текст, программное обеспечение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E3234394-2AC0-50D6-D654-87ED4DAFB1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30" y="1235327"/>
            <a:ext cx="8799068" cy="2952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1084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9723E1-7171-5DBB-84C9-35FA3A5A0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лилиния: фигура 10">
            <a:extLst>
              <a:ext uri="{FF2B5EF4-FFF2-40B4-BE49-F238E27FC236}">
                <a16:creationId xmlns:a16="http://schemas.microsoft.com/office/drawing/2014/main" id="{A9C73F74-392E-F71F-5ECF-9CF820E7F269}"/>
              </a:ext>
            </a:extLst>
          </p:cNvPr>
          <p:cNvSpPr/>
          <p:nvPr/>
        </p:nvSpPr>
        <p:spPr>
          <a:xfrm>
            <a:off x="7956376" y="318133"/>
            <a:ext cx="940723" cy="4507235"/>
          </a:xfrm>
          <a:custGeom>
            <a:avLst/>
            <a:gdLst>
              <a:gd name="connsiteX0" fmla="*/ 1144927 w 1209734"/>
              <a:gd name="connsiteY0" fmla="*/ 5731327 h 5796134"/>
              <a:gd name="connsiteX1" fmla="*/ 1209734 w 1209734"/>
              <a:gd name="connsiteY1" fmla="*/ 5731327 h 5796134"/>
              <a:gd name="connsiteX2" fmla="*/ 1209734 w 1209734"/>
              <a:gd name="connsiteY2" fmla="*/ 5796134 h 5796134"/>
              <a:gd name="connsiteX3" fmla="*/ 1144927 w 1209734"/>
              <a:gd name="connsiteY3" fmla="*/ 5796134 h 5796134"/>
              <a:gd name="connsiteX4" fmla="*/ 572463 w 1209734"/>
              <a:gd name="connsiteY4" fmla="*/ 5731327 h 5796134"/>
              <a:gd name="connsiteX5" fmla="*/ 637270 w 1209734"/>
              <a:gd name="connsiteY5" fmla="*/ 5731327 h 5796134"/>
              <a:gd name="connsiteX6" fmla="*/ 637270 w 1209734"/>
              <a:gd name="connsiteY6" fmla="*/ 5796134 h 5796134"/>
              <a:gd name="connsiteX7" fmla="*/ 572463 w 1209734"/>
              <a:gd name="connsiteY7" fmla="*/ 5796134 h 5796134"/>
              <a:gd name="connsiteX8" fmla="*/ 0 w 1209734"/>
              <a:gd name="connsiteY8" fmla="*/ 5731327 h 5796134"/>
              <a:gd name="connsiteX9" fmla="*/ 64807 w 1209734"/>
              <a:gd name="connsiteY9" fmla="*/ 5731327 h 5796134"/>
              <a:gd name="connsiteX10" fmla="*/ 64807 w 1209734"/>
              <a:gd name="connsiteY10" fmla="*/ 5796134 h 5796134"/>
              <a:gd name="connsiteX11" fmla="*/ 0 w 1209734"/>
              <a:gd name="connsiteY11" fmla="*/ 5796134 h 5796134"/>
              <a:gd name="connsiteX12" fmla="*/ 1144927 w 1209734"/>
              <a:gd name="connsiteY12" fmla="*/ 5158196 h 5796134"/>
              <a:gd name="connsiteX13" fmla="*/ 1209734 w 1209734"/>
              <a:gd name="connsiteY13" fmla="*/ 5158196 h 5796134"/>
              <a:gd name="connsiteX14" fmla="*/ 1209734 w 1209734"/>
              <a:gd name="connsiteY14" fmla="*/ 5223003 h 5796134"/>
              <a:gd name="connsiteX15" fmla="*/ 1144927 w 1209734"/>
              <a:gd name="connsiteY15" fmla="*/ 5223003 h 5796134"/>
              <a:gd name="connsiteX16" fmla="*/ 572463 w 1209734"/>
              <a:gd name="connsiteY16" fmla="*/ 5158196 h 5796134"/>
              <a:gd name="connsiteX17" fmla="*/ 637270 w 1209734"/>
              <a:gd name="connsiteY17" fmla="*/ 5158196 h 5796134"/>
              <a:gd name="connsiteX18" fmla="*/ 637270 w 1209734"/>
              <a:gd name="connsiteY18" fmla="*/ 5223003 h 5796134"/>
              <a:gd name="connsiteX19" fmla="*/ 572463 w 1209734"/>
              <a:gd name="connsiteY19" fmla="*/ 5223003 h 5796134"/>
              <a:gd name="connsiteX20" fmla="*/ 0 w 1209734"/>
              <a:gd name="connsiteY20" fmla="*/ 5158196 h 5796134"/>
              <a:gd name="connsiteX21" fmla="*/ 64807 w 1209734"/>
              <a:gd name="connsiteY21" fmla="*/ 5158196 h 5796134"/>
              <a:gd name="connsiteX22" fmla="*/ 64807 w 1209734"/>
              <a:gd name="connsiteY22" fmla="*/ 5223003 h 5796134"/>
              <a:gd name="connsiteX23" fmla="*/ 0 w 1209734"/>
              <a:gd name="connsiteY23" fmla="*/ 5223003 h 5796134"/>
              <a:gd name="connsiteX24" fmla="*/ 1144927 w 1209734"/>
              <a:gd name="connsiteY24" fmla="*/ 4585063 h 5796134"/>
              <a:gd name="connsiteX25" fmla="*/ 1209734 w 1209734"/>
              <a:gd name="connsiteY25" fmla="*/ 4585063 h 5796134"/>
              <a:gd name="connsiteX26" fmla="*/ 1209734 w 1209734"/>
              <a:gd name="connsiteY26" fmla="*/ 4649870 h 5796134"/>
              <a:gd name="connsiteX27" fmla="*/ 1144927 w 1209734"/>
              <a:gd name="connsiteY27" fmla="*/ 4649870 h 5796134"/>
              <a:gd name="connsiteX28" fmla="*/ 572463 w 1209734"/>
              <a:gd name="connsiteY28" fmla="*/ 4585063 h 5796134"/>
              <a:gd name="connsiteX29" fmla="*/ 637270 w 1209734"/>
              <a:gd name="connsiteY29" fmla="*/ 4585063 h 5796134"/>
              <a:gd name="connsiteX30" fmla="*/ 637270 w 1209734"/>
              <a:gd name="connsiteY30" fmla="*/ 4649870 h 5796134"/>
              <a:gd name="connsiteX31" fmla="*/ 572463 w 1209734"/>
              <a:gd name="connsiteY31" fmla="*/ 4649870 h 5796134"/>
              <a:gd name="connsiteX32" fmla="*/ 0 w 1209734"/>
              <a:gd name="connsiteY32" fmla="*/ 4585063 h 5796134"/>
              <a:gd name="connsiteX33" fmla="*/ 64807 w 1209734"/>
              <a:gd name="connsiteY33" fmla="*/ 4585063 h 5796134"/>
              <a:gd name="connsiteX34" fmla="*/ 64807 w 1209734"/>
              <a:gd name="connsiteY34" fmla="*/ 4649870 h 5796134"/>
              <a:gd name="connsiteX35" fmla="*/ 0 w 1209734"/>
              <a:gd name="connsiteY35" fmla="*/ 4649870 h 5796134"/>
              <a:gd name="connsiteX36" fmla="*/ 1144927 w 1209734"/>
              <a:gd name="connsiteY36" fmla="*/ 4011930 h 5796134"/>
              <a:gd name="connsiteX37" fmla="*/ 1209734 w 1209734"/>
              <a:gd name="connsiteY37" fmla="*/ 4011930 h 5796134"/>
              <a:gd name="connsiteX38" fmla="*/ 1209734 w 1209734"/>
              <a:gd name="connsiteY38" fmla="*/ 4076737 h 5796134"/>
              <a:gd name="connsiteX39" fmla="*/ 1144927 w 1209734"/>
              <a:gd name="connsiteY39" fmla="*/ 4076737 h 5796134"/>
              <a:gd name="connsiteX40" fmla="*/ 572463 w 1209734"/>
              <a:gd name="connsiteY40" fmla="*/ 4011930 h 5796134"/>
              <a:gd name="connsiteX41" fmla="*/ 637270 w 1209734"/>
              <a:gd name="connsiteY41" fmla="*/ 4011930 h 5796134"/>
              <a:gd name="connsiteX42" fmla="*/ 637270 w 1209734"/>
              <a:gd name="connsiteY42" fmla="*/ 4076737 h 5796134"/>
              <a:gd name="connsiteX43" fmla="*/ 572463 w 1209734"/>
              <a:gd name="connsiteY43" fmla="*/ 4076737 h 5796134"/>
              <a:gd name="connsiteX44" fmla="*/ 0 w 1209734"/>
              <a:gd name="connsiteY44" fmla="*/ 4011930 h 5796134"/>
              <a:gd name="connsiteX45" fmla="*/ 64807 w 1209734"/>
              <a:gd name="connsiteY45" fmla="*/ 4011930 h 5796134"/>
              <a:gd name="connsiteX46" fmla="*/ 64807 w 1209734"/>
              <a:gd name="connsiteY46" fmla="*/ 4076737 h 5796134"/>
              <a:gd name="connsiteX47" fmla="*/ 0 w 1209734"/>
              <a:gd name="connsiteY47" fmla="*/ 4076737 h 5796134"/>
              <a:gd name="connsiteX48" fmla="*/ 1144927 w 1209734"/>
              <a:gd name="connsiteY48" fmla="*/ 3438797 h 5796134"/>
              <a:gd name="connsiteX49" fmla="*/ 1209734 w 1209734"/>
              <a:gd name="connsiteY49" fmla="*/ 3438797 h 5796134"/>
              <a:gd name="connsiteX50" fmla="*/ 1209734 w 1209734"/>
              <a:gd name="connsiteY50" fmla="*/ 3503604 h 5796134"/>
              <a:gd name="connsiteX51" fmla="*/ 1144927 w 1209734"/>
              <a:gd name="connsiteY51" fmla="*/ 3503604 h 5796134"/>
              <a:gd name="connsiteX52" fmla="*/ 572463 w 1209734"/>
              <a:gd name="connsiteY52" fmla="*/ 3438797 h 5796134"/>
              <a:gd name="connsiteX53" fmla="*/ 637270 w 1209734"/>
              <a:gd name="connsiteY53" fmla="*/ 3438797 h 5796134"/>
              <a:gd name="connsiteX54" fmla="*/ 637270 w 1209734"/>
              <a:gd name="connsiteY54" fmla="*/ 3503604 h 5796134"/>
              <a:gd name="connsiteX55" fmla="*/ 572463 w 1209734"/>
              <a:gd name="connsiteY55" fmla="*/ 3503604 h 5796134"/>
              <a:gd name="connsiteX56" fmla="*/ 0 w 1209734"/>
              <a:gd name="connsiteY56" fmla="*/ 3438797 h 5796134"/>
              <a:gd name="connsiteX57" fmla="*/ 64807 w 1209734"/>
              <a:gd name="connsiteY57" fmla="*/ 3438797 h 5796134"/>
              <a:gd name="connsiteX58" fmla="*/ 64807 w 1209734"/>
              <a:gd name="connsiteY58" fmla="*/ 3503604 h 5796134"/>
              <a:gd name="connsiteX59" fmla="*/ 0 w 1209734"/>
              <a:gd name="connsiteY59" fmla="*/ 3503604 h 5796134"/>
              <a:gd name="connsiteX60" fmla="*/ 1144927 w 1209734"/>
              <a:gd name="connsiteY60" fmla="*/ 2865664 h 5796134"/>
              <a:gd name="connsiteX61" fmla="*/ 1209734 w 1209734"/>
              <a:gd name="connsiteY61" fmla="*/ 2865664 h 5796134"/>
              <a:gd name="connsiteX62" fmla="*/ 1209734 w 1209734"/>
              <a:gd name="connsiteY62" fmla="*/ 2930471 h 5796134"/>
              <a:gd name="connsiteX63" fmla="*/ 1144927 w 1209734"/>
              <a:gd name="connsiteY63" fmla="*/ 2930471 h 5796134"/>
              <a:gd name="connsiteX64" fmla="*/ 572463 w 1209734"/>
              <a:gd name="connsiteY64" fmla="*/ 2865664 h 5796134"/>
              <a:gd name="connsiteX65" fmla="*/ 637270 w 1209734"/>
              <a:gd name="connsiteY65" fmla="*/ 2865664 h 5796134"/>
              <a:gd name="connsiteX66" fmla="*/ 637270 w 1209734"/>
              <a:gd name="connsiteY66" fmla="*/ 2930471 h 5796134"/>
              <a:gd name="connsiteX67" fmla="*/ 572463 w 1209734"/>
              <a:gd name="connsiteY67" fmla="*/ 2930471 h 5796134"/>
              <a:gd name="connsiteX68" fmla="*/ 0 w 1209734"/>
              <a:gd name="connsiteY68" fmla="*/ 2865664 h 5796134"/>
              <a:gd name="connsiteX69" fmla="*/ 64807 w 1209734"/>
              <a:gd name="connsiteY69" fmla="*/ 2865664 h 5796134"/>
              <a:gd name="connsiteX70" fmla="*/ 64807 w 1209734"/>
              <a:gd name="connsiteY70" fmla="*/ 2930471 h 5796134"/>
              <a:gd name="connsiteX71" fmla="*/ 0 w 1209734"/>
              <a:gd name="connsiteY71" fmla="*/ 2930471 h 5796134"/>
              <a:gd name="connsiteX72" fmla="*/ 1144927 w 1209734"/>
              <a:gd name="connsiteY72" fmla="*/ 2292531 h 5796134"/>
              <a:gd name="connsiteX73" fmla="*/ 1209734 w 1209734"/>
              <a:gd name="connsiteY73" fmla="*/ 2292531 h 5796134"/>
              <a:gd name="connsiteX74" fmla="*/ 1209734 w 1209734"/>
              <a:gd name="connsiteY74" fmla="*/ 2357338 h 5796134"/>
              <a:gd name="connsiteX75" fmla="*/ 1144927 w 1209734"/>
              <a:gd name="connsiteY75" fmla="*/ 2357338 h 5796134"/>
              <a:gd name="connsiteX76" fmla="*/ 572463 w 1209734"/>
              <a:gd name="connsiteY76" fmla="*/ 2292531 h 5796134"/>
              <a:gd name="connsiteX77" fmla="*/ 637270 w 1209734"/>
              <a:gd name="connsiteY77" fmla="*/ 2292531 h 5796134"/>
              <a:gd name="connsiteX78" fmla="*/ 637270 w 1209734"/>
              <a:gd name="connsiteY78" fmla="*/ 2357338 h 5796134"/>
              <a:gd name="connsiteX79" fmla="*/ 572463 w 1209734"/>
              <a:gd name="connsiteY79" fmla="*/ 2357338 h 5796134"/>
              <a:gd name="connsiteX80" fmla="*/ 0 w 1209734"/>
              <a:gd name="connsiteY80" fmla="*/ 2292531 h 5796134"/>
              <a:gd name="connsiteX81" fmla="*/ 64807 w 1209734"/>
              <a:gd name="connsiteY81" fmla="*/ 2292531 h 5796134"/>
              <a:gd name="connsiteX82" fmla="*/ 64807 w 1209734"/>
              <a:gd name="connsiteY82" fmla="*/ 2357338 h 5796134"/>
              <a:gd name="connsiteX83" fmla="*/ 0 w 1209734"/>
              <a:gd name="connsiteY83" fmla="*/ 2357338 h 5796134"/>
              <a:gd name="connsiteX84" fmla="*/ 1144927 w 1209734"/>
              <a:gd name="connsiteY84" fmla="*/ 1719398 h 5796134"/>
              <a:gd name="connsiteX85" fmla="*/ 1209734 w 1209734"/>
              <a:gd name="connsiteY85" fmla="*/ 1719398 h 5796134"/>
              <a:gd name="connsiteX86" fmla="*/ 1209734 w 1209734"/>
              <a:gd name="connsiteY86" fmla="*/ 1784205 h 5796134"/>
              <a:gd name="connsiteX87" fmla="*/ 1144927 w 1209734"/>
              <a:gd name="connsiteY87" fmla="*/ 1784205 h 5796134"/>
              <a:gd name="connsiteX88" fmla="*/ 572463 w 1209734"/>
              <a:gd name="connsiteY88" fmla="*/ 1719398 h 5796134"/>
              <a:gd name="connsiteX89" fmla="*/ 637270 w 1209734"/>
              <a:gd name="connsiteY89" fmla="*/ 1719398 h 5796134"/>
              <a:gd name="connsiteX90" fmla="*/ 637270 w 1209734"/>
              <a:gd name="connsiteY90" fmla="*/ 1784205 h 5796134"/>
              <a:gd name="connsiteX91" fmla="*/ 572463 w 1209734"/>
              <a:gd name="connsiteY91" fmla="*/ 1784205 h 5796134"/>
              <a:gd name="connsiteX92" fmla="*/ 0 w 1209734"/>
              <a:gd name="connsiteY92" fmla="*/ 1719398 h 5796134"/>
              <a:gd name="connsiteX93" fmla="*/ 64807 w 1209734"/>
              <a:gd name="connsiteY93" fmla="*/ 1719398 h 5796134"/>
              <a:gd name="connsiteX94" fmla="*/ 64807 w 1209734"/>
              <a:gd name="connsiteY94" fmla="*/ 1784205 h 5796134"/>
              <a:gd name="connsiteX95" fmla="*/ 0 w 1209734"/>
              <a:gd name="connsiteY95" fmla="*/ 1784205 h 5796134"/>
              <a:gd name="connsiteX96" fmla="*/ 1144927 w 1209734"/>
              <a:gd name="connsiteY96" fmla="*/ 1146266 h 5796134"/>
              <a:gd name="connsiteX97" fmla="*/ 1209734 w 1209734"/>
              <a:gd name="connsiteY97" fmla="*/ 1146266 h 5796134"/>
              <a:gd name="connsiteX98" fmla="*/ 1209734 w 1209734"/>
              <a:gd name="connsiteY98" fmla="*/ 1211072 h 5796134"/>
              <a:gd name="connsiteX99" fmla="*/ 1144927 w 1209734"/>
              <a:gd name="connsiteY99" fmla="*/ 1211072 h 5796134"/>
              <a:gd name="connsiteX100" fmla="*/ 572463 w 1209734"/>
              <a:gd name="connsiteY100" fmla="*/ 1146266 h 5796134"/>
              <a:gd name="connsiteX101" fmla="*/ 637270 w 1209734"/>
              <a:gd name="connsiteY101" fmla="*/ 1146266 h 5796134"/>
              <a:gd name="connsiteX102" fmla="*/ 637270 w 1209734"/>
              <a:gd name="connsiteY102" fmla="*/ 1211072 h 5796134"/>
              <a:gd name="connsiteX103" fmla="*/ 572463 w 1209734"/>
              <a:gd name="connsiteY103" fmla="*/ 1211072 h 5796134"/>
              <a:gd name="connsiteX104" fmla="*/ 0 w 1209734"/>
              <a:gd name="connsiteY104" fmla="*/ 1146266 h 5796134"/>
              <a:gd name="connsiteX105" fmla="*/ 64807 w 1209734"/>
              <a:gd name="connsiteY105" fmla="*/ 1146266 h 5796134"/>
              <a:gd name="connsiteX106" fmla="*/ 64807 w 1209734"/>
              <a:gd name="connsiteY106" fmla="*/ 1211072 h 5796134"/>
              <a:gd name="connsiteX107" fmla="*/ 0 w 1209734"/>
              <a:gd name="connsiteY107" fmla="*/ 1211072 h 5796134"/>
              <a:gd name="connsiteX108" fmla="*/ 1144927 w 1209734"/>
              <a:gd name="connsiteY108" fmla="*/ 573133 h 5796134"/>
              <a:gd name="connsiteX109" fmla="*/ 1209734 w 1209734"/>
              <a:gd name="connsiteY109" fmla="*/ 573133 h 5796134"/>
              <a:gd name="connsiteX110" fmla="*/ 1209734 w 1209734"/>
              <a:gd name="connsiteY110" fmla="*/ 637940 h 5796134"/>
              <a:gd name="connsiteX111" fmla="*/ 1144927 w 1209734"/>
              <a:gd name="connsiteY111" fmla="*/ 637940 h 5796134"/>
              <a:gd name="connsiteX112" fmla="*/ 572463 w 1209734"/>
              <a:gd name="connsiteY112" fmla="*/ 573133 h 5796134"/>
              <a:gd name="connsiteX113" fmla="*/ 637270 w 1209734"/>
              <a:gd name="connsiteY113" fmla="*/ 573133 h 5796134"/>
              <a:gd name="connsiteX114" fmla="*/ 637270 w 1209734"/>
              <a:gd name="connsiteY114" fmla="*/ 637940 h 5796134"/>
              <a:gd name="connsiteX115" fmla="*/ 572463 w 1209734"/>
              <a:gd name="connsiteY115" fmla="*/ 637940 h 5796134"/>
              <a:gd name="connsiteX116" fmla="*/ 0 w 1209734"/>
              <a:gd name="connsiteY116" fmla="*/ 573133 h 5796134"/>
              <a:gd name="connsiteX117" fmla="*/ 64807 w 1209734"/>
              <a:gd name="connsiteY117" fmla="*/ 573133 h 5796134"/>
              <a:gd name="connsiteX118" fmla="*/ 64807 w 1209734"/>
              <a:gd name="connsiteY118" fmla="*/ 637940 h 5796134"/>
              <a:gd name="connsiteX119" fmla="*/ 0 w 1209734"/>
              <a:gd name="connsiteY119" fmla="*/ 637940 h 5796134"/>
              <a:gd name="connsiteX120" fmla="*/ 1144927 w 1209734"/>
              <a:gd name="connsiteY120" fmla="*/ 0 h 5796134"/>
              <a:gd name="connsiteX121" fmla="*/ 1209734 w 1209734"/>
              <a:gd name="connsiteY121" fmla="*/ 0 h 5796134"/>
              <a:gd name="connsiteX122" fmla="*/ 1209734 w 1209734"/>
              <a:gd name="connsiteY122" fmla="*/ 64807 h 5796134"/>
              <a:gd name="connsiteX123" fmla="*/ 1144927 w 1209734"/>
              <a:gd name="connsiteY123" fmla="*/ 64807 h 5796134"/>
              <a:gd name="connsiteX124" fmla="*/ 572463 w 1209734"/>
              <a:gd name="connsiteY124" fmla="*/ 0 h 5796134"/>
              <a:gd name="connsiteX125" fmla="*/ 637270 w 1209734"/>
              <a:gd name="connsiteY125" fmla="*/ 0 h 5796134"/>
              <a:gd name="connsiteX126" fmla="*/ 637270 w 1209734"/>
              <a:gd name="connsiteY126" fmla="*/ 64807 h 5796134"/>
              <a:gd name="connsiteX127" fmla="*/ 572463 w 1209734"/>
              <a:gd name="connsiteY127" fmla="*/ 64807 h 5796134"/>
              <a:gd name="connsiteX128" fmla="*/ 0 w 1209734"/>
              <a:gd name="connsiteY128" fmla="*/ 0 h 5796134"/>
              <a:gd name="connsiteX129" fmla="*/ 64807 w 1209734"/>
              <a:gd name="connsiteY129" fmla="*/ 0 h 5796134"/>
              <a:gd name="connsiteX130" fmla="*/ 64807 w 1209734"/>
              <a:gd name="connsiteY130" fmla="*/ 64807 h 5796134"/>
              <a:gd name="connsiteX131" fmla="*/ 0 w 1209734"/>
              <a:gd name="connsiteY131" fmla="*/ 64807 h 5796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1209734" h="5796134">
                <a:moveTo>
                  <a:pt x="1144927" y="5731327"/>
                </a:moveTo>
                <a:lnTo>
                  <a:pt x="1209734" y="5731327"/>
                </a:lnTo>
                <a:lnTo>
                  <a:pt x="1209734" y="5796134"/>
                </a:lnTo>
                <a:lnTo>
                  <a:pt x="1144927" y="5796134"/>
                </a:lnTo>
                <a:close/>
                <a:moveTo>
                  <a:pt x="572463" y="5731327"/>
                </a:moveTo>
                <a:lnTo>
                  <a:pt x="637270" y="5731327"/>
                </a:lnTo>
                <a:lnTo>
                  <a:pt x="637270" y="5796134"/>
                </a:lnTo>
                <a:lnTo>
                  <a:pt x="572463" y="5796134"/>
                </a:lnTo>
                <a:close/>
                <a:moveTo>
                  <a:pt x="0" y="5731327"/>
                </a:moveTo>
                <a:lnTo>
                  <a:pt x="64807" y="5731327"/>
                </a:lnTo>
                <a:lnTo>
                  <a:pt x="64807" y="5796134"/>
                </a:lnTo>
                <a:lnTo>
                  <a:pt x="0" y="5796134"/>
                </a:lnTo>
                <a:close/>
                <a:moveTo>
                  <a:pt x="1144927" y="5158196"/>
                </a:moveTo>
                <a:lnTo>
                  <a:pt x="1209734" y="5158196"/>
                </a:lnTo>
                <a:lnTo>
                  <a:pt x="1209734" y="5223003"/>
                </a:lnTo>
                <a:lnTo>
                  <a:pt x="1144927" y="5223003"/>
                </a:lnTo>
                <a:close/>
                <a:moveTo>
                  <a:pt x="572463" y="5158196"/>
                </a:moveTo>
                <a:lnTo>
                  <a:pt x="637270" y="5158196"/>
                </a:lnTo>
                <a:lnTo>
                  <a:pt x="637270" y="5223003"/>
                </a:lnTo>
                <a:lnTo>
                  <a:pt x="572463" y="5223003"/>
                </a:lnTo>
                <a:close/>
                <a:moveTo>
                  <a:pt x="0" y="5158196"/>
                </a:moveTo>
                <a:lnTo>
                  <a:pt x="64807" y="5158196"/>
                </a:lnTo>
                <a:lnTo>
                  <a:pt x="64807" y="5223003"/>
                </a:lnTo>
                <a:lnTo>
                  <a:pt x="0" y="5223003"/>
                </a:lnTo>
                <a:close/>
                <a:moveTo>
                  <a:pt x="1144927" y="4585063"/>
                </a:moveTo>
                <a:lnTo>
                  <a:pt x="1209734" y="4585063"/>
                </a:lnTo>
                <a:lnTo>
                  <a:pt x="1209734" y="4649870"/>
                </a:lnTo>
                <a:lnTo>
                  <a:pt x="1144927" y="4649870"/>
                </a:lnTo>
                <a:close/>
                <a:moveTo>
                  <a:pt x="572463" y="4585063"/>
                </a:moveTo>
                <a:lnTo>
                  <a:pt x="637270" y="4585063"/>
                </a:lnTo>
                <a:lnTo>
                  <a:pt x="637270" y="4649870"/>
                </a:lnTo>
                <a:lnTo>
                  <a:pt x="572463" y="4649870"/>
                </a:lnTo>
                <a:close/>
                <a:moveTo>
                  <a:pt x="0" y="4585063"/>
                </a:moveTo>
                <a:lnTo>
                  <a:pt x="64807" y="4585063"/>
                </a:lnTo>
                <a:lnTo>
                  <a:pt x="64807" y="4649870"/>
                </a:lnTo>
                <a:lnTo>
                  <a:pt x="0" y="4649870"/>
                </a:lnTo>
                <a:close/>
                <a:moveTo>
                  <a:pt x="1144927" y="4011930"/>
                </a:moveTo>
                <a:lnTo>
                  <a:pt x="1209734" y="4011930"/>
                </a:lnTo>
                <a:lnTo>
                  <a:pt x="1209734" y="4076737"/>
                </a:lnTo>
                <a:lnTo>
                  <a:pt x="1144927" y="4076737"/>
                </a:lnTo>
                <a:close/>
                <a:moveTo>
                  <a:pt x="572463" y="4011930"/>
                </a:moveTo>
                <a:lnTo>
                  <a:pt x="637270" y="4011930"/>
                </a:lnTo>
                <a:lnTo>
                  <a:pt x="637270" y="4076737"/>
                </a:lnTo>
                <a:lnTo>
                  <a:pt x="572463" y="4076737"/>
                </a:lnTo>
                <a:close/>
                <a:moveTo>
                  <a:pt x="0" y="4011930"/>
                </a:moveTo>
                <a:lnTo>
                  <a:pt x="64807" y="4011930"/>
                </a:lnTo>
                <a:lnTo>
                  <a:pt x="64807" y="4076737"/>
                </a:lnTo>
                <a:lnTo>
                  <a:pt x="0" y="4076737"/>
                </a:lnTo>
                <a:close/>
                <a:moveTo>
                  <a:pt x="1144927" y="3438797"/>
                </a:moveTo>
                <a:lnTo>
                  <a:pt x="1209734" y="3438797"/>
                </a:lnTo>
                <a:lnTo>
                  <a:pt x="1209734" y="3503604"/>
                </a:lnTo>
                <a:lnTo>
                  <a:pt x="1144927" y="3503604"/>
                </a:lnTo>
                <a:close/>
                <a:moveTo>
                  <a:pt x="572463" y="3438797"/>
                </a:moveTo>
                <a:lnTo>
                  <a:pt x="637270" y="3438797"/>
                </a:lnTo>
                <a:lnTo>
                  <a:pt x="637270" y="3503604"/>
                </a:lnTo>
                <a:lnTo>
                  <a:pt x="572463" y="3503604"/>
                </a:lnTo>
                <a:close/>
                <a:moveTo>
                  <a:pt x="0" y="3438797"/>
                </a:moveTo>
                <a:lnTo>
                  <a:pt x="64807" y="3438797"/>
                </a:lnTo>
                <a:lnTo>
                  <a:pt x="64807" y="3503604"/>
                </a:lnTo>
                <a:lnTo>
                  <a:pt x="0" y="3503604"/>
                </a:lnTo>
                <a:close/>
                <a:moveTo>
                  <a:pt x="1144927" y="2865664"/>
                </a:moveTo>
                <a:lnTo>
                  <a:pt x="1209734" y="2865664"/>
                </a:lnTo>
                <a:lnTo>
                  <a:pt x="1209734" y="2930471"/>
                </a:lnTo>
                <a:lnTo>
                  <a:pt x="1144927" y="2930471"/>
                </a:lnTo>
                <a:close/>
                <a:moveTo>
                  <a:pt x="572463" y="2865664"/>
                </a:moveTo>
                <a:lnTo>
                  <a:pt x="637270" y="2865664"/>
                </a:lnTo>
                <a:lnTo>
                  <a:pt x="637270" y="2930471"/>
                </a:lnTo>
                <a:lnTo>
                  <a:pt x="572463" y="2930471"/>
                </a:lnTo>
                <a:close/>
                <a:moveTo>
                  <a:pt x="0" y="2865664"/>
                </a:moveTo>
                <a:lnTo>
                  <a:pt x="64807" y="2865664"/>
                </a:lnTo>
                <a:lnTo>
                  <a:pt x="64807" y="2930471"/>
                </a:lnTo>
                <a:lnTo>
                  <a:pt x="0" y="2930471"/>
                </a:lnTo>
                <a:close/>
                <a:moveTo>
                  <a:pt x="1144927" y="2292531"/>
                </a:moveTo>
                <a:lnTo>
                  <a:pt x="1209734" y="2292531"/>
                </a:lnTo>
                <a:lnTo>
                  <a:pt x="1209734" y="2357338"/>
                </a:lnTo>
                <a:lnTo>
                  <a:pt x="1144927" y="2357338"/>
                </a:lnTo>
                <a:close/>
                <a:moveTo>
                  <a:pt x="572463" y="2292531"/>
                </a:moveTo>
                <a:lnTo>
                  <a:pt x="637270" y="2292531"/>
                </a:lnTo>
                <a:lnTo>
                  <a:pt x="637270" y="2357338"/>
                </a:lnTo>
                <a:lnTo>
                  <a:pt x="572463" y="2357338"/>
                </a:lnTo>
                <a:close/>
                <a:moveTo>
                  <a:pt x="0" y="2292531"/>
                </a:moveTo>
                <a:lnTo>
                  <a:pt x="64807" y="2292531"/>
                </a:lnTo>
                <a:lnTo>
                  <a:pt x="64807" y="2357338"/>
                </a:lnTo>
                <a:lnTo>
                  <a:pt x="0" y="2357338"/>
                </a:lnTo>
                <a:close/>
                <a:moveTo>
                  <a:pt x="1144927" y="1719398"/>
                </a:moveTo>
                <a:lnTo>
                  <a:pt x="1209734" y="1719398"/>
                </a:lnTo>
                <a:lnTo>
                  <a:pt x="1209734" y="1784205"/>
                </a:lnTo>
                <a:lnTo>
                  <a:pt x="1144927" y="1784205"/>
                </a:lnTo>
                <a:close/>
                <a:moveTo>
                  <a:pt x="572463" y="1719398"/>
                </a:moveTo>
                <a:lnTo>
                  <a:pt x="637270" y="1719398"/>
                </a:lnTo>
                <a:lnTo>
                  <a:pt x="637270" y="1784205"/>
                </a:lnTo>
                <a:lnTo>
                  <a:pt x="572463" y="1784205"/>
                </a:lnTo>
                <a:close/>
                <a:moveTo>
                  <a:pt x="0" y="1719398"/>
                </a:moveTo>
                <a:lnTo>
                  <a:pt x="64807" y="1719398"/>
                </a:lnTo>
                <a:lnTo>
                  <a:pt x="64807" y="1784205"/>
                </a:lnTo>
                <a:lnTo>
                  <a:pt x="0" y="1784205"/>
                </a:lnTo>
                <a:close/>
                <a:moveTo>
                  <a:pt x="1144927" y="1146266"/>
                </a:moveTo>
                <a:lnTo>
                  <a:pt x="1209734" y="1146266"/>
                </a:lnTo>
                <a:lnTo>
                  <a:pt x="1209734" y="1211072"/>
                </a:lnTo>
                <a:lnTo>
                  <a:pt x="1144927" y="1211072"/>
                </a:lnTo>
                <a:close/>
                <a:moveTo>
                  <a:pt x="572463" y="1146266"/>
                </a:moveTo>
                <a:lnTo>
                  <a:pt x="637270" y="1146266"/>
                </a:lnTo>
                <a:lnTo>
                  <a:pt x="637270" y="1211072"/>
                </a:lnTo>
                <a:lnTo>
                  <a:pt x="572463" y="1211072"/>
                </a:lnTo>
                <a:close/>
                <a:moveTo>
                  <a:pt x="0" y="1146266"/>
                </a:moveTo>
                <a:lnTo>
                  <a:pt x="64807" y="1146266"/>
                </a:lnTo>
                <a:lnTo>
                  <a:pt x="64807" y="1211072"/>
                </a:lnTo>
                <a:lnTo>
                  <a:pt x="0" y="1211072"/>
                </a:lnTo>
                <a:close/>
                <a:moveTo>
                  <a:pt x="1144927" y="573133"/>
                </a:moveTo>
                <a:lnTo>
                  <a:pt x="1209734" y="573133"/>
                </a:lnTo>
                <a:lnTo>
                  <a:pt x="1209734" y="637940"/>
                </a:lnTo>
                <a:lnTo>
                  <a:pt x="1144927" y="637940"/>
                </a:lnTo>
                <a:close/>
                <a:moveTo>
                  <a:pt x="572463" y="573133"/>
                </a:moveTo>
                <a:lnTo>
                  <a:pt x="637270" y="573133"/>
                </a:lnTo>
                <a:lnTo>
                  <a:pt x="637270" y="637940"/>
                </a:lnTo>
                <a:lnTo>
                  <a:pt x="572463" y="637940"/>
                </a:lnTo>
                <a:close/>
                <a:moveTo>
                  <a:pt x="0" y="573133"/>
                </a:moveTo>
                <a:lnTo>
                  <a:pt x="64807" y="573133"/>
                </a:lnTo>
                <a:lnTo>
                  <a:pt x="64807" y="637940"/>
                </a:lnTo>
                <a:lnTo>
                  <a:pt x="0" y="637940"/>
                </a:lnTo>
                <a:close/>
                <a:moveTo>
                  <a:pt x="1144927" y="0"/>
                </a:moveTo>
                <a:lnTo>
                  <a:pt x="1209734" y="0"/>
                </a:lnTo>
                <a:lnTo>
                  <a:pt x="1209734" y="64807"/>
                </a:lnTo>
                <a:lnTo>
                  <a:pt x="1144927" y="64807"/>
                </a:lnTo>
                <a:close/>
                <a:moveTo>
                  <a:pt x="572463" y="0"/>
                </a:moveTo>
                <a:lnTo>
                  <a:pt x="637270" y="0"/>
                </a:lnTo>
                <a:lnTo>
                  <a:pt x="637270" y="64807"/>
                </a:lnTo>
                <a:lnTo>
                  <a:pt x="572463" y="64807"/>
                </a:lnTo>
                <a:close/>
                <a:moveTo>
                  <a:pt x="0" y="0"/>
                </a:moveTo>
                <a:lnTo>
                  <a:pt x="64807" y="0"/>
                </a:lnTo>
                <a:lnTo>
                  <a:pt x="64807" y="64807"/>
                </a:lnTo>
                <a:lnTo>
                  <a:pt x="0" y="64807"/>
                </a:lnTo>
                <a:close/>
              </a:path>
            </a:pathLst>
          </a:cu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A2488D-58A1-51FE-E43C-E4DF73916C27}"/>
              </a:ext>
            </a:extLst>
          </p:cNvPr>
          <p:cNvSpPr txBox="1"/>
          <p:nvPr/>
        </p:nvSpPr>
        <p:spPr>
          <a:xfrm>
            <a:off x="683568" y="801746"/>
            <a:ext cx="1710725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0" b="1" dirty="0">
                <a:solidFill>
                  <a:schemeClr val="bg1"/>
                </a:solidFill>
                <a:latin typeface="PT Sans" panose="020B0503020203020204" pitchFamily="34" charset="-52"/>
              </a:rPr>
              <a:t>04</a:t>
            </a:r>
            <a:endParaRPr lang="ru-RU" sz="10500" b="1" dirty="0">
              <a:solidFill>
                <a:schemeClr val="bg1"/>
              </a:solidFill>
              <a:latin typeface="PT Sans" panose="020B0503020203020204" pitchFamily="34" charset="-5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2650F1-6881-07FA-1CDB-27052E6694FA}"/>
              </a:ext>
            </a:extLst>
          </p:cNvPr>
          <p:cNvSpPr txBox="1"/>
          <p:nvPr/>
        </p:nvSpPr>
        <p:spPr>
          <a:xfrm>
            <a:off x="734121" y="2290538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PT Sans" panose="020B0503020203020204" pitchFamily="34" charset="-52"/>
              </a:rPr>
              <a:t>HW QoS 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A74E580-5F7C-5A4D-8BE8-99C7A54363BA}"/>
              </a:ext>
            </a:extLst>
          </p:cNvPr>
          <p:cNvSpPr txBox="1"/>
          <p:nvPr/>
        </p:nvSpPr>
        <p:spPr>
          <a:xfrm>
            <a:off x="791580" y="3385324"/>
            <a:ext cx="37804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PT Sans" panose="020B0503020203020204" pitchFamily="34" charset="-52"/>
              </a:rPr>
              <a:t>Когда твоя сеть гладкая и шелковистая</a:t>
            </a:r>
          </a:p>
        </p:txBody>
      </p:sp>
      <p:cxnSp>
        <p:nvCxnSpPr>
          <p:cNvPr id="18" name="Google Shape;177;p30">
            <a:extLst>
              <a:ext uri="{FF2B5EF4-FFF2-40B4-BE49-F238E27FC236}">
                <a16:creationId xmlns:a16="http://schemas.microsoft.com/office/drawing/2014/main" id="{CC4F876E-BA40-09C1-1A69-F965A922A356}"/>
              </a:ext>
            </a:extLst>
          </p:cNvPr>
          <p:cNvCxnSpPr>
            <a:cxnSpLocks/>
          </p:cNvCxnSpPr>
          <p:nvPr/>
        </p:nvCxnSpPr>
        <p:spPr>
          <a:xfrm rot="10800000" flipH="1">
            <a:off x="1" y="3147233"/>
            <a:ext cx="2335705" cy="1575"/>
          </a:xfrm>
          <a:prstGeom prst="straightConnector1">
            <a:avLst/>
          </a:prstGeom>
          <a:noFill/>
          <a:ln w="19050" cap="flat" cmpd="sng">
            <a:solidFill>
              <a:srgbClr val="F5C92A"/>
            </a:solidFill>
            <a:prstDash val="solid"/>
            <a:round/>
            <a:headEnd type="oval" w="med" len="med"/>
            <a:tailEnd type="oval" w="med" len="med"/>
          </a:ln>
        </p:spPr>
      </p:cxnSp>
      <p:grpSp>
        <p:nvGrpSpPr>
          <p:cNvPr id="41" name="Группа 40">
            <a:extLst>
              <a:ext uri="{FF2B5EF4-FFF2-40B4-BE49-F238E27FC236}">
                <a16:creationId xmlns:a16="http://schemas.microsoft.com/office/drawing/2014/main" id="{28450C81-4DB9-1C79-30E4-412D09252792}"/>
              </a:ext>
            </a:extLst>
          </p:cNvPr>
          <p:cNvGrpSpPr/>
          <p:nvPr/>
        </p:nvGrpSpPr>
        <p:grpSpPr>
          <a:xfrm>
            <a:off x="309271" y="4505679"/>
            <a:ext cx="1361290" cy="436808"/>
            <a:chOff x="309271" y="4505679"/>
            <a:chExt cx="1361290" cy="436808"/>
          </a:xfrm>
        </p:grpSpPr>
        <p:grpSp>
          <p:nvGrpSpPr>
            <p:cNvPr id="42" name="Группа 41">
              <a:extLst>
                <a:ext uri="{FF2B5EF4-FFF2-40B4-BE49-F238E27FC236}">
                  <a16:creationId xmlns:a16="http://schemas.microsoft.com/office/drawing/2014/main" id="{B32F0E8A-E2AE-EDE6-9511-2A51D62FC0A5}"/>
                </a:ext>
              </a:extLst>
            </p:cNvPr>
            <p:cNvGrpSpPr/>
            <p:nvPr/>
          </p:nvGrpSpPr>
          <p:grpSpPr>
            <a:xfrm>
              <a:off x="548138" y="4515754"/>
              <a:ext cx="1122423" cy="416659"/>
              <a:chOff x="911424" y="6309320"/>
              <a:chExt cx="1122423" cy="416659"/>
            </a:xfrm>
          </p:grpSpPr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054E9F3E-BCCF-84C4-A1C1-AE83946DDD0D}"/>
                  </a:ext>
                </a:extLst>
              </p:cNvPr>
              <p:cNvSpPr txBox="1"/>
              <p:nvPr/>
            </p:nvSpPr>
            <p:spPr>
              <a:xfrm>
                <a:off x="911424" y="6309320"/>
                <a:ext cx="1122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i="0" dirty="0">
                    <a:solidFill>
                      <a:srgbClr val="F5C92A"/>
                    </a:solidFill>
                    <a:effectLst/>
                    <a:latin typeface="Roboto" pitchFamily="2" charset="0"/>
                  </a:rPr>
                  <a:t>LINKMEETUP</a:t>
                </a: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8A544058-1DE9-389E-5108-DBABA3D93A30}"/>
                  </a:ext>
                </a:extLst>
              </p:cNvPr>
              <p:cNvSpPr txBox="1"/>
              <p:nvPr/>
            </p:nvSpPr>
            <p:spPr>
              <a:xfrm>
                <a:off x="911424" y="6541313"/>
                <a:ext cx="1114729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" spc="80" dirty="0">
                    <a:solidFill>
                      <a:schemeClr val="bg1"/>
                    </a:solidFill>
                    <a:latin typeface="Roboto" pitchFamily="2" charset="0"/>
                    <a:ea typeface="Roboto" pitchFamily="2" charset="0"/>
                  </a:rPr>
                  <a:t>МИТАП ОТ IT ДЛЯ IT</a:t>
                </a:r>
                <a:endParaRPr lang="en-US" sz="600" spc="80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endParaRPr>
              </a:p>
            </p:txBody>
          </p:sp>
        </p:grpSp>
        <p:grpSp>
          <p:nvGrpSpPr>
            <p:cNvPr id="43" name="Рисунок 8">
              <a:extLst>
                <a:ext uri="{FF2B5EF4-FFF2-40B4-BE49-F238E27FC236}">
                  <a16:creationId xmlns:a16="http://schemas.microsoft.com/office/drawing/2014/main" id="{70C525FF-03F5-0442-DD07-54B77AE869F3}"/>
                </a:ext>
              </a:extLst>
            </p:cNvPr>
            <p:cNvGrpSpPr/>
            <p:nvPr/>
          </p:nvGrpSpPr>
          <p:grpSpPr>
            <a:xfrm>
              <a:off x="309271" y="4505679"/>
              <a:ext cx="238959" cy="436808"/>
              <a:chOff x="505258" y="6201131"/>
              <a:chExt cx="247610" cy="452621"/>
            </a:xfrm>
          </p:grpSpPr>
          <p:sp>
            <p:nvSpPr>
              <p:cNvPr id="44" name="Рисунок 8">
                <a:extLst>
                  <a:ext uri="{FF2B5EF4-FFF2-40B4-BE49-F238E27FC236}">
                    <a16:creationId xmlns:a16="http://schemas.microsoft.com/office/drawing/2014/main" id="{871C3026-8789-DC2C-89B8-642D3D4A2EBC}"/>
                  </a:ext>
                </a:extLst>
              </p:cNvPr>
              <p:cNvSpPr/>
              <p:nvPr/>
            </p:nvSpPr>
            <p:spPr>
              <a:xfrm>
                <a:off x="529990" y="6204237"/>
                <a:ext cx="167410" cy="191254"/>
              </a:xfrm>
              <a:custGeom>
                <a:avLst/>
                <a:gdLst>
                  <a:gd name="connsiteX0" fmla="*/ 76886 w 167410"/>
                  <a:gd name="connsiteY0" fmla="*/ 191255 h 191254"/>
                  <a:gd name="connsiteX1" fmla="*/ 75555 w 167410"/>
                  <a:gd name="connsiteY1" fmla="*/ 190811 h 191254"/>
                  <a:gd name="connsiteX2" fmla="*/ 1449 w 167410"/>
                  <a:gd name="connsiteY2" fmla="*/ 151762 h 191254"/>
                  <a:gd name="connsiteX3" fmla="*/ 118 w 167410"/>
                  <a:gd name="connsiteY3" fmla="*/ 149099 h 191254"/>
                  <a:gd name="connsiteX4" fmla="*/ 2337 w 167410"/>
                  <a:gd name="connsiteY4" fmla="*/ 147324 h 191254"/>
                  <a:gd name="connsiteX5" fmla="*/ 10768 w 167410"/>
                  <a:gd name="connsiteY5" fmla="*/ 145549 h 191254"/>
                  <a:gd name="connsiteX6" fmla="*/ 23193 w 167410"/>
                  <a:gd name="connsiteY6" fmla="*/ 70556 h 191254"/>
                  <a:gd name="connsiteX7" fmla="*/ 34287 w 167410"/>
                  <a:gd name="connsiteY7" fmla="*/ 2219 h 191254"/>
                  <a:gd name="connsiteX8" fmla="*/ 36949 w 167410"/>
                  <a:gd name="connsiteY8" fmla="*/ 0 h 191254"/>
                  <a:gd name="connsiteX9" fmla="*/ 89311 w 167410"/>
                  <a:gd name="connsiteY9" fmla="*/ 2219 h 191254"/>
                  <a:gd name="connsiteX10" fmla="*/ 90199 w 167410"/>
                  <a:gd name="connsiteY10" fmla="*/ 2219 h 191254"/>
                  <a:gd name="connsiteX11" fmla="*/ 165635 w 167410"/>
                  <a:gd name="connsiteY11" fmla="*/ 28400 h 191254"/>
                  <a:gd name="connsiteX12" fmla="*/ 167410 w 167410"/>
                  <a:gd name="connsiteY12" fmla="*/ 31062 h 191254"/>
                  <a:gd name="connsiteX13" fmla="*/ 164748 w 167410"/>
                  <a:gd name="connsiteY13" fmla="*/ 33281 h 191254"/>
                  <a:gd name="connsiteX14" fmla="*/ 117267 w 167410"/>
                  <a:gd name="connsiteY14" fmla="*/ 33281 h 191254"/>
                  <a:gd name="connsiteX15" fmla="*/ 92861 w 167410"/>
                  <a:gd name="connsiteY15" fmla="*/ 185043 h 191254"/>
                  <a:gd name="connsiteX16" fmla="*/ 91086 w 167410"/>
                  <a:gd name="connsiteY16" fmla="*/ 187261 h 191254"/>
                  <a:gd name="connsiteX17" fmla="*/ 76886 w 167410"/>
                  <a:gd name="connsiteY17" fmla="*/ 191255 h 191254"/>
                  <a:gd name="connsiteX18" fmla="*/ 76886 w 167410"/>
                  <a:gd name="connsiteY18" fmla="*/ 191255 h 191254"/>
                  <a:gd name="connsiteX19" fmla="*/ 10768 w 167410"/>
                  <a:gd name="connsiteY19" fmla="*/ 150874 h 191254"/>
                  <a:gd name="connsiteX20" fmla="*/ 77330 w 167410"/>
                  <a:gd name="connsiteY20" fmla="*/ 185930 h 191254"/>
                  <a:gd name="connsiteX21" fmla="*/ 88424 w 167410"/>
                  <a:gd name="connsiteY21" fmla="*/ 182824 h 191254"/>
                  <a:gd name="connsiteX22" fmla="*/ 112830 w 167410"/>
                  <a:gd name="connsiteY22" fmla="*/ 30619 h 191254"/>
                  <a:gd name="connsiteX23" fmla="*/ 115492 w 167410"/>
                  <a:gd name="connsiteY23" fmla="*/ 28400 h 191254"/>
                  <a:gd name="connsiteX24" fmla="*/ 149661 w 167410"/>
                  <a:gd name="connsiteY24" fmla="*/ 28400 h 191254"/>
                  <a:gd name="connsiteX25" fmla="*/ 88867 w 167410"/>
                  <a:gd name="connsiteY25" fmla="*/ 7100 h 191254"/>
                  <a:gd name="connsiteX26" fmla="*/ 39168 w 167410"/>
                  <a:gd name="connsiteY26" fmla="*/ 5325 h 191254"/>
                  <a:gd name="connsiteX27" fmla="*/ 28518 w 167410"/>
                  <a:gd name="connsiteY27" fmla="*/ 71443 h 191254"/>
                  <a:gd name="connsiteX28" fmla="*/ 15205 w 167410"/>
                  <a:gd name="connsiteY28" fmla="*/ 148655 h 191254"/>
                  <a:gd name="connsiteX29" fmla="*/ 10768 w 167410"/>
                  <a:gd name="connsiteY29" fmla="*/ 150874 h 1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410" h="191254">
                    <a:moveTo>
                      <a:pt x="76886" y="191255"/>
                    </a:moveTo>
                    <a:cubicBezTo>
                      <a:pt x="76442" y="191255"/>
                      <a:pt x="75999" y="191255"/>
                      <a:pt x="75555" y="190811"/>
                    </a:cubicBezTo>
                    <a:lnTo>
                      <a:pt x="1449" y="151762"/>
                    </a:lnTo>
                    <a:cubicBezTo>
                      <a:pt x="562" y="151318"/>
                      <a:pt x="-326" y="149987"/>
                      <a:pt x="118" y="149099"/>
                    </a:cubicBezTo>
                    <a:cubicBezTo>
                      <a:pt x="562" y="147768"/>
                      <a:pt x="1449" y="147324"/>
                      <a:pt x="2337" y="147324"/>
                    </a:cubicBezTo>
                    <a:cubicBezTo>
                      <a:pt x="5443" y="147324"/>
                      <a:pt x="9437" y="146437"/>
                      <a:pt x="10768" y="145549"/>
                    </a:cubicBezTo>
                    <a:cubicBezTo>
                      <a:pt x="12543" y="140668"/>
                      <a:pt x="18312" y="102062"/>
                      <a:pt x="23193" y="70556"/>
                    </a:cubicBezTo>
                    <a:cubicBezTo>
                      <a:pt x="28074" y="39493"/>
                      <a:pt x="32512" y="10650"/>
                      <a:pt x="34287" y="2219"/>
                    </a:cubicBezTo>
                    <a:cubicBezTo>
                      <a:pt x="34730" y="887"/>
                      <a:pt x="35618" y="0"/>
                      <a:pt x="36949" y="0"/>
                    </a:cubicBezTo>
                    <a:lnTo>
                      <a:pt x="89311" y="2219"/>
                    </a:lnTo>
                    <a:cubicBezTo>
                      <a:pt x="89755" y="2219"/>
                      <a:pt x="89755" y="2219"/>
                      <a:pt x="90199" y="2219"/>
                    </a:cubicBezTo>
                    <a:lnTo>
                      <a:pt x="165635" y="28400"/>
                    </a:lnTo>
                    <a:cubicBezTo>
                      <a:pt x="166967" y="28844"/>
                      <a:pt x="167410" y="30175"/>
                      <a:pt x="167410" y="31062"/>
                    </a:cubicBezTo>
                    <a:cubicBezTo>
                      <a:pt x="167410" y="32394"/>
                      <a:pt x="166079" y="33281"/>
                      <a:pt x="164748" y="33281"/>
                    </a:cubicBezTo>
                    <a:lnTo>
                      <a:pt x="117267" y="33281"/>
                    </a:lnTo>
                    <a:lnTo>
                      <a:pt x="92861" y="185043"/>
                    </a:lnTo>
                    <a:cubicBezTo>
                      <a:pt x="92861" y="185930"/>
                      <a:pt x="91974" y="186818"/>
                      <a:pt x="91086" y="187261"/>
                    </a:cubicBezTo>
                    <a:lnTo>
                      <a:pt x="76886" y="191255"/>
                    </a:lnTo>
                    <a:lnTo>
                      <a:pt x="76886" y="191255"/>
                    </a:lnTo>
                    <a:close/>
                    <a:moveTo>
                      <a:pt x="10768" y="150874"/>
                    </a:moveTo>
                    <a:lnTo>
                      <a:pt x="77330" y="185930"/>
                    </a:lnTo>
                    <a:lnTo>
                      <a:pt x="88424" y="182824"/>
                    </a:lnTo>
                    <a:lnTo>
                      <a:pt x="112830" y="30619"/>
                    </a:lnTo>
                    <a:cubicBezTo>
                      <a:pt x="112830" y="29287"/>
                      <a:pt x="114161" y="28400"/>
                      <a:pt x="115492" y="28400"/>
                    </a:cubicBezTo>
                    <a:lnTo>
                      <a:pt x="149661" y="28400"/>
                    </a:lnTo>
                    <a:lnTo>
                      <a:pt x="88867" y="7100"/>
                    </a:lnTo>
                    <a:lnTo>
                      <a:pt x="39168" y="5325"/>
                    </a:lnTo>
                    <a:cubicBezTo>
                      <a:pt x="36949" y="15531"/>
                      <a:pt x="32955" y="43931"/>
                      <a:pt x="28518" y="71443"/>
                    </a:cubicBezTo>
                    <a:cubicBezTo>
                      <a:pt x="18312" y="138005"/>
                      <a:pt x="16537" y="147324"/>
                      <a:pt x="15205" y="148655"/>
                    </a:cubicBezTo>
                    <a:cubicBezTo>
                      <a:pt x="13874" y="149543"/>
                      <a:pt x="12543" y="150430"/>
                      <a:pt x="10768" y="150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5" name="Рисунок 8">
                <a:extLst>
                  <a:ext uri="{FF2B5EF4-FFF2-40B4-BE49-F238E27FC236}">
                    <a16:creationId xmlns:a16="http://schemas.microsoft.com/office/drawing/2014/main" id="{98F71E79-8A94-EE88-0363-F1C637130E0A}"/>
                  </a:ext>
                </a:extLst>
              </p:cNvPr>
              <p:cNvSpPr/>
              <p:nvPr/>
            </p:nvSpPr>
            <p:spPr>
              <a:xfrm>
                <a:off x="614420" y="6474479"/>
                <a:ext cx="138448" cy="106055"/>
              </a:xfrm>
              <a:custGeom>
                <a:avLst/>
                <a:gdLst>
                  <a:gd name="connsiteX0" fmla="*/ 138449 w 138448"/>
                  <a:gd name="connsiteY0" fmla="*/ 78099 h 106055"/>
                  <a:gd name="connsiteX1" fmla="*/ 131793 w 138448"/>
                  <a:gd name="connsiteY1" fmla="*/ 84312 h 106055"/>
                  <a:gd name="connsiteX2" fmla="*/ 104280 w 138448"/>
                  <a:gd name="connsiteY2" fmla="*/ 96737 h 106055"/>
                  <a:gd name="connsiteX3" fmla="*/ 103837 w 138448"/>
                  <a:gd name="connsiteY3" fmla="*/ 96737 h 106055"/>
                  <a:gd name="connsiteX4" fmla="*/ 76324 w 138448"/>
                  <a:gd name="connsiteY4" fmla="*/ 106056 h 106055"/>
                  <a:gd name="connsiteX5" fmla="*/ 28844 w 138448"/>
                  <a:gd name="connsiteY5" fmla="*/ 87862 h 106055"/>
                  <a:gd name="connsiteX6" fmla="*/ 12425 w 138448"/>
                  <a:gd name="connsiteY6" fmla="*/ 67006 h 106055"/>
                  <a:gd name="connsiteX7" fmla="*/ 0 w 138448"/>
                  <a:gd name="connsiteY7" fmla="*/ 41268 h 106055"/>
                  <a:gd name="connsiteX8" fmla="*/ 0 w 138448"/>
                  <a:gd name="connsiteY8" fmla="*/ 444 h 106055"/>
                  <a:gd name="connsiteX9" fmla="*/ 1331 w 138448"/>
                  <a:gd name="connsiteY9" fmla="*/ 0 h 106055"/>
                  <a:gd name="connsiteX10" fmla="*/ 22631 w 138448"/>
                  <a:gd name="connsiteY10" fmla="*/ 59906 h 106055"/>
                  <a:gd name="connsiteX11" fmla="*/ 97624 w 138448"/>
                  <a:gd name="connsiteY11" fmla="*/ 85643 h 106055"/>
                  <a:gd name="connsiteX12" fmla="*/ 131349 w 138448"/>
                  <a:gd name="connsiteY12" fmla="*/ 71443 h 106055"/>
                  <a:gd name="connsiteX13" fmla="*/ 131793 w 138448"/>
                  <a:gd name="connsiteY13" fmla="*/ 71443 h 106055"/>
                  <a:gd name="connsiteX14" fmla="*/ 138449 w 138448"/>
                  <a:gd name="connsiteY14" fmla="*/ 78099 h 10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8448" h="106055">
                    <a:moveTo>
                      <a:pt x="138449" y="78099"/>
                    </a:moveTo>
                    <a:cubicBezTo>
                      <a:pt x="138449" y="81649"/>
                      <a:pt x="135343" y="84312"/>
                      <a:pt x="131793" y="84312"/>
                    </a:cubicBezTo>
                    <a:cubicBezTo>
                      <a:pt x="127355" y="84312"/>
                      <a:pt x="114043" y="90524"/>
                      <a:pt x="104280" y="96737"/>
                    </a:cubicBezTo>
                    <a:cubicBezTo>
                      <a:pt x="104280" y="96737"/>
                      <a:pt x="104280" y="96737"/>
                      <a:pt x="103837" y="96737"/>
                    </a:cubicBezTo>
                    <a:cubicBezTo>
                      <a:pt x="93630" y="102062"/>
                      <a:pt x="84756" y="105168"/>
                      <a:pt x="76324" y="106056"/>
                    </a:cubicBezTo>
                    <a:cubicBezTo>
                      <a:pt x="65674" y="98068"/>
                      <a:pt x="49256" y="91412"/>
                      <a:pt x="28844" y="87862"/>
                    </a:cubicBezTo>
                    <a:cubicBezTo>
                      <a:pt x="21744" y="80762"/>
                      <a:pt x="16419" y="73218"/>
                      <a:pt x="12425" y="67006"/>
                    </a:cubicBezTo>
                    <a:cubicBezTo>
                      <a:pt x="7544" y="59906"/>
                      <a:pt x="3550" y="50587"/>
                      <a:pt x="0" y="41268"/>
                    </a:cubicBezTo>
                    <a:lnTo>
                      <a:pt x="0" y="444"/>
                    </a:lnTo>
                    <a:cubicBezTo>
                      <a:pt x="444" y="444"/>
                      <a:pt x="887" y="0"/>
                      <a:pt x="1331" y="0"/>
                    </a:cubicBezTo>
                    <a:cubicBezTo>
                      <a:pt x="3550" y="9762"/>
                      <a:pt x="11094" y="42600"/>
                      <a:pt x="22631" y="59906"/>
                    </a:cubicBezTo>
                    <a:cubicBezTo>
                      <a:pt x="40825" y="86087"/>
                      <a:pt x="58575" y="106499"/>
                      <a:pt x="97624" y="85643"/>
                    </a:cubicBezTo>
                    <a:cubicBezTo>
                      <a:pt x="102062" y="82981"/>
                      <a:pt x="121143" y="71443"/>
                      <a:pt x="131349" y="71443"/>
                    </a:cubicBezTo>
                    <a:lnTo>
                      <a:pt x="131793" y="71443"/>
                    </a:lnTo>
                    <a:cubicBezTo>
                      <a:pt x="135786" y="71887"/>
                      <a:pt x="138449" y="74550"/>
                      <a:pt x="138449" y="780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6" name="Рисунок 8">
                <a:extLst>
                  <a:ext uri="{FF2B5EF4-FFF2-40B4-BE49-F238E27FC236}">
                    <a16:creationId xmlns:a16="http://schemas.microsoft.com/office/drawing/2014/main" id="{BF0FBBD5-85D0-B431-C7BC-6B9D7A1AAC6F}"/>
                  </a:ext>
                </a:extLst>
              </p:cNvPr>
              <p:cNvSpPr/>
              <p:nvPr/>
            </p:nvSpPr>
            <p:spPr>
              <a:xfrm>
                <a:off x="505258" y="6579647"/>
                <a:ext cx="203235" cy="74105"/>
              </a:xfrm>
              <a:custGeom>
                <a:avLst/>
                <a:gdLst>
                  <a:gd name="connsiteX0" fmla="*/ 203236 w 203235"/>
                  <a:gd name="connsiteY0" fmla="*/ 24850 h 74105"/>
                  <a:gd name="connsiteX1" fmla="*/ 202792 w 203235"/>
                  <a:gd name="connsiteY1" fmla="*/ 23075 h 74105"/>
                  <a:gd name="connsiteX2" fmla="*/ 202348 w 203235"/>
                  <a:gd name="connsiteY2" fmla="*/ 20856 h 74105"/>
                  <a:gd name="connsiteX3" fmla="*/ 199686 w 203235"/>
                  <a:gd name="connsiteY3" fmla="*/ 14644 h 74105"/>
                  <a:gd name="connsiteX4" fmla="*/ 193917 w 203235"/>
                  <a:gd name="connsiteY4" fmla="*/ 7544 h 74105"/>
                  <a:gd name="connsiteX5" fmla="*/ 183711 w 203235"/>
                  <a:gd name="connsiteY5" fmla="*/ 0 h 74105"/>
                  <a:gd name="connsiteX6" fmla="*/ 196580 w 203235"/>
                  <a:gd name="connsiteY6" fmla="*/ 16419 h 74105"/>
                  <a:gd name="connsiteX7" fmla="*/ 198798 w 203235"/>
                  <a:gd name="connsiteY7" fmla="*/ 21744 h 74105"/>
                  <a:gd name="connsiteX8" fmla="*/ 199242 w 203235"/>
                  <a:gd name="connsiteY8" fmla="*/ 23962 h 74105"/>
                  <a:gd name="connsiteX9" fmla="*/ 199242 w 203235"/>
                  <a:gd name="connsiteY9" fmla="*/ 25294 h 74105"/>
                  <a:gd name="connsiteX10" fmla="*/ 199242 w 203235"/>
                  <a:gd name="connsiteY10" fmla="*/ 26625 h 74105"/>
                  <a:gd name="connsiteX11" fmla="*/ 199242 w 203235"/>
                  <a:gd name="connsiteY11" fmla="*/ 27956 h 74105"/>
                  <a:gd name="connsiteX12" fmla="*/ 199242 w 203235"/>
                  <a:gd name="connsiteY12" fmla="*/ 29287 h 74105"/>
                  <a:gd name="connsiteX13" fmla="*/ 198798 w 203235"/>
                  <a:gd name="connsiteY13" fmla="*/ 31062 h 74105"/>
                  <a:gd name="connsiteX14" fmla="*/ 196580 w 203235"/>
                  <a:gd name="connsiteY14" fmla="*/ 36387 h 74105"/>
                  <a:gd name="connsiteX15" fmla="*/ 191698 w 203235"/>
                  <a:gd name="connsiteY15" fmla="*/ 42600 h 74105"/>
                  <a:gd name="connsiteX16" fmla="*/ 173061 w 203235"/>
                  <a:gd name="connsiteY16" fmla="*/ 54581 h 74105"/>
                  <a:gd name="connsiteX17" fmla="*/ 145105 w 203235"/>
                  <a:gd name="connsiteY17" fmla="*/ 63456 h 74105"/>
                  <a:gd name="connsiteX18" fmla="*/ 110493 w 203235"/>
                  <a:gd name="connsiteY18" fmla="*/ 67450 h 74105"/>
                  <a:gd name="connsiteX19" fmla="*/ 101174 w 203235"/>
                  <a:gd name="connsiteY19" fmla="*/ 67450 h 74105"/>
                  <a:gd name="connsiteX20" fmla="*/ 91412 w 203235"/>
                  <a:gd name="connsiteY20" fmla="*/ 67450 h 74105"/>
                  <a:gd name="connsiteX21" fmla="*/ 71443 w 203235"/>
                  <a:gd name="connsiteY21" fmla="*/ 65675 h 74105"/>
                  <a:gd name="connsiteX22" fmla="*/ 51031 w 203235"/>
                  <a:gd name="connsiteY22" fmla="*/ 61681 h 74105"/>
                  <a:gd name="connsiteX23" fmla="*/ 40825 w 203235"/>
                  <a:gd name="connsiteY23" fmla="*/ 58575 h 74105"/>
                  <a:gd name="connsiteX24" fmla="*/ 31062 w 203235"/>
                  <a:gd name="connsiteY24" fmla="*/ 54581 h 74105"/>
                  <a:gd name="connsiteX25" fmla="*/ 13312 w 203235"/>
                  <a:gd name="connsiteY25" fmla="*/ 43487 h 74105"/>
                  <a:gd name="connsiteX26" fmla="*/ 6656 w 203235"/>
                  <a:gd name="connsiteY26" fmla="*/ 35500 h 74105"/>
                  <a:gd name="connsiteX27" fmla="*/ 3994 w 203235"/>
                  <a:gd name="connsiteY27" fmla="*/ 25737 h 74105"/>
                  <a:gd name="connsiteX28" fmla="*/ 3994 w 203235"/>
                  <a:gd name="connsiteY28" fmla="*/ 23075 h 74105"/>
                  <a:gd name="connsiteX29" fmla="*/ 4437 w 203235"/>
                  <a:gd name="connsiteY29" fmla="*/ 20856 h 74105"/>
                  <a:gd name="connsiteX30" fmla="*/ 4437 w 203235"/>
                  <a:gd name="connsiteY30" fmla="*/ 20412 h 74105"/>
                  <a:gd name="connsiteX31" fmla="*/ 4881 w 203235"/>
                  <a:gd name="connsiteY31" fmla="*/ 19081 h 74105"/>
                  <a:gd name="connsiteX32" fmla="*/ 5769 w 203235"/>
                  <a:gd name="connsiteY32" fmla="*/ 16862 h 74105"/>
                  <a:gd name="connsiteX33" fmla="*/ 5769 w 203235"/>
                  <a:gd name="connsiteY33" fmla="*/ 16419 h 74105"/>
                  <a:gd name="connsiteX34" fmla="*/ 18637 w 203235"/>
                  <a:gd name="connsiteY34" fmla="*/ 0 h 74105"/>
                  <a:gd name="connsiteX35" fmla="*/ 10206 w 203235"/>
                  <a:gd name="connsiteY35" fmla="*/ 6212 h 74105"/>
                  <a:gd name="connsiteX36" fmla="*/ 3106 w 203235"/>
                  <a:gd name="connsiteY36" fmla="*/ 15087 h 74105"/>
                  <a:gd name="connsiteX37" fmla="*/ 1775 w 203235"/>
                  <a:gd name="connsiteY37" fmla="*/ 17750 h 74105"/>
                  <a:gd name="connsiteX38" fmla="*/ 1331 w 203235"/>
                  <a:gd name="connsiteY38" fmla="*/ 19081 h 74105"/>
                  <a:gd name="connsiteX39" fmla="*/ 887 w 203235"/>
                  <a:gd name="connsiteY39" fmla="*/ 20412 h 74105"/>
                  <a:gd name="connsiteX40" fmla="*/ 444 w 203235"/>
                  <a:gd name="connsiteY40" fmla="*/ 23519 h 74105"/>
                  <a:gd name="connsiteX41" fmla="*/ 0 w 203235"/>
                  <a:gd name="connsiteY41" fmla="*/ 26625 h 74105"/>
                  <a:gd name="connsiteX42" fmla="*/ 3106 w 203235"/>
                  <a:gd name="connsiteY42" fmla="*/ 38162 h 74105"/>
                  <a:gd name="connsiteX43" fmla="*/ 10206 w 203235"/>
                  <a:gd name="connsiteY43" fmla="*/ 47481 h 74105"/>
                  <a:gd name="connsiteX44" fmla="*/ 19081 w 203235"/>
                  <a:gd name="connsiteY44" fmla="*/ 54581 h 74105"/>
                  <a:gd name="connsiteX45" fmla="*/ 28844 w 203235"/>
                  <a:gd name="connsiteY45" fmla="*/ 59462 h 74105"/>
                  <a:gd name="connsiteX46" fmla="*/ 70112 w 203235"/>
                  <a:gd name="connsiteY46" fmla="*/ 71443 h 74105"/>
                  <a:gd name="connsiteX47" fmla="*/ 90524 w 203235"/>
                  <a:gd name="connsiteY47" fmla="*/ 73662 h 74105"/>
                  <a:gd name="connsiteX48" fmla="*/ 100287 w 203235"/>
                  <a:gd name="connsiteY48" fmla="*/ 74106 h 74105"/>
                  <a:gd name="connsiteX49" fmla="*/ 110049 w 203235"/>
                  <a:gd name="connsiteY49" fmla="*/ 74106 h 74105"/>
                  <a:gd name="connsiteX50" fmla="*/ 145993 w 203235"/>
                  <a:gd name="connsiteY50" fmla="*/ 69668 h 74105"/>
                  <a:gd name="connsiteX51" fmla="*/ 174836 w 203235"/>
                  <a:gd name="connsiteY51" fmla="*/ 59906 h 74105"/>
                  <a:gd name="connsiteX52" fmla="*/ 194361 w 203235"/>
                  <a:gd name="connsiteY52" fmla="*/ 46150 h 74105"/>
                  <a:gd name="connsiteX53" fmla="*/ 199686 w 203235"/>
                  <a:gd name="connsiteY53" fmla="*/ 39050 h 74105"/>
                  <a:gd name="connsiteX54" fmla="*/ 202348 w 203235"/>
                  <a:gd name="connsiteY54" fmla="*/ 32837 h 74105"/>
                  <a:gd name="connsiteX55" fmla="*/ 202792 w 203235"/>
                  <a:gd name="connsiteY55" fmla="*/ 30175 h 74105"/>
                  <a:gd name="connsiteX56" fmla="*/ 202792 w 203235"/>
                  <a:gd name="connsiteY56" fmla="*/ 28400 h 74105"/>
                  <a:gd name="connsiteX57" fmla="*/ 202792 w 203235"/>
                  <a:gd name="connsiteY57" fmla="*/ 27069 h 74105"/>
                  <a:gd name="connsiteX58" fmla="*/ 202792 w 203235"/>
                  <a:gd name="connsiteY58" fmla="*/ 27069 h 74105"/>
                  <a:gd name="connsiteX59" fmla="*/ 203236 w 203235"/>
                  <a:gd name="connsiteY59" fmla="*/ 24850 h 7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3235" h="74105">
                    <a:moveTo>
                      <a:pt x="203236" y="24850"/>
                    </a:moveTo>
                    <a:cubicBezTo>
                      <a:pt x="203236" y="24406"/>
                      <a:pt x="203236" y="23962"/>
                      <a:pt x="202792" y="23075"/>
                    </a:cubicBezTo>
                    <a:cubicBezTo>
                      <a:pt x="202792" y="22187"/>
                      <a:pt x="202348" y="21744"/>
                      <a:pt x="202348" y="20856"/>
                    </a:cubicBezTo>
                    <a:cubicBezTo>
                      <a:pt x="201905" y="19081"/>
                      <a:pt x="201017" y="16862"/>
                      <a:pt x="199686" y="14644"/>
                    </a:cubicBezTo>
                    <a:cubicBezTo>
                      <a:pt x="198355" y="12425"/>
                      <a:pt x="196580" y="10206"/>
                      <a:pt x="193917" y="7544"/>
                    </a:cubicBezTo>
                    <a:cubicBezTo>
                      <a:pt x="191255" y="4881"/>
                      <a:pt x="187705" y="2219"/>
                      <a:pt x="183711" y="0"/>
                    </a:cubicBezTo>
                    <a:cubicBezTo>
                      <a:pt x="190367" y="4881"/>
                      <a:pt x="195248" y="10650"/>
                      <a:pt x="196580" y="16419"/>
                    </a:cubicBezTo>
                    <a:cubicBezTo>
                      <a:pt x="197467" y="18637"/>
                      <a:pt x="198355" y="20412"/>
                      <a:pt x="198798" y="21744"/>
                    </a:cubicBezTo>
                    <a:cubicBezTo>
                      <a:pt x="199242" y="22631"/>
                      <a:pt x="199242" y="23075"/>
                      <a:pt x="199242" y="23962"/>
                    </a:cubicBezTo>
                    <a:cubicBezTo>
                      <a:pt x="199242" y="24406"/>
                      <a:pt x="199242" y="24850"/>
                      <a:pt x="199242" y="25294"/>
                    </a:cubicBezTo>
                    <a:cubicBezTo>
                      <a:pt x="199242" y="25737"/>
                      <a:pt x="199242" y="26181"/>
                      <a:pt x="199242" y="26625"/>
                    </a:cubicBezTo>
                    <a:cubicBezTo>
                      <a:pt x="199242" y="26625"/>
                      <a:pt x="199242" y="27069"/>
                      <a:pt x="199242" y="27956"/>
                    </a:cubicBezTo>
                    <a:cubicBezTo>
                      <a:pt x="199242" y="28400"/>
                      <a:pt x="199242" y="28844"/>
                      <a:pt x="199242" y="29287"/>
                    </a:cubicBezTo>
                    <a:cubicBezTo>
                      <a:pt x="199242" y="29731"/>
                      <a:pt x="199242" y="30619"/>
                      <a:pt x="198798" y="31062"/>
                    </a:cubicBezTo>
                    <a:cubicBezTo>
                      <a:pt x="198355" y="32394"/>
                      <a:pt x="197467" y="34612"/>
                      <a:pt x="196580" y="36387"/>
                    </a:cubicBezTo>
                    <a:cubicBezTo>
                      <a:pt x="195248" y="38162"/>
                      <a:pt x="193917" y="40381"/>
                      <a:pt x="191698" y="42600"/>
                    </a:cubicBezTo>
                    <a:cubicBezTo>
                      <a:pt x="187261" y="47037"/>
                      <a:pt x="181049" y="51031"/>
                      <a:pt x="173061" y="54581"/>
                    </a:cubicBezTo>
                    <a:cubicBezTo>
                      <a:pt x="165074" y="58131"/>
                      <a:pt x="155755" y="61237"/>
                      <a:pt x="145105" y="63456"/>
                    </a:cubicBezTo>
                    <a:cubicBezTo>
                      <a:pt x="134455" y="65675"/>
                      <a:pt x="122918" y="67006"/>
                      <a:pt x="110493" y="67450"/>
                    </a:cubicBezTo>
                    <a:cubicBezTo>
                      <a:pt x="107387" y="67450"/>
                      <a:pt x="104280" y="67450"/>
                      <a:pt x="101174" y="67450"/>
                    </a:cubicBezTo>
                    <a:cubicBezTo>
                      <a:pt x="98068" y="67450"/>
                      <a:pt x="94518" y="67450"/>
                      <a:pt x="91412" y="67450"/>
                    </a:cubicBezTo>
                    <a:cubicBezTo>
                      <a:pt x="84756" y="67006"/>
                      <a:pt x="78099" y="66562"/>
                      <a:pt x="71443" y="65675"/>
                    </a:cubicBezTo>
                    <a:cubicBezTo>
                      <a:pt x="64787" y="64787"/>
                      <a:pt x="58131" y="63456"/>
                      <a:pt x="51031" y="61681"/>
                    </a:cubicBezTo>
                    <a:cubicBezTo>
                      <a:pt x="47481" y="60793"/>
                      <a:pt x="44375" y="59906"/>
                      <a:pt x="40825" y="58575"/>
                    </a:cubicBezTo>
                    <a:cubicBezTo>
                      <a:pt x="37275" y="57687"/>
                      <a:pt x="34168" y="56356"/>
                      <a:pt x="31062" y="54581"/>
                    </a:cubicBezTo>
                    <a:cubicBezTo>
                      <a:pt x="24406" y="51918"/>
                      <a:pt x="18194" y="48368"/>
                      <a:pt x="13312" y="43487"/>
                    </a:cubicBezTo>
                    <a:cubicBezTo>
                      <a:pt x="10650" y="41268"/>
                      <a:pt x="8431" y="38606"/>
                      <a:pt x="6656" y="35500"/>
                    </a:cubicBezTo>
                    <a:cubicBezTo>
                      <a:pt x="4881" y="32394"/>
                      <a:pt x="3994" y="29287"/>
                      <a:pt x="3994" y="25737"/>
                    </a:cubicBezTo>
                    <a:cubicBezTo>
                      <a:pt x="3994" y="24850"/>
                      <a:pt x="3994" y="23962"/>
                      <a:pt x="3994" y="23075"/>
                    </a:cubicBezTo>
                    <a:cubicBezTo>
                      <a:pt x="3994" y="22187"/>
                      <a:pt x="3994" y="21300"/>
                      <a:pt x="4437" y="20856"/>
                    </a:cubicBezTo>
                    <a:lnTo>
                      <a:pt x="4437" y="20412"/>
                    </a:lnTo>
                    <a:lnTo>
                      <a:pt x="4881" y="19081"/>
                    </a:lnTo>
                    <a:cubicBezTo>
                      <a:pt x="5325" y="18194"/>
                      <a:pt x="5769" y="17306"/>
                      <a:pt x="5769" y="16862"/>
                    </a:cubicBezTo>
                    <a:lnTo>
                      <a:pt x="5769" y="16419"/>
                    </a:lnTo>
                    <a:cubicBezTo>
                      <a:pt x="7100" y="10650"/>
                      <a:pt x="11981" y="4881"/>
                      <a:pt x="18637" y="0"/>
                    </a:cubicBezTo>
                    <a:cubicBezTo>
                      <a:pt x="15531" y="1775"/>
                      <a:pt x="12869" y="3994"/>
                      <a:pt x="10206" y="6212"/>
                    </a:cubicBezTo>
                    <a:cubicBezTo>
                      <a:pt x="7544" y="8875"/>
                      <a:pt x="4881" y="11537"/>
                      <a:pt x="3106" y="15087"/>
                    </a:cubicBezTo>
                    <a:cubicBezTo>
                      <a:pt x="2662" y="15975"/>
                      <a:pt x="2219" y="16862"/>
                      <a:pt x="1775" y="17750"/>
                    </a:cubicBezTo>
                    <a:lnTo>
                      <a:pt x="1331" y="19081"/>
                    </a:lnTo>
                    <a:lnTo>
                      <a:pt x="887" y="20412"/>
                    </a:lnTo>
                    <a:cubicBezTo>
                      <a:pt x="444" y="21300"/>
                      <a:pt x="444" y="22187"/>
                      <a:pt x="444" y="23519"/>
                    </a:cubicBezTo>
                    <a:cubicBezTo>
                      <a:pt x="444" y="24406"/>
                      <a:pt x="444" y="25294"/>
                      <a:pt x="0" y="26625"/>
                    </a:cubicBezTo>
                    <a:cubicBezTo>
                      <a:pt x="0" y="30619"/>
                      <a:pt x="887" y="34612"/>
                      <a:pt x="3106" y="38162"/>
                    </a:cubicBezTo>
                    <a:cubicBezTo>
                      <a:pt x="4881" y="41712"/>
                      <a:pt x="7544" y="44818"/>
                      <a:pt x="10206" y="47481"/>
                    </a:cubicBezTo>
                    <a:cubicBezTo>
                      <a:pt x="12869" y="50143"/>
                      <a:pt x="15975" y="52362"/>
                      <a:pt x="19081" y="54581"/>
                    </a:cubicBezTo>
                    <a:cubicBezTo>
                      <a:pt x="22187" y="55912"/>
                      <a:pt x="25294" y="57687"/>
                      <a:pt x="28844" y="59462"/>
                    </a:cubicBezTo>
                    <a:cubicBezTo>
                      <a:pt x="42156" y="65675"/>
                      <a:pt x="56356" y="69225"/>
                      <a:pt x="70112" y="71443"/>
                    </a:cubicBezTo>
                    <a:cubicBezTo>
                      <a:pt x="77212" y="72331"/>
                      <a:pt x="83868" y="73218"/>
                      <a:pt x="90524" y="73662"/>
                    </a:cubicBezTo>
                    <a:cubicBezTo>
                      <a:pt x="94074" y="73662"/>
                      <a:pt x="97180" y="74106"/>
                      <a:pt x="100287" y="74106"/>
                    </a:cubicBezTo>
                    <a:cubicBezTo>
                      <a:pt x="103393" y="74106"/>
                      <a:pt x="106943" y="74106"/>
                      <a:pt x="110049" y="74106"/>
                    </a:cubicBezTo>
                    <a:cubicBezTo>
                      <a:pt x="122918" y="73662"/>
                      <a:pt x="134899" y="71887"/>
                      <a:pt x="145993" y="69668"/>
                    </a:cubicBezTo>
                    <a:cubicBezTo>
                      <a:pt x="157086" y="67006"/>
                      <a:pt x="166849" y="63900"/>
                      <a:pt x="174836" y="59906"/>
                    </a:cubicBezTo>
                    <a:cubicBezTo>
                      <a:pt x="183267" y="55912"/>
                      <a:pt x="189923" y="51475"/>
                      <a:pt x="194361" y="46150"/>
                    </a:cubicBezTo>
                    <a:cubicBezTo>
                      <a:pt x="196580" y="43487"/>
                      <a:pt x="198355" y="41268"/>
                      <a:pt x="199686" y="39050"/>
                    </a:cubicBezTo>
                    <a:cubicBezTo>
                      <a:pt x="201017" y="36831"/>
                      <a:pt x="201905" y="34612"/>
                      <a:pt x="202348" y="32837"/>
                    </a:cubicBezTo>
                    <a:cubicBezTo>
                      <a:pt x="202792" y="31950"/>
                      <a:pt x="202792" y="31062"/>
                      <a:pt x="202792" y="30175"/>
                    </a:cubicBezTo>
                    <a:cubicBezTo>
                      <a:pt x="202792" y="29287"/>
                      <a:pt x="202792" y="28844"/>
                      <a:pt x="202792" y="28400"/>
                    </a:cubicBezTo>
                    <a:cubicBezTo>
                      <a:pt x="202792" y="27512"/>
                      <a:pt x="202792" y="27069"/>
                      <a:pt x="202792" y="27069"/>
                    </a:cubicBezTo>
                    <a:lnTo>
                      <a:pt x="202792" y="27069"/>
                    </a:lnTo>
                    <a:cubicBezTo>
                      <a:pt x="203236" y="26625"/>
                      <a:pt x="203236" y="25737"/>
                      <a:pt x="203236" y="248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7" name="Рисунок 8">
                <a:extLst>
                  <a:ext uri="{FF2B5EF4-FFF2-40B4-BE49-F238E27FC236}">
                    <a16:creationId xmlns:a16="http://schemas.microsoft.com/office/drawing/2014/main" id="{25B7A202-FBD3-A0D1-9515-19ED402F287B}"/>
                  </a:ext>
                </a:extLst>
              </p:cNvPr>
              <p:cNvSpPr/>
              <p:nvPr/>
            </p:nvSpPr>
            <p:spPr>
              <a:xfrm>
                <a:off x="510139" y="6559678"/>
                <a:ext cx="193917" cy="84660"/>
              </a:xfrm>
              <a:custGeom>
                <a:avLst/>
                <a:gdLst>
                  <a:gd name="connsiteX0" fmla="*/ 193917 w 193917"/>
                  <a:gd name="connsiteY0" fmla="*/ 39493 h 84660"/>
                  <a:gd name="connsiteX1" fmla="*/ 193917 w 193917"/>
                  <a:gd name="connsiteY1" fmla="*/ 37719 h 84660"/>
                  <a:gd name="connsiteX2" fmla="*/ 193473 w 193917"/>
                  <a:gd name="connsiteY2" fmla="*/ 35500 h 84660"/>
                  <a:gd name="connsiteX3" fmla="*/ 193030 w 193917"/>
                  <a:gd name="connsiteY3" fmla="*/ 34169 h 84660"/>
                  <a:gd name="connsiteX4" fmla="*/ 192586 w 193917"/>
                  <a:gd name="connsiteY4" fmla="*/ 32837 h 84660"/>
                  <a:gd name="connsiteX5" fmla="*/ 191698 w 193917"/>
                  <a:gd name="connsiteY5" fmla="*/ 31506 h 84660"/>
                  <a:gd name="connsiteX6" fmla="*/ 190811 w 193917"/>
                  <a:gd name="connsiteY6" fmla="*/ 30175 h 84660"/>
                  <a:gd name="connsiteX7" fmla="*/ 185486 w 193917"/>
                  <a:gd name="connsiteY7" fmla="*/ 23962 h 84660"/>
                  <a:gd name="connsiteX8" fmla="*/ 166405 w 193917"/>
                  <a:gd name="connsiteY8" fmla="*/ 12425 h 84660"/>
                  <a:gd name="connsiteX9" fmla="*/ 138893 w 193917"/>
                  <a:gd name="connsiteY9" fmla="*/ 3994 h 84660"/>
                  <a:gd name="connsiteX10" fmla="*/ 105168 w 193917"/>
                  <a:gd name="connsiteY10" fmla="*/ 0 h 84660"/>
                  <a:gd name="connsiteX11" fmla="*/ 104724 w 193917"/>
                  <a:gd name="connsiteY11" fmla="*/ 0 h 84660"/>
                  <a:gd name="connsiteX12" fmla="*/ 104724 w 193917"/>
                  <a:gd name="connsiteY12" fmla="*/ 444 h 84660"/>
                  <a:gd name="connsiteX13" fmla="*/ 105168 w 193917"/>
                  <a:gd name="connsiteY13" fmla="*/ 444 h 84660"/>
                  <a:gd name="connsiteX14" fmla="*/ 138893 w 193917"/>
                  <a:gd name="connsiteY14" fmla="*/ 4437 h 84660"/>
                  <a:gd name="connsiteX15" fmla="*/ 165961 w 193917"/>
                  <a:gd name="connsiteY15" fmla="*/ 13312 h 84660"/>
                  <a:gd name="connsiteX16" fmla="*/ 184155 w 193917"/>
                  <a:gd name="connsiteY16" fmla="*/ 25294 h 84660"/>
                  <a:gd name="connsiteX17" fmla="*/ 189036 w 193917"/>
                  <a:gd name="connsiteY17" fmla="*/ 31506 h 84660"/>
                  <a:gd name="connsiteX18" fmla="*/ 189923 w 193917"/>
                  <a:gd name="connsiteY18" fmla="*/ 32837 h 84660"/>
                  <a:gd name="connsiteX19" fmla="*/ 190367 w 193917"/>
                  <a:gd name="connsiteY19" fmla="*/ 34169 h 84660"/>
                  <a:gd name="connsiteX20" fmla="*/ 190811 w 193917"/>
                  <a:gd name="connsiteY20" fmla="*/ 35500 h 84660"/>
                  <a:gd name="connsiteX21" fmla="*/ 191255 w 193917"/>
                  <a:gd name="connsiteY21" fmla="*/ 36831 h 84660"/>
                  <a:gd name="connsiteX22" fmla="*/ 191698 w 193917"/>
                  <a:gd name="connsiteY22" fmla="*/ 39050 h 84660"/>
                  <a:gd name="connsiteX23" fmla="*/ 191698 w 193917"/>
                  <a:gd name="connsiteY23" fmla="*/ 40381 h 84660"/>
                  <a:gd name="connsiteX24" fmla="*/ 191698 w 193917"/>
                  <a:gd name="connsiteY24" fmla="*/ 41712 h 84660"/>
                  <a:gd name="connsiteX25" fmla="*/ 191698 w 193917"/>
                  <a:gd name="connsiteY25" fmla="*/ 43043 h 84660"/>
                  <a:gd name="connsiteX26" fmla="*/ 191698 w 193917"/>
                  <a:gd name="connsiteY26" fmla="*/ 44375 h 84660"/>
                  <a:gd name="connsiteX27" fmla="*/ 191255 w 193917"/>
                  <a:gd name="connsiteY27" fmla="*/ 46150 h 84660"/>
                  <a:gd name="connsiteX28" fmla="*/ 190811 w 193917"/>
                  <a:gd name="connsiteY28" fmla="*/ 47481 h 84660"/>
                  <a:gd name="connsiteX29" fmla="*/ 190367 w 193917"/>
                  <a:gd name="connsiteY29" fmla="*/ 48812 h 84660"/>
                  <a:gd name="connsiteX30" fmla="*/ 189923 w 193917"/>
                  <a:gd name="connsiteY30" fmla="*/ 50143 h 84660"/>
                  <a:gd name="connsiteX31" fmla="*/ 189036 w 193917"/>
                  <a:gd name="connsiteY31" fmla="*/ 51475 h 84660"/>
                  <a:gd name="connsiteX32" fmla="*/ 184155 w 193917"/>
                  <a:gd name="connsiteY32" fmla="*/ 57687 h 84660"/>
                  <a:gd name="connsiteX33" fmla="*/ 165961 w 193917"/>
                  <a:gd name="connsiteY33" fmla="*/ 69225 h 84660"/>
                  <a:gd name="connsiteX34" fmla="*/ 138893 w 193917"/>
                  <a:gd name="connsiteY34" fmla="*/ 77212 h 84660"/>
                  <a:gd name="connsiteX35" fmla="*/ 105612 w 193917"/>
                  <a:gd name="connsiteY35" fmla="*/ 81206 h 84660"/>
                  <a:gd name="connsiteX36" fmla="*/ 67893 w 193917"/>
                  <a:gd name="connsiteY36" fmla="*/ 79431 h 84660"/>
                  <a:gd name="connsiteX37" fmla="*/ 29287 w 193917"/>
                  <a:gd name="connsiteY37" fmla="*/ 69225 h 84660"/>
                  <a:gd name="connsiteX38" fmla="*/ 11537 w 193917"/>
                  <a:gd name="connsiteY38" fmla="*/ 58575 h 84660"/>
                  <a:gd name="connsiteX39" fmla="*/ 4881 w 193917"/>
                  <a:gd name="connsiteY39" fmla="*/ 51031 h 84660"/>
                  <a:gd name="connsiteX40" fmla="*/ 2219 w 193917"/>
                  <a:gd name="connsiteY40" fmla="*/ 41712 h 84660"/>
                  <a:gd name="connsiteX41" fmla="*/ 2219 w 193917"/>
                  <a:gd name="connsiteY41" fmla="*/ 39050 h 84660"/>
                  <a:gd name="connsiteX42" fmla="*/ 2662 w 193917"/>
                  <a:gd name="connsiteY42" fmla="*/ 36831 h 84660"/>
                  <a:gd name="connsiteX43" fmla="*/ 4437 w 193917"/>
                  <a:gd name="connsiteY43" fmla="*/ 32394 h 84660"/>
                  <a:gd name="connsiteX44" fmla="*/ 11094 w 193917"/>
                  <a:gd name="connsiteY44" fmla="*/ 24406 h 84660"/>
                  <a:gd name="connsiteX45" fmla="*/ 28400 w 193917"/>
                  <a:gd name="connsiteY45" fmla="*/ 13756 h 84660"/>
                  <a:gd name="connsiteX46" fmla="*/ 67449 w 193917"/>
                  <a:gd name="connsiteY46" fmla="*/ 3106 h 84660"/>
                  <a:gd name="connsiteX47" fmla="*/ 79874 w 193917"/>
                  <a:gd name="connsiteY47" fmla="*/ 1775 h 84660"/>
                  <a:gd name="connsiteX48" fmla="*/ 79874 w 193917"/>
                  <a:gd name="connsiteY48" fmla="*/ 1331 h 84660"/>
                  <a:gd name="connsiteX49" fmla="*/ 67449 w 193917"/>
                  <a:gd name="connsiteY49" fmla="*/ 2662 h 84660"/>
                  <a:gd name="connsiteX50" fmla="*/ 28400 w 193917"/>
                  <a:gd name="connsiteY50" fmla="*/ 12869 h 84660"/>
                  <a:gd name="connsiteX51" fmla="*/ 10206 w 193917"/>
                  <a:gd name="connsiteY51" fmla="*/ 23519 h 84660"/>
                  <a:gd name="connsiteX52" fmla="*/ 3106 w 193917"/>
                  <a:gd name="connsiteY52" fmla="*/ 31506 h 84660"/>
                  <a:gd name="connsiteX53" fmla="*/ 887 w 193917"/>
                  <a:gd name="connsiteY53" fmla="*/ 36387 h 84660"/>
                  <a:gd name="connsiteX54" fmla="*/ 444 w 193917"/>
                  <a:gd name="connsiteY54" fmla="*/ 39050 h 84660"/>
                  <a:gd name="connsiteX55" fmla="*/ 0 w 193917"/>
                  <a:gd name="connsiteY55" fmla="*/ 41712 h 84660"/>
                  <a:gd name="connsiteX56" fmla="*/ 3106 w 193917"/>
                  <a:gd name="connsiteY56" fmla="*/ 52362 h 84660"/>
                  <a:gd name="connsiteX57" fmla="*/ 10206 w 193917"/>
                  <a:gd name="connsiteY57" fmla="*/ 60793 h 84660"/>
                  <a:gd name="connsiteX58" fmla="*/ 27956 w 193917"/>
                  <a:gd name="connsiteY58" fmla="*/ 71887 h 84660"/>
                  <a:gd name="connsiteX59" fmla="*/ 67449 w 193917"/>
                  <a:gd name="connsiteY59" fmla="*/ 82537 h 84660"/>
                  <a:gd name="connsiteX60" fmla="*/ 105612 w 193917"/>
                  <a:gd name="connsiteY60" fmla="*/ 84312 h 84660"/>
                  <a:gd name="connsiteX61" fmla="*/ 139336 w 193917"/>
                  <a:gd name="connsiteY61" fmla="*/ 80318 h 84660"/>
                  <a:gd name="connsiteX62" fmla="*/ 166849 w 193917"/>
                  <a:gd name="connsiteY62" fmla="*/ 71443 h 84660"/>
                  <a:gd name="connsiteX63" fmla="*/ 185486 w 193917"/>
                  <a:gd name="connsiteY63" fmla="*/ 59462 h 84660"/>
                  <a:gd name="connsiteX64" fmla="*/ 190811 w 193917"/>
                  <a:gd name="connsiteY64" fmla="*/ 52806 h 84660"/>
                  <a:gd name="connsiteX65" fmla="*/ 191698 w 193917"/>
                  <a:gd name="connsiteY65" fmla="*/ 51031 h 84660"/>
                  <a:gd name="connsiteX66" fmla="*/ 192586 w 193917"/>
                  <a:gd name="connsiteY66" fmla="*/ 49700 h 84660"/>
                  <a:gd name="connsiteX67" fmla="*/ 193030 w 193917"/>
                  <a:gd name="connsiteY67" fmla="*/ 48368 h 84660"/>
                  <a:gd name="connsiteX68" fmla="*/ 193473 w 193917"/>
                  <a:gd name="connsiteY68" fmla="*/ 47037 h 84660"/>
                  <a:gd name="connsiteX69" fmla="*/ 193917 w 193917"/>
                  <a:gd name="connsiteY69" fmla="*/ 44818 h 84660"/>
                  <a:gd name="connsiteX70" fmla="*/ 193917 w 193917"/>
                  <a:gd name="connsiteY70" fmla="*/ 43043 h 84660"/>
                  <a:gd name="connsiteX71" fmla="*/ 193917 w 193917"/>
                  <a:gd name="connsiteY71" fmla="*/ 41712 h 84660"/>
                  <a:gd name="connsiteX72" fmla="*/ 193917 w 193917"/>
                  <a:gd name="connsiteY72" fmla="*/ 41712 h 84660"/>
                  <a:gd name="connsiteX73" fmla="*/ 193917 w 193917"/>
                  <a:gd name="connsiteY73" fmla="*/ 39493 h 8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93917" h="84660">
                    <a:moveTo>
                      <a:pt x="193917" y="39493"/>
                    </a:moveTo>
                    <a:cubicBezTo>
                      <a:pt x="193917" y="39050"/>
                      <a:pt x="193917" y="38606"/>
                      <a:pt x="193917" y="37719"/>
                    </a:cubicBezTo>
                    <a:cubicBezTo>
                      <a:pt x="193917" y="37275"/>
                      <a:pt x="193473" y="36387"/>
                      <a:pt x="193473" y="35500"/>
                    </a:cubicBezTo>
                    <a:cubicBezTo>
                      <a:pt x="193473" y="35056"/>
                      <a:pt x="193030" y="34612"/>
                      <a:pt x="193030" y="34169"/>
                    </a:cubicBezTo>
                    <a:cubicBezTo>
                      <a:pt x="193030" y="33725"/>
                      <a:pt x="192586" y="33281"/>
                      <a:pt x="192586" y="32837"/>
                    </a:cubicBezTo>
                    <a:cubicBezTo>
                      <a:pt x="192586" y="32394"/>
                      <a:pt x="192142" y="31950"/>
                      <a:pt x="191698" y="31506"/>
                    </a:cubicBezTo>
                    <a:cubicBezTo>
                      <a:pt x="191255" y="31062"/>
                      <a:pt x="191255" y="30619"/>
                      <a:pt x="190811" y="30175"/>
                    </a:cubicBezTo>
                    <a:cubicBezTo>
                      <a:pt x="189480" y="27956"/>
                      <a:pt x="187705" y="25737"/>
                      <a:pt x="185486" y="23962"/>
                    </a:cubicBezTo>
                    <a:cubicBezTo>
                      <a:pt x="181049" y="19525"/>
                      <a:pt x="174392" y="15531"/>
                      <a:pt x="166405" y="12425"/>
                    </a:cubicBezTo>
                    <a:cubicBezTo>
                      <a:pt x="158417" y="8875"/>
                      <a:pt x="149099" y="6212"/>
                      <a:pt x="138893" y="3994"/>
                    </a:cubicBezTo>
                    <a:cubicBezTo>
                      <a:pt x="128686" y="1775"/>
                      <a:pt x="117149" y="444"/>
                      <a:pt x="105168" y="0"/>
                    </a:cubicBezTo>
                    <a:lnTo>
                      <a:pt x="104724" y="0"/>
                    </a:lnTo>
                    <a:lnTo>
                      <a:pt x="104724" y="444"/>
                    </a:lnTo>
                    <a:lnTo>
                      <a:pt x="105168" y="444"/>
                    </a:lnTo>
                    <a:cubicBezTo>
                      <a:pt x="117149" y="887"/>
                      <a:pt x="128686" y="2219"/>
                      <a:pt x="138893" y="4437"/>
                    </a:cubicBezTo>
                    <a:cubicBezTo>
                      <a:pt x="149099" y="6656"/>
                      <a:pt x="158417" y="9762"/>
                      <a:pt x="165961" y="13312"/>
                    </a:cubicBezTo>
                    <a:cubicBezTo>
                      <a:pt x="173505" y="16862"/>
                      <a:pt x="180161" y="20856"/>
                      <a:pt x="184155" y="25294"/>
                    </a:cubicBezTo>
                    <a:cubicBezTo>
                      <a:pt x="186374" y="27512"/>
                      <a:pt x="188148" y="29287"/>
                      <a:pt x="189036" y="31506"/>
                    </a:cubicBezTo>
                    <a:cubicBezTo>
                      <a:pt x="189480" y="31950"/>
                      <a:pt x="189480" y="32394"/>
                      <a:pt x="189923" y="32837"/>
                    </a:cubicBezTo>
                    <a:cubicBezTo>
                      <a:pt x="190367" y="33281"/>
                      <a:pt x="190367" y="33725"/>
                      <a:pt x="190367" y="34169"/>
                    </a:cubicBezTo>
                    <a:cubicBezTo>
                      <a:pt x="190367" y="34612"/>
                      <a:pt x="190811" y="35056"/>
                      <a:pt x="190811" y="35500"/>
                    </a:cubicBezTo>
                    <a:cubicBezTo>
                      <a:pt x="190811" y="35944"/>
                      <a:pt x="191255" y="36387"/>
                      <a:pt x="191255" y="36831"/>
                    </a:cubicBezTo>
                    <a:cubicBezTo>
                      <a:pt x="191698" y="37719"/>
                      <a:pt x="191698" y="38162"/>
                      <a:pt x="191698" y="39050"/>
                    </a:cubicBezTo>
                    <a:cubicBezTo>
                      <a:pt x="191698" y="39493"/>
                      <a:pt x="191698" y="39937"/>
                      <a:pt x="191698" y="40381"/>
                    </a:cubicBezTo>
                    <a:cubicBezTo>
                      <a:pt x="191698" y="40825"/>
                      <a:pt x="191698" y="41268"/>
                      <a:pt x="191698" y="41712"/>
                    </a:cubicBezTo>
                    <a:cubicBezTo>
                      <a:pt x="191698" y="41712"/>
                      <a:pt x="191698" y="42156"/>
                      <a:pt x="191698" y="43043"/>
                    </a:cubicBezTo>
                    <a:cubicBezTo>
                      <a:pt x="191698" y="43487"/>
                      <a:pt x="191698" y="43931"/>
                      <a:pt x="191698" y="44375"/>
                    </a:cubicBezTo>
                    <a:cubicBezTo>
                      <a:pt x="191698" y="44818"/>
                      <a:pt x="191698" y="45706"/>
                      <a:pt x="191255" y="46150"/>
                    </a:cubicBezTo>
                    <a:cubicBezTo>
                      <a:pt x="191255" y="46593"/>
                      <a:pt x="190811" y="47037"/>
                      <a:pt x="190811" y="47481"/>
                    </a:cubicBezTo>
                    <a:cubicBezTo>
                      <a:pt x="190811" y="47925"/>
                      <a:pt x="190367" y="48368"/>
                      <a:pt x="190367" y="48812"/>
                    </a:cubicBezTo>
                    <a:cubicBezTo>
                      <a:pt x="190367" y="49256"/>
                      <a:pt x="189923" y="49700"/>
                      <a:pt x="189923" y="50143"/>
                    </a:cubicBezTo>
                    <a:cubicBezTo>
                      <a:pt x="189480" y="50587"/>
                      <a:pt x="189480" y="51031"/>
                      <a:pt x="189036" y="51475"/>
                    </a:cubicBezTo>
                    <a:cubicBezTo>
                      <a:pt x="187705" y="53250"/>
                      <a:pt x="185930" y="55468"/>
                      <a:pt x="184155" y="57687"/>
                    </a:cubicBezTo>
                    <a:cubicBezTo>
                      <a:pt x="179717" y="61681"/>
                      <a:pt x="173505" y="65675"/>
                      <a:pt x="165961" y="69225"/>
                    </a:cubicBezTo>
                    <a:cubicBezTo>
                      <a:pt x="158417" y="72774"/>
                      <a:pt x="149099" y="75437"/>
                      <a:pt x="138893" y="77212"/>
                    </a:cubicBezTo>
                    <a:cubicBezTo>
                      <a:pt x="128686" y="79431"/>
                      <a:pt x="117593" y="80762"/>
                      <a:pt x="105612" y="81206"/>
                    </a:cubicBezTo>
                    <a:cubicBezTo>
                      <a:pt x="93630" y="81649"/>
                      <a:pt x="81206" y="81206"/>
                      <a:pt x="67893" y="79431"/>
                    </a:cubicBezTo>
                    <a:cubicBezTo>
                      <a:pt x="55025" y="77656"/>
                      <a:pt x="41712" y="74549"/>
                      <a:pt x="29287" y="69225"/>
                    </a:cubicBezTo>
                    <a:cubicBezTo>
                      <a:pt x="23075" y="66562"/>
                      <a:pt x="16862" y="63456"/>
                      <a:pt x="11537" y="58575"/>
                    </a:cubicBezTo>
                    <a:cubicBezTo>
                      <a:pt x="8875" y="56356"/>
                      <a:pt x="6656" y="53693"/>
                      <a:pt x="4881" y="51031"/>
                    </a:cubicBezTo>
                    <a:cubicBezTo>
                      <a:pt x="3106" y="47925"/>
                      <a:pt x="2219" y="44818"/>
                      <a:pt x="2219" y="41712"/>
                    </a:cubicBezTo>
                    <a:cubicBezTo>
                      <a:pt x="2219" y="40825"/>
                      <a:pt x="2219" y="39937"/>
                      <a:pt x="2219" y="39050"/>
                    </a:cubicBezTo>
                    <a:cubicBezTo>
                      <a:pt x="2219" y="38162"/>
                      <a:pt x="2662" y="37275"/>
                      <a:pt x="2662" y="36831"/>
                    </a:cubicBezTo>
                    <a:cubicBezTo>
                      <a:pt x="3106" y="35056"/>
                      <a:pt x="3994" y="33725"/>
                      <a:pt x="4437" y="32394"/>
                    </a:cubicBezTo>
                    <a:cubicBezTo>
                      <a:pt x="6212" y="29287"/>
                      <a:pt x="8431" y="27069"/>
                      <a:pt x="11094" y="24406"/>
                    </a:cubicBezTo>
                    <a:cubicBezTo>
                      <a:pt x="16419" y="19969"/>
                      <a:pt x="22187" y="16419"/>
                      <a:pt x="28400" y="13756"/>
                    </a:cubicBezTo>
                    <a:cubicBezTo>
                      <a:pt x="40825" y="7987"/>
                      <a:pt x="54137" y="5325"/>
                      <a:pt x="67449" y="3106"/>
                    </a:cubicBezTo>
                    <a:cubicBezTo>
                      <a:pt x="71443" y="2662"/>
                      <a:pt x="75881" y="2219"/>
                      <a:pt x="79874" y="1775"/>
                    </a:cubicBezTo>
                    <a:lnTo>
                      <a:pt x="79874" y="1331"/>
                    </a:lnTo>
                    <a:cubicBezTo>
                      <a:pt x="75881" y="1775"/>
                      <a:pt x="71443" y="2219"/>
                      <a:pt x="67449" y="2662"/>
                    </a:cubicBezTo>
                    <a:cubicBezTo>
                      <a:pt x="54581" y="4437"/>
                      <a:pt x="40825" y="7544"/>
                      <a:pt x="28400" y="12869"/>
                    </a:cubicBezTo>
                    <a:cubicBezTo>
                      <a:pt x="22187" y="15531"/>
                      <a:pt x="15975" y="19081"/>
                      <a:pt x="10206" y="23519"/>
                    </a:cubicBezTo>
                    <a:cubicBezTo>
                      <a:pt x="7544" y="25737"/>
                      <a:pt x="4881" y="28400"/>
                      <a:pt x="3106" y="31506"/>
                    </a:cubicBezTo>
                    <a:cubicBezTo>
                      <a:pt x="2219" y="33281"/>
                      <a:pt x="1331" y="34612"/>
                      <a:pt x="887" y="36387"/>
                    </a:cubicBezTo>
                    <a:cubicBezTo>
                      <a:pt x="444" y="37275"/>
                      <a:pt x="444" y="38162"/>
                      <a:pt x="444" y="39050"/>
                    </a:cubicBezTo>
                    <a:cubicBezTo>
                      <a:pt x="444" y="39937"/>
                      <a:pt x="444" y="40825"/>
                      <a:pt x="0" y="41712"/>
                    </a:cubicBezTo>
                    <a:cubicBezTo>
                      <a:pt x="0" y="45262"/>
                      <a:pt x="1331" y="49256"/>
                      <a:pt x="3106" y="52362"/>
                    </a:cubicBezTo>
                    <a:cubicBezTo>
                      <a:pt x="4881" y="55468"/>
                      <a:pt x="7544" y="58131"/>
                      <a:pt x="10206" y="60793"/>
                    </a:cubicBezTo>
                    <a:cubicBezTo>
                      <a:pt x="15531" y="65675"/>
                      <a:pt x="21744" y="69225"/>
                      <a:pt x="27956" y="71887"/>
                    </a:cubicBezTo>
                    <a:cubicBezTo>
                      <a:pt x="40825" y="77656"/>
                      <a:pt x="54137" y="80762"/>
                      <a:pt x="67449" y="82537"/>
                    </a:cubicBezTo>
                    <a:cubicBezTo>
                      <a:pt x="80762" y="84312"/>
                      <a:pt x="93187" y="85199"/>
                      <a:pt x="105612" y="84312"/>
                    </a:cubicBezTo>
                    <a:cubicBezTo>
                      <a:pt x="117593" y="83868"/>
                      <a:pt x="129130" y="82537"/>
                      <a:pt x="139336" y="80318"/>
                    </a:cubicBezTo>
                    <a:cubicBezTo>
                      <a:pt x="149543" y="78099"/>
                      <a:pt x="158861" y="74993"/>
                      <a:pt x="166849" y="71443"/>
                    </a:cubicBezTo>
                    <a:cubicBezTo>
                      <a:pt x="174836" y="67893"/>
                      <a:pt x="181049" y="63900"/>
                      <a:pt x="185486" y="59462"/>
                    </a:cubicBezTo>
                    <a:cubicBezTo>
                      <a:pt x="187705" y="57243"/>
                      <a:pt x="189480" y="55025"/>
                      <a:pt x="190811" y="52806"/>
                    </a:cubicBezTo>
                    <a:cubicBezTo>
                      <a:pt x="191255" y="52362"/>
                      <a:pt x="191255" y="51918"/>
                      <a:pt x="191698" y="51031"/>
                    </a:cubicBezTo>
                    <a:cubicBezTo>
                      <a:pt x="192142" y="50587"/>
                      <a:pt x="192142" y="50143"/>
                      <a:pt x="192586" y="49700"/>
                    </a:cubicBezTo>
                    <a:cubicBezTo>
                      <a:pt x="192586" y="49256"/>
                      <a:pt x="193030" y="48812"/>
                      <a:pt x="193030" y="48368"/>
                    </a:cubicBezTo>
                    <a:cubicBezTo>
                      <a:pt x="193030" y="47925"/>
                      <a:pt x="193473" y="47481"/>
                      <a:pt x="193473" y="47037"/>
                    </a:cubicBezTo>
                    <a:cubicBezTo>
                      <a:pt x="193917" y="46150"/>
                      <a:pt x="193917" y="45262"/>
                      <a:pt x="193917" y="44818"/>
                    </a:cubicBezTo>
                    <a:cubicBezTo>
                      <a:pt x="193917" y="43931"/>
                      <a:pt x="193917" y="43487"/>
                      <a:pt x="193917" y="43043"/>
                    </a:cubicBezTo>
                    <a:cubicBezTo>
                      <a:pt x="193917" y="42156"/>
                      <a:pt x="193917" y="41712"/>
                      <a:pt x="193917" y="41712"/>
                    </a:cubicBezTo>
                    <a:lnTo>
                      <a:pt x="193917" y="41712"/>
                    </a:lnTo>
                    <a:cubicBezTo>
                      <a:pt x="193917" y="40825"/>
                      <a:pt x="193917" y="40381"/>
                      <a:pt x="193917" y="39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8" name="Рисунок 8">
                <a:extLst>
                  <a:ext uri="{FF2B5EF4-FFF2-40B4-BE49-F238E27FC236}">
                    <a16:creationId xmlns:a16="http://schemas.microsoft.com/office/drawing/2014/main" id="{402EA8E6-5E42-5CC4-C461-2068AB5A0498}"/>
                  </a:ext>
                </a:extLst>
              </p:cNvPr>
              <p:cNvSpPr/>
              <p:nvPr/>
            </p:nvSpPr>
            <p:spPr>
              <a:xfrm>
                <a:off x="585576" y="6474035"/>
                <a:ext cx="31505" cy="107830"/>
              </a:xfrm>
              <a:custGeom>
                <a:avLst/>
                <a:gdLst>
                  <a:gd name="connsiteX0" fmla="*/ 31506 w 31505"/>
                  <a:gd name="connsiteY0" fmla="*/ 0 h 107830"/>
                  <a:gd name="connsiteX1" fmla="*/ 28844 w 31505"/>
                  <a:gd name="connsiteY1" fmla="*/ 887 h 107830"/>
                  <a:gd name="connsiteX2" fmla="*/ 26181 w 31505"/>
                  <a:gd name="connsiteY2" fmla="*/ 1331 h 107830"/>
                  <a:gd name="connsiteX3" fmla="*/ 26181 w 31505"/>
                  <a:gd name="connsiteY3" fmla="*/ 101174 h 107830"/>
                  <a:gd name="connsiteX4" fmla="*/ 15087 w 31505"/>
                  <a:gd name="connsiteY4" fmla="*/ 102949 h 107830"/>
                  <a:gd name="connsiteX5" fmla="*/ 15087 w 31505"/>
                  <a:gd name="connsiteY5" fmla="*/ 102949 h 107830"/>
                  <a:gd name="connsiteX6" fmla="*/ 6212 w 31505"/>
                  <a:gd name="connsiteY6" fmla="*/ 100287 h 107830"/>
                  <a:gd name="connsiteX7" fmla="*/ 5325 w 31505"/>
                  <a:gd name="connsiteY7" fmla="*/ 3550 h 107830"/>
                  <a:gd name="connsiteX8" fmla="*/ 2662 w 31505"/>
                  <a:gd name="connsiteY8" fmla="*/ 3550 h 107830"/>
                  <a:gd name="connsiteX9" fmla="*/ 0 w 31505"/>
                  <a:gd name="connsiteY9" fmla="*/ 3550 h 107830"/>
                  <a:gd name="connsiteX10" fmla="*/ 887 w 31505"/>
                  <a:gd name="connsiteY10" fmla="*/ 100731 h 107830"/>
                  <a:gd name="connsiteX11" fmla="*/ 1331 w 31505"/>
                  <a:gd name="connsiteY11" fmla="*/ 102506 h 107830"/>
                  <a:gd name="connsiteX12" fmla="*/ 15087 w 31505"/>
                  <a:gd name="connsiteY12" fmla="*/ 107831 h 107830"/>
                  <a:gd name="connsiteX13" fmla="*/ 15087 w 31505"/>
                  <a:gd name="connsiteY13" fmla="*/ 107831 h 107830"/>
                  <a:gd name="connsiteX14" fmla="*/ 30175 w 31505"/>
                  <a:gd name="connsiteY14" fmla="*/ 104281 h 107830"/>
                  <a:gd name="connsiteX15" fmla="*/ 31062 w 31505"/>
                  <a:gd name="connsiteY15" fmla="*/ 101618 h 107830"/>
                  <a:gd name="connsiteX16" fmla="*/ 31506 w 31505"/>
                  <a:gd name="connsiteY16" fmla="*/ 0 h 10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505" h="107830">
                    <a:moveTo>
                      <a:pt x="31506" y="0"/>
                    </a:moveTo>
                    <a:cubicBezTo>
                      <a:pt x="30619" y="444"/>
                      <a:pt x="29731" y="444"/>
                      <a:pt x="28844" y="887"/>
                    </a:cubicBezTo>
                    <a:cubicBezTo>
                      <a:pt x="27956" y="1331"/>
                      <a:pt x="27069" y="1331"/>
                      <a:pt x="26181" y="1331"/>
                    </a:cubicBezTo>
                    <a:lnTo>
                      <a:pt x="26181" y="101174"/>
                    </a:lnTo>
                    <a:cubicBezTo>
                      <a:pt x="25737" y="101618"/>
                      <a:pt x="23519" y="102949"/>
                      <a:pt x="15087" y="102949"/>
                    </a:cubicBezTo>
                    <a:lnTo>
                      <a:pt x="15087" y="102949"/>
                    </a:lnTo>
                    <a:cubicBezTo>
                      <a:pt x="8875" y="102949"/>
                      <a:pt x="6212" y="101174"/>
                      <a:pt x="6212" y="100287"/>
                    </a:cubicBezTo>
                    <a:lnTo>
                      <a:pt x="5325" y="3550"/>
                    </a:lnTo>
                    <a:cubicBezTo>
                      <a:pt x="4437" y="3550"/>
                      <a:pt x="3550" y="3550"/>
                      <a:pt x="2662" y="3550"/>
                    </a:cubicBezTo>
                    <a:cubicBezTo>
                      <a:pt x="1775" y="3550"/>
                      <a:pt x="887" y="3550"/>
                      <a:pt x="0" y="3550"/>
                    </a:cubicBezTo>
                    <a:lnTo>
                      <a:pt x="887" y="100731"/>
                    </a:lnTo>
                    <a:cubicBezTo>
                      <a:pt x="887" y="101174"/>
                      <a:pt x="887" y="101618"/>
                      <a:pt x="1331" y="102506"/>
                    </a:cubicBezTo>
                    <a:cubicBezTo>
                      <a:pt x="2219" y="105168"/>
                      <a:pt x="7100" y="107831"/>
                      <a:pt x="15087" y="107831"/>
                    </a:cubicBezTo>
                    <a:lnTo>
                      <a:pt x="15087" y="107831"/>
                    </a:lnTo>
                    <a:cubicBezTo>
                      <a:pt x="23075" y="107831"/>
                      <a:pt x="27956" y="106499"/>
                      <a:pt x="30175" y="104281"/>
                    </a:cubicBezTo>
                    <a:cubicBezTo>
                      <a:pt x="31062" y="102949"/>
                      <a:pt x="31062" y="102062"/>
                      <a:pt x="31062" y="101618"/>
                    </a:cubicBezTo>
                    <a:lnTo>
                      <a:pt x="315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9" name="Рисунок 8">
                <a:extLst>
                  <a:ext uri="{FF2B5EF4-FFF2-40B4-BE49-F238E27FC236}">
                    <a16:creationId xmlns:a16="http://schemas.microsoft.com/office/drawing/2014/main" id="{416A67DD-21E9-423C-1557-A70917EB960C}"/>
                  </a:ext>
                </a:extLst>
              </p:cNvPr>
              <p:cNvSpPr/>
              <p:nvPr/>
            </p:nvSpPr>
            <p:spPr>
              <a:xfrm>
                <a:off x="608651" y="6478029"/>
                <a:ext cx="4437" cy="89636"/>
              </a:xfrm>
              <a:custGeom>
                <a:avLst/>
                <a:gdLst>
                  <a:gd name="connsiteX0" fmla="*/ 0 w 4437"/>
                  <a:gd name="connsiteY0" fmla="*/ 0 h 89636"/>
                  <a:gd name="connsiteX1" fmla="*/ 0 w 4437"/>
                  <a:gd name="connsiteY1" fmla="*/ 89637 h 89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37" h="89636">
                    <a:moveTo>
                      <a:pt x="0" y="0"/>
                    </a:moveTo>
                    <a:lnTo>
                      <a:pt x="0" y="89637"/>
                    </a:lnTo>
                  </a:path>
                </a:pathLst>
              </a:custGeom>
              <a:ln w="195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0" name="Рисунок 8">
                <a:extLst>
                  <a:ext uri="{FF2B5EF4-FFF2-40B4-BE49-F238E27FC236}">
                    <a16:creationId xmlns:a16="http://schemas.microsoft.com/office/drawing/2014/main" id="{275E7535-C512-9C0C-1618-A3043425E0E6}"/>
                  </a:ext>
                </a:extLst>
              </p:cNvPr>
              <p:cNvSpPr/>
              <p:nvPr/>
            </p:nvSpPr>
            <p:spPr>
              <a:xfrm>
                <a:off x="605545" y="6437591"/>
                <a:ext cx="51474" cy="46650"/>
              </a:xfrm>
              <a:custGeom>
                <a:avLst/>
                <a:gdLst>
                  <a:gd name="connsiteX0" fmla="*/ 51475 w 51474"/>
                  <a:gd name="connsiteY0" fmla="*/ 5826 h 46650"/>
                  <a:gd name="connsiteX1" fmla="*/ 50587 w 51474"/>
                  <a:gd name="connsiteY1" fmla="*/ 13813 h 46650"/>
                  <a:gd name="connsiteX2" fmla="*/ 32837 w 51474"/>
                  <a:gd name="connsiteY2" fmla="*/ 44875 h 46650"/>
                  <a:gd name="connsiteX3" fmla="*/ 21744 w 51474"/>
                  <a:gd name="connsiteY3" fmla="*/ 46650 h 46650"/>
                  <a:gd name="connsiteX4" fmla="*/ 0 w 51474"/>
                  <a:gd name="connsiteY4" fmla="*/ 39107 h 46650"/>
                  <a:gd name="connsiteX5" fmla="*/ 14644 w 51474"/>
                  <a:gd name="connsiteY5" fmla="*/ 35557 h 46650"/>
                  <a:gd name="connsiteX6" fmla="*/ 29287 w 51474"/>
                  <a:gd name="connsiteY6" fmla="*/ 35557 h 46650"/>
                  <a:gd name="connsiteX7" fmla="*/ 39493 w 51474"/>
                  <a:gd name="connsiteY7" fmla="*/ 18250 h 46650"/>
                  <a:gd name="connsiteX8" fmla="*/ 40825 w 51474"/>
                  <a:gd name="connsiteY8" fmla="*/ 12038 h 46650"/>
                  <a:gd name="connsiteX9" fmla="*/ 41712 w 51474"/>
                  <a:gd name="connsiteY9" fmla="*/ 4494 h 46650"/>
                  <a:gd name="connsiteX10" fmla="*/ 47037 w 51474"/>
                  <a:gd name="connsiteY10" fmla="*/ 57 h 46650"/>
                  <a:gd name="connsiteX11" fmla="*/ 50143 w 51474"/>
                  <a:gd name="connsiteY11" fmla="*/ 1388 h 46650"/>
                  <a:gd name="connsiteX12" fmla="*/ 51475 w 51474"/>
                  <a:gd name="connsiteY12" fmla="*/ 5826 h 4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474" h="46650">
                    <a:moveTo>
                      <a:pt x="51475" y="5826"/>
                    </a:moveTo>
                    <a:lnTo>
                      <a:pt x="50587" y="13813"/>
                    </a:lnTo>
                    <a:cubicBezTo>
                      <a:pt x="47925" y="26682"/>
                      <a:pt x="43931" y="40882"/>
                      <a:pt x="32837" y="44875"/>
                    </a:cubicBezTo>
                    <a:cubicBezTo>
                      <a:pt x="29287" y="46207"/>
                      <a:pt x="25737" y="46650"/>
                      <a:pt x="21744" y="46650"/>
                    </a:cubicBezTo>
                    <a:cubicBezTo>
                      <a:pt x="14200" y="46650"/>
                      <a:pt x="7100" y="43988"/>
                      <a:pt x="0" y="39107"/>
                    </a:cubicBezTo>
                    <a:cubicBezTo>
                      <a:pt x="5325" y="38219"/>
                      <a:pt x="9762" y="37332"/>
                      <a:pt x="14644" y="35557"/>
                    </a:cubicBezTo>
                    <a:cubicBezTo>
                      <a:pt x="19525" y="37332"/>
                      <a:pt x="24850" y="37332"/>
                      <a:pt x="29287" y="35557"/>
                    </a:cubicBezTo>
                    <a:cubicBezTo>
                      <a:pt x="34168" y="33782"/>
                      <a:pt x="37275" y="26682"/>
                      <a:pt x="39493" y="18250"/>
                    </a:cubicBezTo>
                    <a:cubicBezTo>
                      <a:pt x="39937" y="16032"/>
                      <a:pt x="40381" y="14257"/>
                      <a:pt x="40825" y="12038"/>
                    </a:cubicBezTo>
                    <a:lnTo>
                      <a:pt x="41712" y="4494"/>
                    </a:lnTo>
                    <a:cubicBezTo>
                      <a:pt x="42156" y="1832"/>
                      <a:pt x="44375" y="-387"/>
                      <a:pt x="47037" y="57"/>
                    </a:cubicBezTo>
                    <a:cubicBezTo>
                      <a:pt x="48368" y="57"/>
                      <a:pt x="49256" y="944"/>
                      <a:pt x="50143" y="1388"/>
                    </a:cubicBezTo>
                    <a:cubicBezTo>
                      <a:pt x="51031" y="2719"/>
                      <a:pt x="51475" y="4051"/>
                      <a:pt x="51475" y="5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1" name="Рисунок 8">
                <a:extLst>
                  <a:ext uri="{FF2B5EF4-FFF2-40B4-BE49-F238E27FC236}">
                    <a16:creationId xmlns:a16="http://schemas.microsoft.com/office/drawing/2014/main" id="{7EA6C659-9F60-4AF0-BE2E-1BB21F9565CE}"/>
                  </a:ext>
                </a:extLst>
              </p:cNvPr>
              <p:cNvGrpSpPr/>
              <p:nvPr/>
            </p:nvGrpSpPr>
            <p:grpSpPr>
              <a:xfrm>
                <a:off x="569601" y="6211337"/>
                <a:ext cx="76768" cy="102505"/>
                <a:chOff x="569601" y="6211337"/>
                <a:chExt cx="76768" cy="102505"/>
              </a:xfrm>
              <a:solidFill>
                <a:srgbClr val="F0C63B"/>
              </a:solidFill>
            </p:grpSpPr>
            <p:sp>
              <p:nvSpPr>
                <p:cNvPr id="62" name="Рисунок 8">
                  <a:extLst>
                    <a:ext uri="{FF2B5EF4-FFF2-40B4-BE49-F238E27FC236}">
                      <a16:creationId xmlns:a16="http://schemas.microsoft.com/office/drawing/2014/main" id="{B6992EB4-3D4D-4C5B-F132-F8ADA4BA4567}"/>
                    </a:ext>
                  </a:extLst>
                </p:cNvPr>
                <p:cNvSpPr/>
                <p:nvPr/>
              </p:nvSpPr>
              <p:spPr>
                <a:xfrm>
                  <a:off x="569601" y="6211337"/>
                  <a:ext cx="30174" cy="81205"/>
                </a:xfrm>
                <a:custGeom>
                  <a:avLst/>
                  <a:gdLst>
                    <a:gd name="connsiteX0" fmla="*/ 1331 w 30174"/>
                    <a:gd name="connsiteY0" fmla="*/ 81206 h 81205"/>
                    <a:gd name="connsiteX1" fmla="*/ 1331 w 30174"/>
                    <a:gd name="connsiteY1" fmla="*/ 81206 h 81205"/>
                    <a:gd name="connsiteX2" fmla="*/ 0 w 30174"/>
                    <a:gd name="connsiteY2" fmla="*/ 79874 h 81205"/>
                    <a:gd name="connsiteX3" fmla="*/ 13312 w 30174"/>
                    <a:gd name="connsiteY3" fmla="*/ 1331 h 81205"/>
                    <a:gd name="connsiteX4" fmla="*/ 14644 w 30174"/>
                    <a:gd name="connsiteY4" fmla="*/ 444 h 81205"/>
                    <a:gd name="connsiteX5" fmla="*/ 28844 w 30174"/>
                    <a:gd name="connsiteY5" fmla="*/ 0 h 81205"/>
                    <a:gd name="connsiteX6" fmla="*/ 30175 w 30174"/>
                    <a:gd name="connsiteY6" fmla="*/ 1331 h 81205"/>
                    <a:gd name="connsiteX7" fmla="*/ 28844 w 30174"/>
                    <a:gd name="connsiteY7" fmla="*/ 2662 h 81205"/>
                    <a:gd name="connsiteX8" fmla="*/ 15975 w 30174"/>
                    <a:gd name="connsiteY8" fmla="*/ 2662 h 81205"/>
                    <a:gd name="connsiteX9" fmla="*/ 2662 w 30174"/>
                    <a:gd name="connsiteY9" fmla="*/ 79874 h 81205"/>
                    <a:gd name="connsiteX10" fmla="*/ 1331 w 30174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74" h="81205">
                      <a:moveTo>
                        <a:pt x="1331" y="81206"/>
                      </a:moveTo>
                      <a:lnTo>
                        <a:pt x="1331" y="81206"/>
                      </a:ln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8844" y="0"/>
                      </a:lnTo>
                      <a:cubicBezTo>
                        <a:pt x="29731" y="0"/>
                        <a:pt x="30175" y="444"/>
                        <a:pt x="30175" y="1331"/>
                      </a:cubicBezTo>
                      <a:cubicBezTo>
                        <a:pt x="30175" y="2219"/>
                        <a:pt x="29731" y="2662"/>
                        <a:pt x="28844" y="2662"/>
                      </a:cubicBezTo>
                      <a:lnTo>
                        <a:pt x="15975" y="2662"/>
                      </a:lnTo>
                      <a:lnTo>
                        <a:pt x="2662" y="79874"/>
                      </a:lnTo>
                      <a:cubicBezTo>
                        <a:pt x="2662" y="80762"/>
                        <a:pt x="2219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3" name="Рисунок 8">
                  <a:extLst>
                    <a:ext uri="{FF2B5EF4-FFF2-40B4-BE49-F238E27FC236}">
                      <a16:creationId xmlns:a16="http://schemas.microsoft.com/office/drawing/2014/main" id="{B951406F-5C1A-2B10-CDFD-BE1D06B941E9}"/>
                    </a:ext>
                  </a:extLst>
                </p:cNvPr>
                <p:cNvSpPr/>
                <p:nvPr/>
              </p:nvSpPr>
              <p:spPr>
                <a:xfrm>
                  <a:off x="576258" y="6213999"/>
                  <a:ext cx="29731" cy="81205"/>
                </a:xfrm>
                <a:custGeom>
                  <a:avLst/>
                  <a:gdLst>
                    <a:gd name="connsiteX0" fmla="*/ 1331 w 29731"/>
                    <a:gd name="connsiteY0" fmla="*/ 81206 h 81205"/>
                    <a:gd name="connsiteX1" fmla="*/ 1331 w 29731"/>
                    <a:gd name="connsiteY1" fmla="*/ 81206 h 81205"/>
                    <a:gd name="connsiteX2" fmla="*/ 0 w 29731"/>
                    <a:gd name="connsiteY2" fmla="*/ 79874 h 81205"/>
                    <a:gd name="connsiteX3" fmla="*/ 13756 w 29731"/>
                    <a:gd name="connsiteY3" fmla="*/ 1331 h 81205"/>
                    <a:gd name="connsiteX4" fmla="*/ 15087 w 29731"/>
                    <a:gd name="connsiteY4" fmla="*/ 444 h 81205"/>
                    <a:gd name="connsiteX5" fmla="*/ 28400 w 29731"/>
                    <a:gd name="connsiteY5" fmla="*/ 0 h 81205"/>
                    <a:gd name="connsiteX6" fmla="*/ 29731 w 29731"/>
                    <a:gd name="connsiteY6" fmla="*/ 1331 h 81205"/>
                    <a:gd name="connsiteX7" fmla="*/ 28400 w 29731"/>
                    <a:gd name="connsiteY7" fmla="*/ 2662 h 81205"/>
                    <a:gd name="connsiteX8" fmla="*/ 15975 w 29731"/>
                    <a:gd name="connsiteY8" fmla="*/ 3106 h 81205"/>
                    <a:gd name="connsiteX9" fmla="*/ 2662 w 29731"/>
                    <a:gd name="connsiteY9" fmla="*/ 80318 h 81205"/>
                    <a:gd name="connsiteX10" fmla="*/ 1331 w 29731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205">
                      <a:moveTo>
                        <a:pt x="1331" y="81206"/>
                      </a:moveTo>
                      <a:cubicBezTo>
                        <a:pt x="1331" y="81206"/>
                        <a:pt x="887" y="81206"/>
                        <a:pt x="1331" y="81206"/>
                      </a:cubicBez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975" y="3106"/>
                      </a:lnTo>
                      <a:lnTo>
                        <a:pt x="2662" y="80318"/>
                      </a:lnTo>
                      <a:cubicBezTo>
                        <a:pt x="2219" y="80762"/>
                        <a:pt x="1775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4" name="Рисунок 8">
                  <a:extLst>
                    <a:ext uri="{FF2B5EF4-FFF2-40B4-BE49-F238E27FC236}">
                      <a16:creationId xmlns:a16="http://schemas.microsoft.com/office/drawing/2014/main" id="{F22F2905-6167-E6CC-AC5B-661006D3E071}"/>
                    </a:ext>
                  </a:extLst>
                </p:cNvPr>
                <p:cNvSpPr/>
                <p:nvPr/>
              </p:nvSpPr>
              <p:spPr>
                <a:xfrm>
                  <a:off x="583358" y="6216662"/>
                  <a:ext cx="29731" cy="81649"/>
                </a:xfrm>
                <a:custGeom>
                  <a:avLst/>
                  <a:gdLst>
                    <a:gd name="connsiteX0" fmla="*/ 1331 w 29731"/>
                    <a:gd name="connsiteY0" fmla="*/ 81649 h 81649"/>
                    <a:gd name="connsiteX1" fmla="*/ 1331 w 29731"/>
                    <a:gd name="connsiteY1" fmla="*/ 81649 h 81649"/>
                    <a:gd name="connsiteX2" fmla="*/ 0 w 29731"/>
                    <a:gd name="connsiteY2" fmla="*/ 80318 h 81649"/>
                    <a:gd name="connsiteX3" fmla="*/ 13756 w 29731"/>
                    <a:gd name="connsiteY3" fmla="*/ 1331 h 81649"/>
                    <a:gd name="connsiteX4" fmla="*/ 15087 w 29731"/>
                    <a:gd name="connsiteY4" fmla="*/ 444 h 81649"/>
                    <a:gd name="connsiteX5" fmla="*/ 28400 w 29731"/>
                    <a:gd name="connsiteY5" fmla="*/ 0 h 81649"/>
                    <a:gd name="connsiteX6" fmla="*/ 29731 w 29731"/>
                    <a:gd name="connsiteY6" fmla="*/ 1331 h 81649"/>
                    <a:gd name="connsiteX7" fmla="*/ 28400 w 29731"/>
                    <a:gd name="connsiteY7" fmla="*/ 2219 h 81649"/>
                    <a:gd name="connsiteX8" fmla="*/ 15975 w 29731"/>
                    <a:gd name="connsiteY8" fmla="*/ 2662 h 81649"/>
                    <a:gd name="connsiteX9" fmla="*/ 2662 w 29731"/>
                    <a:gd name="connsiteY9" fmla="*/ 80762 h 81649"/>
                    <a:gd name="connsiteX10" fmla="*/ 1331 w 29731"/>
                    <a:gd name="connsiteY10" fmla="*/ 81649 h 81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649">
                      <a:moveTo>
                        <a:pt x="1331" y="81649"/>
                      </a:moveTo>
                      <a:cubicBezTo>
                        <a:pt x="887" y="81649"/>
                        <a:pt x="887" y="81649"/>
                        <a:pt x="1331" y="81649"/>
                      </a:cubicBezTo>
                      <a:cubicBezTo>
                        <a:pt x="444" y="81649"/>
                        <a:pt x="0" y="80762"/>
                        <a:pt x="0" y="80318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1331"/>
                        <a:pt x="29287" y="2219"/>
                        <a:pt x="28400" y="2219"/>
                      </a:cubicBezTo>
                      <a:lnTo>
                        <a:pt x="15975" y="2662"/>
                      </a:lnTo>
                      <a:lnTo>
                        <a:pt x="2662" y="80762"/>
                      </a:lnTo>
                      <a:cubicBezTo>
                        <a:pt x="2219" y="81206"/>
                        <a:pt x="1775" y="81649"/>
                        <a:pt x="1331" y="8164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5" name="Рисунок 8">
                  <a:extLst>
                    <a:ext uri="{FF2B5EF4-FFF2-40B4-BE49-F238E27FC236}">
                      <a16:creationId xmlns:a16="http://schemas.microsoft.com/office/drawing/2014/main" id="{E25CEF60-5A90-0761-3A85-BC35C1B4D553}"/>
                    </a:ext>
                  </a:extLst>
                </p:cNvPr>
                <p:cNvSpPr/>
                <p:nvPr/>
              </p:nvSpPr>
              <p:spPr>
                <a:xfrm>
                  <a:off x="590458" y="6218880"/>
                  <a:ext cx="29287" cy="82536"/>
                </a:xfrm>
                <a:custGeom>
                  <a:avLst/>
                  <a:gdLst>
                    <a:gd name="connsiteX0" fmla="*/ 1331 w 29287"/>
                    <a:gd name="connsiteY0" fmla="*/ 82537 h 82536"/>
                    <a:gd name="connsiteX1" fmla="*/ 1331 w 29287"/>
                    <a:gd name="connsiteY1" fmla="*/ 82537 h 82536"/>
                    <a:gd name="connsiteX2" fmla="*/ 0 w 29287"/>
                    <a:gd name="connsiteY2" fmla="*/ 81206 h 82536"/>
                    <a:gd name="connsiteX3" fmla="*/ 13312 w 29287"/>
                    <a:gd name="connsiteY3" fmla="*/ 1331 h 82536"/>
                    <a:gd name="connsiteX4" fmla="*/ 14644 w 29287"/>
                    <a:gd name="connsiteY4" fmla="*/ 444 h 82536"/>
                    <a:gd name="connsiteX5" fmla="*/ 27956 w 29287"/>
                    <a:gd name="connsiteY5" fmla="*/ 0 h 82536"/>
                    <a:gd name="connsiteX6" fmla="*/ 29287 w 29287"/>
                    <a:gd name="connsiteY6" fmla="*/ 1331 h 82536"/>
                    <a:gd name="connsiteX7" fmla="*/ 27956 w 29287"/>
                    <a:gd name="connsiteY7" fmla="*/ 2662 h 82536"/>
                    <a:gd name="connsiteX8" fmla="*/ 15531 w 29287"/>
                    <a:gd name="connsiteY8" fmla="*/ 3106 h 82536"/>
                    <a:gd name="connsiteX9" fmla="*/ 2219 w 29287"/>
                    <a:gd name="connsiteY9" fmla="*/ 81649 h 82536"/>
                    <a:gd name="connsiteX10" fmla="*/ 1331 w 29287"/>
                    <a:gd name="connsiteY10" fmla="*/ 82537 h 8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287" h="82536">
                      <a:moveTo>
                        <a:pt x="1331" y="82537"/>
                      </a:moveTo>
                      <a:cubicBezTo>
                        <a:pt x="1331" y="82537"/>
                        <a:pt x="887" y="82537"/>
                        <a:pt x="1331" y="82537"/>
                      </a:cubicBezTo>
                      <a:cubicBezTo>
                        <a:pt x="444" y="82537"/>
                        <a:pt x="0" y="81649"/>
                        <a:pt x="0" y="81206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7956" y="0"/>
                      </a:lnTo>
                      <a:cubicBezTo>
                        <a:pt x="28844" y="0"/>
                        <a:pt x="29287" y="444"/>
                        <a:pt x="29287" y="1331"/>
                      </a:cubicBezTo>
                      <a:cubicBezTo>
                        <a:pt x="29287" y="2219"/>
                        <a:pt x="28844" y="2662"/>
                        <a:pt x="27956" y="2662"/>
                      </a:cubicBezTo>
                      <a:lnTo>
                        <a:pt x="15531" y="3106"/>
                      </a:lnTo>
                      <a:lnTo>
                        <a:pt x="2219" y="81649"/>
                      </a:lnTo>
                      <a:cubicBezTo>
                        <a:pt x="2219" y="82093"/>
                        <a:pt x="1775" y="82537"/>
                        <a:pt x="1331" y="82537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6" name="Рисунок 8">
                  <a:extLst>
                    <a:ext uri="{FF2B5EF4-FFF2-40B4-BE49-F238E27FC236}">
                      <a16:creationId xmlns:a16="http://schemas.microsoft.com/office/drawing/2014/main" id="{87F8FFA5-D96A-77B1-9BDB-DAE4F290A9F3}"/>
                    </a:ext>
                  </a:extLst>
                </p:cNvPr>
                <p:cNvSpPr/>
                <p:nvPr/>
              </p:nvSpPr>
              <p:spPr>
                <a:xfrm>
                  <a:off x="597558" y="6221543"/>
                  <a:ext cx="29731" cy="82980"/>
                </a:xfrm>
                <a:custGeom>
                  <a:avLst/>
                  <a:gdLst>
                    <a:gd name="connsiteX0" fmla="*/ 1331 w 29731"/>
                    <a:gd name="connsiteY0" fmla="*/ 82981 h 82980"/>
                    <a:gd name="connsiteX1" fmla="*/ 1331 w 29731"/>
                    <a:gd name="connsiteY1" fmla="*/ 82981 h 82980"/>
                    <a:gd name="connsiteX2" fmla="*/ 0 w 29731"/>
                    <a:gd name="connsiteY2" fmla="*/ 81649 h 82980"/>
                    <a:gd name="connsiteX3" fmla="*/ 12869 w 29731"/>
                    <a:gd name="connsiteY3" fmla="*/ 1331 h 82980"/>
                    <a:gd name="connsiteX4" fmla="*/ 14200 w 29731"/>
                    <a:gd name="connsiteY4" fmla="*/ 444 h 82980"/>
                    <a:gd name="connsiteX5" fmla="*/ 28400 w 29731"/>
                    <a:gd name="connsiteY5" fmla="*/ 0 h 82980"/>
                    <a:gd name="connsiteX6" fmla="*/ 29731 w 29731"/>
                    <a:gd name="connsiteY6" fmla="*/ 1331 h 82980"/>
                    <a:gd name="connsiteX7" fmla="*/ 28400 w 29731"/>
                    <a:gd name="connsiteY7" fmla="*/ 2662 h 82980"/>
                    <a:gd name="connsiteX8" fmla="*/ 15531 w 29731"/>
                    <a:gd name="connsiteY8" fmla="*/ 3106 h 82980"/>
                    <a:gd name="connsiteX9" fmla="*/ 2662 w 29731"/>
                    <a:gd name="connsiteY9" fmla="*/ 82537 h 82980"/>
                    <a:gd name="connsiteX10" fmla="*/ 1331 w 29731"/>
                    <a:gd name="connsiteY10" fmla="*/ 82981 h 82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2980">
                      <a:moveTo>
                        <a:pt x="1331" y="82981"/>
                      </a:moveTo>
                      <a:cubicBezTo>
                        <a:pt x="1331" y="82981"/>
                        <a:pt x="887" y="82981"/>
                        <a:pt x="1331" y="82981"/>
                      </a:cubicBezTo>
                      <a:cubicBezTo>
                        <a:pt x="444" y="82981"/>
                        <a:pt x="0" y="82093"/>
                        <a:pt x="0" y="81649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8400" y="0"/>
                      </a:lnTo>
                      <a:cubicBezTo>
                        <a:pt x="28844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531" y="3106"/>
                      </a:lnTo>
                      <a:lnTo>
                        <a:pt x="2662" y="82537"/>
                      </a:lnTo>
                      <a:cubicBezTo>
                        <a:pt x="2219" y="82537"/>
                        <a:pt x="1775" y="82981"/>
                        <a:pt x="1331" y="82981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7" name="Рисунок 8">
                  <a:extLst>
                    <a:ext uri="{FF2B5EF4-FFF2-40B4-BE49-F238E27FC236}">
                      <a16:creationId xmlns:a16="http://schemas.microsoft.com/office/drawing/2014/main" id="{A3776D42-6196-FF74-13F6-EC33D93FBBEA}"/>
                    </a:ext>
                  </a:extLst>
                </p:cNvPr>
                <p:cNvSpPr/>
                <p:nvPr/>
              </p:nvSpPr>
              <p:spPr>
                <a:xfrm>
                  <a:off x="604214" y="6223762"/>
                  <a:ext cx="28843" cy="83868"/>
                </a:xfrm>
                <a:custGeom>
                  <a:avLst/>
                  <a:gdLst>
                    <a:gd name="connsiteX0" fmla="*/ 1331 w 28843"/>
                    <a:gd name="connsiteY0" fmla="*/ 83868 h 83868"/>
                    <a:gd name="connsiteX1" fmla="*/ 1331 w 28843"/>
                    <a:gd name="connsiteY1" fmla="*/ 83868 h 83868"/>
                    <a:gd name="connsiteX2" fmla="*/ 0 w 28843"/>
                    <a:gd name="connsiteY2" fmla="*/ 82537 h 83868"/>
                    <a:gd name="connsiteX3" fmla="*/ 12869 w 28843"/>
                    <a:gd name="connsiteY3" fmla="*/ 1331 h 83868"/>
                    <a:gd name="connsiteX4" fmla="*/ 14200 w 28843"/>
                    <a:gd name="connsiteY4" fmla="*/ 444 h 83868"/>
                    <a:gd name="connsiteX5" fmla="*/ 27512 w 28843"/>
                    <a:gd name="connsiteY5" fmla="*/ 0 h 83868"/>
                    <a:gd name="connsiteX6" fmla="*/ 28844 w 28843"/>
                    <a:gd name="connsiteY6" fmla="*/ 1331 h 83868"/>
                    <a:gd name="connsiteX7" fmla="*/ 27512 w 28843"/>
                    <a:gd name="connsiteY7" fmla="*/ 2662 h 83868"/>
                    <a:gd name="connsiteX8" fmla="*/ 15087 w 28843"/>
                    <a:gd name="connsiteY8" fmla="*/ 3106 h 83868"/>
                    <a:gd name="connsiteX9" fmla="*/ 2219 w 28843"/>
                    <a:gd name="connsiteY9" fmla="*/ 83424 h 83868"/>
                    <a:gd name="connsiteX10" fmla="*/ 1331 w 28843"/>
                    <a:gd name="connsiteY10" fmla="*/ 83868 h 83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843" h="83868">
                      <a:moveTo>
                        <a:pt x="1331" y="83868"/>
                      </a:moveTo>
                      <a:lnTo>
                        <a:pt x="1331" y="83868"/>
                      </a:lnTo>
                      <a:cubicBezTo>
                        <a:pt x="444" y="83868"/>
                        <a:pt x="0" y="82981"/>
                        <a:pt x="0" y="82537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512" y="0"/>
                      </a:lnTo>
                      <a:cubicBezTo>
                        <a:pt x="28400" y="0"/>
                        <a:pt x="28844" y="444"/>
                        <a:pt x="28844" y="1331"/>
                      </a:cubicBezTo>
                      <a:cubicBezTo>
                        <a:pt x="28844" y="2219"/>
                        <a:pt x="28400" y="2662"/>
                        <a:pt x="27512" y="2662"/>
                      </a:cubicBezTo>
                      <a:lnTo>
                        <a:pt x="15087" y="3106"/>
                      </a:lnTo>
                      <a:lnTo>
                        <a:pt x="2219" y="83424"/>
                      </a:lnTo>
                      <a:cubicBezTo>
                        <a:pt x="2662" y="83424"/>
                        <a:pt x="1775" y="83868"/>
                        <a:pt x="1331" y="83868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8" name="Рисунок 8">
                  <a:extLst>
                    <a:ext uri="{FF2B5EF4-FFF2-40B4-BE49-F238E27FC236}">
                      <a16:creationId xmlns:a16="http://schemas.microsoft.com/office/drawing/2014/main" id="{E4F919A1-1248-D6BF-9A45-1D0ACE6F9B94}"/>
                    </a:ext>
                  </a:extLst>
                </p:cNvPr>
                <p:cNvSpPr/>
                <p:nvPr/>
              </p:nvSpPr>
              <p:spPr>
                <a:xfrm>
                  <a:off x="611314" y="6225980"/>
                  <a:ext cx="28399" cy="84755"/>
                </a:xfrm>
                <a:custGeom>
                  <a:avLst/>
                  <a:gdLst>
                    <a:gd name="connsiteX0" fmla="*/ 1331 w 28399"/>
                    <a:gd name="connsiteY0" fmla="*/ 84756 h 84755"/>
                    <a:gd name="connsiteX1" fmla="*/ 1331 w 28399"/>
                    <a:gd name="connsiteY1" fmla="*/ 84756 h 84755"/>
                    <a:gd name="connsiteX2" fmla="*/ 0 w 28399"/>
                    <a:gd name="connsiteY2" fmla="*/ 83424 h 84755"/>
                    <a:gd name="connsiteX3" fmla="*/ 12869 w 28399"/>
                    <a:gd name="connsiteY3" fmla="*/ 1331 h 84755"/>
                    <a:gd name="connsiteX4" fmla="*/ 14200 w 28399"/>
                    <a:gd name="connsiteY4" fmla="*/ 444 h 84755"/>
                    <a:gd name="connsiteX5" fmla="*/ 27069 w 28399"/>
                    <a:gd name="connsiteY5" fmla="*/ 0 h 84755"/>
                    <a:gd name="connsiteX6" fmla="*/ 28400 w 28399"/>
                    <a:gd name="connsiteY6" fmla="*/ 1331 h 84755"/>
                    <a:gd name="connsiteX7" fmla="*/ 27069 w 28399"/>
                    <a:gd name="connsiteY7" fmla="*/ 2662 h 84755"/>
                    <a:gd name="connsiteX8" fmla="*/ 15087 w 28399"/>
                    <a:gd name="connsiteY8" fmla="*/ 3106 h 84755"/>
                    <a:gd name="connsiteX9" fmla="*/ 2662 w 28399"/>
                    <a:gd name="connsiteY9" fmla="*/ 84312 h 84755"/>
                    <a:gd name="connsiteX10" fmla="*/ 1331 w 28399"/>
                    <a:gd name="connsiteY10" fmla="*/ 84756 h 84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4755">
                      <a:moveTo>
                        <a:pt x="1331" y="84756"/>
                      </a:moveTo>
                      <a:lnTo>
                        <a:pt x="1331" y="84756"/>
                      </a:lnTo>
                      <a:cubicBezTo>
                        <a:pt x="444" y="84756"/>
                        <a:pt x="0" y="83868"/>
                        <a:pt x="0" y="83424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087" y="3106"/>
                      </a:lnTo>
                      <a:lnTo>
                        <a:pt x="2662" y="84312"/>
                      </a:lnTo>
                      <a:cubicBezTo>
                        <a:pt x="2662" y="84312"/>
                        <a:pt x="1775" y="84756"/>
                        <a:pt x="1331" y="8475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9" name="Рисунок 8">
                  <a:extLst>
                    <a:ext uri="{FF2B5EF4-FFF2-40B4-BE49-F238E27FC236}">
                      <a16:creationId xmlns:a16="http://schemas.microsoft.com/office/drawing/2014/main" id="{3B437255-17FA-6CEB-B9EC-CDEA2CFBB58E}"/>
                    </a:ext>
                  </a:extLst>
                </p:cNvPr>
                <p:cNvSpPr/>
                <p:nvPr/>
              </p:nvSpPr>
              <p:spPr>
                <a:xfrm>
                  <a:off x="617970" y="6228643"/>
                  <a:ext cx="28399" cy="85199"/>
                </a:xfrm>
                <a:custGeom>
                  <a:avLst/>
                  <a:gdLst>
                    <a:gd name="connsiteX0" fmla="*/ 1331 w 28399"/>
                    <a:gd name="connsiteY0" fmla="*/ 85199 h 85199"/>
                    <a:gd name="connsiteX1" fmla="*/ 1331 w 28399"/>
                    <a:gd name="connsiteY1" fmla="*/ 85199 h 85199"/>
                    <a:gd name="connsiteX2" fmla="*/ 0 w 28399"/>
                    <a:gd name="connsiteY2" fmla="*/ 83868 h 85199"/>
                    <a:gd name="connsiteX3" fmla="*/ 12869 w 28399"/>
                    <a:gd name="connsiteY3" fmla="*/ 887 h 85199"/>
                    <a:gd name="connsiteX4" fmla="*/ 14200 w 28399"/>
                    <a:gd name="connsiteY4" fmla="*/ 0 h 85199"/>
                    <a:gd name="connsiteX5" fmla="*/ 27069 w 28399"/>
                    <a:gd name="connsiteY5" fmla="*/ 0 h 85199"/>
                    <a:gd name="connsiteX6" fmla="*/ 28400 w 28399"/>
                    <a:gd name="connsiteY6" fmla="*/ 1331 h 85199"/>
                    <a:gd name="connsiteX7" fmla="*/ 27069 w 28399"/>
                    <a:gd name="connsiteY7" fmla="*/ 2662 h 85199"/>
                    <a:gd name="connsiteX8" fmla="*/ 15531 w 28399"/>
                    <a:gd name="connsiteY8" fmla="*/ 2662 h 85199"/>
                    <a:gd name="connsiteX9" fmla="*/ 2662 w 28399"/>
                    <a:gd name="connsiteY9" fmla="*/ 84312 h 85199"/>
                    <a:gd name="connsiteX10" fmla="*/ 1331 w 28399"/>
                    <a:gd name="connsiteY10" fmla="*/ 85199 h 85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5199">
                      <a:moveTo>
                        <a:pt x="1331" y="85199"/>
                      </a:moveTo>
                      <a:lnTo>
                        <a:pt x="1331" y="85199"/>
                      </a:lnTo>
                      <a:cubicBezTo>
                        <a:pt x="444" y="85199"/>
                        <a:pt x="0" y="84312"/>
                        <a:pt x="0" y="83868"/>
                      </a:cubicBezTo>
                      <a:lnTo>
                        <a:pt x="12869" y="887"/>
                      </a:lnTo>
                      <a:cubicBezTo>
                        <a:pt x="12869" y="444"/>
                        <a:pt x="13312" y="0"/>
                        <a:pt x="14200" y="0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531" y="2662"/>
                      </a:lnTo>
                      <a:lnTo>
                        <a:pt x="2662" y="84312"/>
                      </a:lnTo>
                      <a:cubicBezTo>
                        <a:pt x="2662" y="84756"/>
                        <a:pt x="1775" y="85199"/>
                        <a:pt x="1331" y="8519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2" name="Рисунок 8">
                <a:extLst>
                  <a:ext uri="{FF2B5EF4-FFF2-40B4-BE49-F238E27FC236}">
                    <a16:creationId xmlns:a16="http://schemas.microsoft.com/office/drawing/2014/main" id="{3F8DA613-4F98-8D5C-A447-1F7D039E8809}"/>
                  </a:ext>
                </a:extLst>
              </p:cNvPr>
              <p:cNvSpPr/>
              <p:nvPr/>
            </p:nvSpPr>
            <p:spPr>
              <a:xfrm>
                <a:off x="521677" y="6231749"/>
                <a:ext cx="175463" cy="248498"/>
              </a:xfrm>
              <a:custGeom>
                <a:avLst/>
                <a:gdLst>
                  <a:gd name="connsiteX0" fmla="*/ 71443 w 175463"/>
                  <a:gd name="connsiteY0" fmla="*/ 248498 h 248498"/>
                  <a:gd name="connsiteX1" fmla="*/ 0 w 175463"/>
                  <a:gd name="connsiteY1" fmla="*/ 179718 h 248498"/>
                  <a:gd name="connsiteX2" fmla="*/ 0 w 175463"/>
                  <a:gd name="connsiteY2" fmla="*/ 179274 h 248498"/>
                  <a:gd name="connsiteX3" fmla="*/ 444 w 175463"/>
                  <a:gd name="connsiteY3" fmla="*/ 173505 h 248498"/>
                  <a:gd name="connsiteX4" fmla="*/ 8431 w 175463"/>
                  <a:gd name="connsiteY4" fmla="*/ 122030 h 248498"/>
                  <a:gd name="connsiteX5" fmla="*/ 9762 w 175463"/>
                  <a:gd name="connsiteY5" fmla="*/ 120255 h 248498"/>
                  <a:gd name="connsiteX6" fmla="*/ 11981 w 175463"/>
                  <a:gd name="connsiteY6" fmla="*/ 120255 h 248498"/>
                  <a:gd name="connsiteX7" fmla="*/ 85199 w 175463"/>
                  <a:gd name="connsiteY7" fmla="*/ 157974 h 248498"/>
                  <a:gd name="connsiteX8" fmla="*/ 96293 w 175463"/>
                  <a:gd name="connsiteY8" fmla="*/ 154868 h 248498"/>
                  <a:gd name="connsiteX9" fmla="*/ 120699 w 175463"/>
                  <a:gd name="connsiteY9" fmla="*/ 2219 h 248498"/>
                  <a:gd name="connsiteX10" fmla="*/ 123362 w 175463"/>
                  <a:gd name="connsiteY10" fmla="*/ 0 h 248498"/>
                  <a:gd name="connsiteX11" fmla="*/ 173061 w 175463"/>
                  <a:gd name="connsiteY11" fmla="*/ 887 h 248498"/>
                  <a:gd name="connsiteX12" fmla="*/ 174836 w 175463"/>
                  <a:gd name="connsiteY12" fmla="*/ 1775 h 248498"/>
                  <a:gd name="connsiteX13" fmla="*/ 175280 w 175463"/>
                  <a:gd name="connsiteY13" fmla="*/ 3994 h 248498"/>
                  <a:gd name="connsiteX14" fmla="*/ 145549 w 175463"/>
                  <a:gd name="connsiteY14" fmla="*/ 173949 h 248498"/>
                  <a:gd name="connsiteX15" fmla="*/ 144218 w 175463"/>
                  <a:gd name="connsiteY15" fmla="*/ 182380 h 248498"/>
                  <a:gd name="connsiteX16" fmla="*/ 71443 w 175463"/>
                  <a:gd name="connsiteY16" fmla="*/ 248498 h 248498"/>
                  <a:gd name="connsiteX17" fmla="*/ 5325 w 175463"/>
                  <a:gd name="connsiteY17" fmla="*/ 180161 h 248498"/>
                  <a:gd name="connsiteX18" fmla="*/ 71887 w 175463"/>
                  <a:gd name="connsiteY18" fmla="*/ 244061 h 248498"/>
                  <a:gd name="connsiteX19" fmla="*/ 139336 w 175463"/>
                  <a:gd name="connsiteY19" fmla="*/ 181936 h 248498"/>
                  <a:gd name="connsiteX20" fmla="*/ 140668 w 175463"/>
                  <a:gd name="connsiteY20" fmla="*/ 173505 h 248498"/>
                  <a:gd name="connsiteX21" fmla="*/ 169955 w 175463"/>
                  <a:gd name="connsiteY21" fmla="*/ 6656 h 248498"/>
                  <a:gd name="connsiteX22" fmla="*/ 125580 w 175463"/>
                  <a:gd name="connsiteY22" fmla="*/ 5769 h 248498"/>
                  <a:gd name="connsiteX23" fmla="*/ 101618 w 175463"/>
                  <a:gd name="connsiteY23" fmla="*/ 157530 h 248498"/>
                  <a:gd name="connsiteX24" fmla="*/ 100287 w 175463"/>
                  <a:gd name="connsiteY24" fmla="*/ 159305 h 248498"/>
                  <a:gd name="connsiteX25" fmla="*/ 85643 w 175463"/>
                  <a:gd name="connsiteY25" fmla="*/ 163743 h 248498"/>
                  <a:gd name="connsiteX26" fmla="*/ 13312 w 175463"/>
                  <a:gd name="connsiteY26" fmla="*/ 126912 h 248498"/>
                  <a:gd name="connsiteX27" fmla="*/ 5769 w 175463"/>
                  <a:gd name="connsiteY27" fmla="*/ 173949 h 248498"/>
                  <a:gd name="connsiteX28" fmla="*/ 5769 w 175463"/>
                  <a:gd name="connsiteY28" fmla="*/ 173949 h 248498"/>
                  <a:gd name="connsiteX29" fmla="*/ 5325 w 175463"/>
                  <a:gd name="connsiteY29" fmla="*/ 180161 h 248498"/>
                  <a:gd name="connsiteX30" fmla="*/ 85199 w 175463"/>
                  <a:gd name="connsiteY30" fmla="*/ 158861 h 248498"/>
                  <a:gd name="connsiteX31" fmla="*/ 85199 w 175463"/>
                  <a:gd name="connsiteY31" fmla="*/ 158861 h 248498"/>
                  <a:gd name="connsiteX32" fmla="*/ 85199 w 175463"/>
                  <a:gd name="connsiteY32" fmla="*/ 158861 h 24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5463" h="248498">
                    <a:moveTo>
                      <a:pt x="71443" y="248498"/>
                    </a:moveTo>
                    <a:cubicBezTo>
                      <a:pt x="32393" y="248498"/>
                      <a:pt x="1775" y="218767"/>
                      <a:pt x="0" y="179718"/>
                    </a:cubicBezTo>
                    <a:cubicBezTo>
                      <a:pt x="0" y="179718"/>
                      <a:pt x="0" y="179718"/>
                      <a:pt x="0" y="179274"/>
                    </a:cubicBezTo>
                    <a:lnTo>
                      <a:pt x="444" y="173505"/>
                    </a:lnTo>
                    <a:cubicBezTo>
                      <a:pt x="444" y="159305"/>
                      <a:pt x="7987" y="123362"/>
                      <a:pt x="8431" y="122030"/>
                    </a:cubicBezTo>
                    <a:cubicBezTo>
                      <a:pt x="8431" y="121143"/>
                      <a:pt x="9319" y="120699"/>
                      <a:pt x="9762" y="120255"/>
                    </a:cubicBezTo>
                    <a:cubicBezTo>
                      <a:pt x="10650" y="119812"/>
                      <a:pt x="11537" y="119812"/>
                      <a:pt x="11981" y="120255"/>
                    </a:cubicBezTo>
                    <a:cubicBezTo>
                      <a:pt x="37718" y="134455"/>
                      <a:pt x="80318" y="157086"/>
                      <a:pt x="85199" y="157974"/>
                    </a:cubicBezTo>
                    <a:cubicBezTo>
                      <a:pt x="88306" y="157974"/>
                      <a:pt x="93630" y="155755"/>
                      <a:pt x="96293" y="154868"/>
                    </a:cubicBezTo>
                    <a:lnTo>
                      <a:pt x="120699" y="2219"/>
                    </a:lnTo>
                    <a:cubicBezTo>
                      <a:pt x="120699" y="887"/>
                      <a:pt x="122030" y="0"/>
                      <a:pt x="123362" y="0"/>
                    </a:cubicBezTo>
                    <a:lnTo>
                      <a:pt x="173061" y="887"/>
                    </a:lnTo>
                    <a:cubicBezTo>
                      <a:pt x="173949" y="887"/>
                      <a:pt x="174392" y="1331"/>
                      <a:pt x="174836" y="1775"/>
                    </a:cubicBezTo>
                    <a:cubicBezTo>
                      <a:pt x="175280" y="2219"/>
                      <a:pt x="175724" y="3106"/>
                      <a:pt x="175280" y="3994"/>
                    </a:cubicBezTo>
                    <a:lnTo>
                      <a:pt x="145549" y="173949"/>
                    </a:lnTo>
                    <a:lnTo>
                      <a:pt x="144218" y="182380"/>
                    </a:lnTo>
                    <a:cubicBezTo>
                      <a:pt x="136674" y="224536"/>
                      <a:pt x="110049" y="248498"/>
                      <a:pt x="71443" y="248498"/>
                    </a:cubicBezTo>
                    <a:close/>
                    <a:moveTo>
                      <a:pt x="5325" y="180161"/>
                    </a:moveTo>
                    <a:cubicBezTo>
                      <a:pt x="7100" y="216549"/>
                      <a:pt x="35500" y="244061"/>
                      <a:pt x="71887" y="244061"/>
                    </a:cubicBezTo>
                    <a:cubicBezTo>
                      <a:pt x="108274" y="244061"/>
                      <a:pt x="132236" y="221874"/>
                      <a:pt x="139336" y="181936"/>
                    </a:cubicBezTo>
                    <a:lnTo>
                      <a:pt x="140668" y="173505"/>
                    </a:lnTo>
                    <a:lnTo>
                      <a:pt x="169955" y="6656"/>
                    </a:lnTo>
                    <a:lnTo>
                      <a:pt x="125580" y="5769"/>
                    </a:lnTo>
                    <a:lnTo>
                      <a:pt x="101618" y="157530"/>
                    </a:lnTo>
                    <a:cubicBezTo>
                      <a:pt x="101618" y="158418"/>
                      <a:pt x="100730" y="159305"/>
                      <a:pt x="100287" y="159305"/>
                    </a:cubicBezTo>
                    <a:cubicBezTo>
                      <a:pt x="99399" y="159749"/>
                      <a:pt x="90968" y="163743"/>
                      <a:pt x="85643" y="163743"/>
                    </a:cubicBezTo>
                    <a:cubicBezTo>
                      <a:pt x="82093" y="163743"/>
                      <a:pt x="39937" y="141555"/>
                      <a:pt x="13312" y="126912"/>
                    </a:cubicBezTo>
                    <a:cubicBezTo>
                      <a:pt x="10650" y="136674"/>
                      <a:pt x="5769" y="163299"/>
                      <a:pt x="5769" y="173949"/>
                    </a:cubicBezTo>
                    <a:lnTo>
                      <a:pt x="5769" y="173949"/>
                    </a:lnTo>
                    <a:lnTo>
                      <a:pt x="5325" y="180161"/>
                    </a:lnTo>
                    <a:close/>
                    <a:moveTo>
                      <a:pt x="85199" y="158861"/>
                    </a:moveTo>
                    <a:lnTo>
                      <a:pt x="85199" y="158861"/>
                    </a:lnTo>
                    <a:lnTo>
                      <a:pt x="85199" y="158861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3" name="Рисунок 8">
                <a:extLst>
                  <a:ext uri="{FF2B5EF4-FFF2-40B4-BE49-F238E27FC236}">
                    <a16:creationId xmlns:a16="http://schemas.microsoft.com/office/drawing/2014/main" id="{3ED5DCF9-6EAE-E66F-83EF-1B70B5F6C2AA}"/>
                  </a:ext>
                </a:extLst>
              </p:cNvPr>
              <p:cNvSpPr/>
              <p:nvPr/>
            </p:nvSpPr>
            <p:spPr>
              <a:xfrm>
                <a:off x="647701" y="6338526"/>
                <a:ext cx="20856" cy="115984"/>
              </a:xfrm>
              <a:custGeom>
                <a:avLst/>
                <a:gdLst>
                  <a:gd name="connsiteX0" fmla="*/ 0 w 20856"/>
                  <a:gd name="connsiteY0" fmla="*/ 110659 h 115984"/>
                  <a:gd name="connsiteX1" fmla="*/ 2219 w 20856"/>
                  <a:gd name="connsiteY1" fmla="*/ 84922 h 115984"/>
                  <a:gd name="connsiteX2" fmla="*/ 4881 w 20856"/>
                  <a:gd name="connsiteY2" fmla="*/ 59185 h 115984"/>
                  <a:gd name="connsiteX3" fmla="*/ 7544 w 20856"/>
                  <a:gd name="connsiteY3" fmla="*/ 33447 h 115984"/>
                  <a:gd name="connsiteX4" fmla="*/ 8875 w 20856"/>
                  <a:gd name="connsiteY4" fmla="*/ 20579 h 115984"/>
                  <a:gd name="connsiteX5" fmla="*/ 9762 w 20856"/>
                  <a:gd name="connsiteY5" fmla="*/ 13923 h 115984"/>
                  <a:gd name="connsiteX6" fmla="*/ 10650 w 20856"/>
                  <a:gd name="connsiteY6" fmla="*/ 7710 h 115984"/>
                  <a:gd name="connsiteX7" fmla="*/ 13312 w 20856"/>
                  <a:gd name="connsiteY7" fmla="*/ 12591 h 115984"/>
                  <a:gd name="connsiteX8" fmla="*/ 9762 w 20856"/>
                  <a:gd name="connsiteY8" fmla="*/ 9929 h 115984"/>
                  <a:gd name="connsiteX9" fmla="*/ 6212 w 20856"/>
                  <a:gd name="connsiteY9" fmla="*/ 7266 h 115984"/>
                  <a:gd name="connsiteX10" fmla="*/ 5769 w 20856"/>
                  <a:gd name="connsiteY10" fmla="*/ 1498 h 115984"/>
                  <a:gd name="connsiteX11" fmla="*/ 10206 w 20856"/>
                  <a:gd name="connsiteY11" fmla="*/ 166 h 115984"/>
                  <a:gd name="connsiteX12" fmla="*/ 14200 w 20856"/>
                  <a:gd name="connsiteY12" fmla="*/ 1941 h 115984"/>
                  <a:gd name="connsiteX13" fmla="*/ 18194 w 20856"/>
                  <a:gd name="connsiteY13" fmla="*/ 3716 h 115984"/>
                  <a:gd name="connsiteX14" fmla="*/ 20856 w 20856"/>
                  <a:gd name="connsiteY14" fmla="*/ 8154 h 115984"/>
                  <a:gd name="connsiteX15" fmla="*/ 20856 w 20856"/>
                  <a:gd name="connsiteY15" fmla="*/ 9041 h 115984"/>
                  <a:gd name="connsiteX16" fmla="*/ 20412 w 20856"/>
                  <a:gd name="connsiteY16" fmla="*/ 15698 h 115984"/>
                  <a:gd name="connsiteX17" fmla="*/ 19081 w 20856"/>
                  <a:gd name="connsiteY17" fmla="*/ 22354 h 115984"/>
                  <a:gd name="connsiteX18" fmla="*/ 17750 w 20856"/>
                  <a:gd name="connsiteY18" fmla="*/ 35222 h 115984"/>
                  <a:gd name="connsiteX19" fmla="*/ 14644 w 20856"/>
                  <a:gd name="connsiteY19" fmla="*/ 60960 h 115984"/>
                  <a:gd name="connsiteX20" fmla="*/ 11537 w 20856"/>
                  <a:gd name="connsiteY20" fmla="*/ 86697 h 115984"/>
                  <a:gd name="connsiteX21" fmla="*/ 7987 w 20856"/>
                  <a:gd name="connsiteY21" fmla="*/ 112434 h 115984"/>
                  <a:gd name="connsiteX22" fmla="*/ 3550 w 20856"/>
                  <a:gd name="connsiteY22" fmla="*/ 115984 h 115984"/>
                  <a:gd name="connsiteX23" fmla="*/ 0 w 20856"/>
                  <a:gd name="connsiteY23" fmla="*/ 110659 h 1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856" h="115984">
                    <a:moveTo>
                      <a:pt x="0" y="110659"/>
                    </a:moveTo>
                    <a:cubicBezTo>
                      <a:pt x="887" y="102228"/>
                      <a:pt x="1331" y="93353"/>
                      <a:pt x="2219" y="84922"/>
                    </a:cubicBezTo>
                    <a:lnTo>
                      <a:pt x="4881" y="59185"/>
                    </a:lnTo>
                    <a:cubicBezTo>
                      <a:pt x="5769" y="50754"/>
                      <a:pt x="6656" y="41879"/>
                      <a:pt x="7544" y="33447"/>
                    </a:cubicBezTo>
                    <a:lnTo>
                      <a:pt x="8875" y="20579"/>
                    </a:lnTo>
                    <a:lnTo>
                      <a:pt x="9762" y="13923"/>
                    </a:lnTo>
                    <a:cubicBezTo>
                      <a:pt x="10206" y="11704"/>
                      <a:pt x="10206" y="9485"/>
                      <a:pt x="10650" y="7710"/>
                    </a:cubicBezTo>
                    <a:lnTo>
                      <a:pt x="13312" y="12591"/>
                    </a:lnTo>
                    <a:cubicBezTo>
                      <a:pt x="11981" y="11704"/>
                      <a:pt x="10650" y="10816"/>
                      <a:pt x="9762" y="9929"/>
                    </a:cubicBezTo>
                    <a:cubicBezTo>
                      <a:pt x="8431" y="9041"/>
                      <a:pt x="7544" y="8154"/>
                      <a:pt x="6212" y="7266"/>
                    </a:cubicBezTo>
                    <a:cubicBezTo>
                      <a:pt x="4437" y="5935"/>
                      <a:pt x="4437" y="3273"/>
                      <a:pt x="5769" y="1498"/>
                    </a:cubicBezTo>
                    <a:cubicBezTo>
                      <a:pt x="7100" y="166"/>
                      <a:pt x="8875" y="-277"/>
                      <a:pt x="10206" y="166"/>
                    </a:cubicBezTo>
                    <a:cubicBezTo>
                      <a:pt x="11537" y="610"/>
                      <a:pt x="12869" y="1054"/>
                      <a:pt x="14200" y="1941"/>
                    </a:cubicBezTo>
                    <a:cubicBezTo>
                      <a:pt x="15531" y="2385"/>
                      <a:pt x="16862" y="3273"/>
                      <a:pt x="18194" y="3716"/>
                    </a:cubicBezTo>
                    <a:cubicBezTo>
                      <a:pt x="19969" y="4604"/>
                      <a:pt x="20856" y="6379"/>
                      <a:pt x="20856" y="8154"/>
                    </a:cubicBezTo>
                    <a:lnTo>
                      <a:pt x="20856" y="9041"/>
                    </a:lnTo>
                    <a:cubicBezTo>
                      <a:pt x="20856" y="11260"/>
                      <a:pt x="20412" y="13479"/>
                      <a:pt x="20412" y="15698"/>
                    </a:cubicBezTo>
                    <a:lnTo>
                      <a:pt x="19081" y="22354"/>
                    </a:lnTo>
                    <a:lnTo>
                      <a:pt x="17750" y="35222"/>
                    </a:lnTo>
                    <a:cubicBezTo>
                      <a:pt x="16862" y="43654"/>
                      <a:pt x="15975" y="52529"/>
                      <a:pt x="14644" y="60960"/>
                    </a:cubicBezTo>
                    <a:lnTo>
                      <a:pt x="11537" y="86697"/>
                    </a:lnTo>
                    <a:cubicBezTo>
                      <a:pt x="10206" y="95128"/>
                      <a:pt x="9319" y="104003"/>
                      <a:pt x="7987" y="112434"/>
                    </a:cubicBezTo>
                    <a:cubicBezTo>
                      <a:pt x="7544" y="114653"/>
                      <a:pt x="5769" y="115984"/>
                      <a:pt x="3550" y="115984"/>
                    </a:cubicBezTo>
                    <a:cubicBezTo>
                      <a:pt x="1331" y="114653"/>
                      <a:pt x="0" y="112878"/>
                      <a:pt x="0" y="110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4" name="Рисунок 8">
                <a:extLst>
                  <a:ext uri="{FF2B5EF4-FFF2-40B4-BE49-F238E27FC236}">
                    <a16:creationId xmlns:a16="http://schemas.microsoft.com/office/drawing/2014/main" id="{63BF5152-ED22-7E47-4584-A6A3913F410D}"/>
                  </a:ext>
                </a:extLst>
              </p:cNvPr>
              <p:cNvSpPr/>
              <p:nvPr/>
            </p:nvSpPr>
            <p:spPr>
              <a:xfrm>
                <a:off x="645175" y="6328821"/>
                <a:ext cx="20139" cy="28508"/>
              </a:xfrm>
              <a:custGeom>
                <a:avLst/>
                <a:gdLst>
                  <a:gd name="connsiteX0" fmla="*/ 8739 w 20139"/>
                  <a:gd name="connsiteY0" fmla="*/ 28509 h 28508"/>
                  <a:gd name="connsiteX1" fmla="*/ 7407 w 20139"/>
                  <a:gd name="connsiteY1" fmla="*/ 28509 h 28508"/>
                  <a:gd name="connsiteX2" fmla="*/ 307 w 20139"/>
                  <a:gd name="connsiteY2" fmla="*/ 12534 h 28508"/>
                  <a:gd name="connsiteX3" fmla="*/ 4745 w 20139"/>
                  <a:gd name="connsiteY3" fmla="*/ 3215 h 28508"/>
                  <a:gd name="connsiteX4" fmla="*/ 12732 w 20139"/>
                  <a:gd name="connsiteY4" fmla="*/ 109 h 28508"/>
                  <a:gd name="connsiteX5" fmla="*/ 19832 w 20139"/>
                  <a:gd name="connsiteY5" fmla="*/ 16084 h 28508"/>
                  <a:gd name="connsiteX6" fmla="*/ 19832 w 20139"/>
                  <a:gd name="connsiteY6" fmla="*/ 16084 h 28508"/>
                  <a:gd name="connsiteX7" fmla="*/ 15395 w 20139"/>
                  <a:gd name="connsiteY7" fmla="*/ 25403 h 28508"/>
                  <a:gd name="connsiteX8" fmla="*/ 8739 w 20139"/>
                  <a:gd name="connsiteY8" fmla="*/ 28509 h 28508"/>
                  <a:gd name="connsiteX9" fmla="*/ 11401 w 20139"/>
                  <a:gd name="connsiteY9" fmla="*/ 3215 h 28508"/>
                  <a:gd name="connsiteX10" fmla="*/ 7407 w 20139"/>
                  <a:gd name="connsiteY10" fmla="*/ 5434 h 28508"/>
                  <a:gd name="connsiteX11" fmla="*/ 3857 w 20139"/>
                  <a:gd name="connsiteY11" fmla="*/ 12978 h 28508"/>
                  <a:gd name="connsiteX12" fmla="*/ 8295 w 20139"/>
                  <a:gd name="connsiteY12" fmla="*/ 24959 h 28508"/>
                  <a:gd name="connsiteX13" fmla="*/ 13176 w 20139"/>
                  <a:gd name="connsiteY13" fmla="*/ 22740 h 28508"/>
                  <a:gd name="connsiteX14" fmla="*/ 16726 w 20139"/>
                  <a:gd name="connsiteY14" fmla="*/ 15196 h 28508"/>
                  <a:gd name="connsiteX15" fmla="*/ 12289 w 20139"/>
                  <a:gd name="connsiteY15" fmla="*/ 3215 h 28508"/>
                  <a:gd name="connsiteX16" fmla="*/ 11401 w 20139"/>
                  <a:gd name="connsiteY16" fmla="*/ 3215 h 28508"/>
                  <a:gd name="connsiteX17" fmla="*/ 18057 w 20139"/>
                  <a:gd name="connsiteY17" fmla="*/ 15640 h 28508"/>
                  <a:gd name="connsiteX18" fmla="*/ 18057 w 20139"/>
                  <a:gd name="connsiteY18" fmla="*/ 15640 h 28508"/>
                  <a:gd name="connsiteX19" fmla="*/ 18057 w 20139"/>
                  <a:gd name="connsiteY19" fmla="*/ 15640 h 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139" h="28508">
                    <a:moveTo>
                      <a:pt x="8739" y="28509"/>
                    </a:moveTo>
                    <a:cubicBezTo>
                      <a:pt x="8295" y="28509"/>
                      <a:pt x="7851" y="28509"/>
                      <a:pt x="7407" y="28509"/>
                    </a:cubicBezTo>
                    <a:cubicBezTo>
                      <a:pt x="2082" y="27621"/>
                      <a:pt x="-1024" y="20521"/>
                      <a:pt x="307" y="12534"/>
                    </a:cubicBezTo>
                    <a:cubicBezTo>
                      <a:pt x="751" y="8984"/>
                      <a:pt x="2526" y="5434"/>
                      <a:pt x="4745" y="3215"/>
                    </a:cubicBezTo>
                    <a:cubicBezTo>
                      <a:pt x="6964" y="553"/>
                      <a:pt x="10070" y="-335"/>
                      <a:pt x="12732" y="109"/>
                    </a:cubicBezTo>
                    <a:cubicBezTo>
                      <a:pt x="18057" y="996"/>
                      <a:pt x="21164" y="8096"/>
                      <a:pt x="19832" y="16084"/>
                    </a:cubicBezTo>
                    <a:lnTo>
                      <a:pt x="19832" y="16084"/>
                    </a:lnTo>
                    <a:cubicBezTo>
                      <a:pt x="19389" y="19634"/>
                      <a:pt x="17614" y="23184"/>
                      <a:pt x="15395" y="25403"/>
                    </a:cubicBezTo>
                    <a:cubicBezTo>
                      <a:pt x="13620" y="27178"/>
                      <a:pt x="11401" y="28509"/>
                      <a:pt x="8739" y="28509"/>
                    </a:cubicBezTo>
                    <a:close/>
                    <a:moveTo>
                      <a:pt x="11401" y="3215"/>
                    </a:moveTo>
                    <a:cubicBezTo>
                      <a:pt x="10070" y="3215"/>
                      <a:pt x="8739" y="4103"/>
                      <a:pt x="7407" y="5434"/>
                    </a:cubicBezTo>
                    <a:cubicBezTo>
                      <a:pt x="5632" y="7209"/>
                      <a:pt x="4301" y="9871"/>
                      <a:pt x="3857" y="12978"/>
                    </a:cubicBezTo>
                    <a:cubicBezTo>
                      <a:pt x="2970" y="18746"/>
                      <a:pt x="4745" y="24515"/>
                      <a:pt x="8295" y="24959"/>
                    </a:cubicBezTo>
                    <a:cubicBezTo>
                      <a:pt x="10070" y="25403"/>
                      <a:pt x="11401" y="24515"/>
                      <a:pt x="13176" y="22740"/>
                    </a:cubicBezTo>
                    <a:cubicBezTo>
                      <a:pt x="14951" y="20965"/>
                      <a:pt x="16282" y="18303"/>
                      <a:pt x="16726" y="15196"/>
                    </a:cubicBezTo>
                    <a:cubicBezTo>
                      <a:pt x="17614" y="9428"/>
                      <a:pt x="15839" y="3659"/>
                      <a:pt x="12289" y="3215"/>
                    </a:cubicBezTo>
                    <a:cubicBezTo>
                      <a:pt x="11845" y="3215"/>
                      <a:pt x="11845" y="3215"/>
                      <a:pt x="11401" y="3215"/>
                    </a:cubicBezTo>
                    <a:close/>
                    <a:moveTo>
                      <a:pt x="18057" y="15640"/>
                    </a:moveTo>
                    <a:lnTo>
                      <a:pt x="18057" y="15640"/>
                    </a:lnTo>
                    <a:lnTo>
                      <a:pt x="18057" y="156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5" name="Рисунок 8">
                <a:extLst>
                  <a:ext uri="{FF2B5EF4-FFF2-40B4-BE49-F238E27FC236}">
                    <a16:creationId xmlns:a16="http://schemas.microsoft.com/office/drawing/2014/main" id="{3C2C5DB3-4B3A-4390-9BCC-00A01AE052E7}"/>
                  </a:ext>
                </a:extLst>
              </p:cNvPr>
              <p:cNvSpPr/>
              <p:nvPr/>
            </p:nvSpPr>
            <p:spPr>
              <a:xfrm>
                <a:off x="628620" y="6201453"/>
                <a:ext cx="65230" cy="33401"/>
              </a:xfrm>
              <a:custGeom>
                <a:avLst/>
                <a:gdLst>
                  <a:gd name="connsiteX0" fmla="*/ 62125 w 65230"/>
                  <a:gd name="connsiteY0" fmla="*/ 33402 h 33401"/>
                  <a:gd name="connsiteX1" fmla="*/ 62125 w 65230"/>
                  <a:gd name="connsiteY1" fmla="*/ 33402 h 33401"/>
                  <a:gd name="connsiteX2" fmla="*/ 887 w 65230"/>
                  <a:gd name="connsiteY2" fmla="*/ 11658 h 33401"/>
                  <a:gd name="connsiteX3" fmla="*/ 0 w 65230"/>
                  <a:gd name="connsiteY3" fmla="*/ 10327 h 33401"/>
                  <a:gd name="connsiteX4" fmla="*/ 1331 w 65230"/>
                  <a:gd name="connsiteY4" fmla="*/ 1008 h 33401"/>
                  <a:gd name="connsiteX5" fmla="*/ 2662 w 65230"/>
                  <a:gd name="connsiteY5" fmla="*/ 121 h 33401"/>
                  <a:gd name="connsiteX6" fmla="*/ 16419 w 65230"/>
                  <a:gd name="connsiteY6" fmla="*/ 1452 h 33401"/>
                  <a:gd name="connsiteX7" fmla="*/ 16862 w 65230"/>
                  <a:gd name="connsiteY7" fmla="*/ 1452 h 33401"/>
                  <a:gd name="connsiteX8" fmla="*/ 64343 w 65230"/>
                  <a:gd name="connsiteY8" fmla="*/ 18315 h 33401"/>
                  <a:gd name="connsiteX9" fmla="*/ 65231 w 65230"/>
                  <a:gd name="connsiteY9" fmla="*/ 19646 h 33401"/>
                  <a:gd name="connsiteX10" fmla="*/ 63012 w 65230"/>
                  <a:gd name="connsiteY10" fmla="*/ 32514 h 33401"/>
                  <a:gd name="connsiteX11" fmla="*/ 62125 w 65230"/>
                  <a:gd name="connsiteY11" fmla="*/ 33402 h 33401"/>
                  <a:gd name="connsiteX12" fmla="*/ 62125 w 65230"/>
                  <a:gd name="connsiteY12" fmla="*/ 33402 h 33401"/>
                  <a:gd name="connsiteX13" fmla="*/ 2662 w 65230"/>
                  <a:gd name="connsiteY13" fmla="*/ 9440 h 33401"/>
                  <a:gd name="connsiteX14" fmla="*/ 60793 w 65230"/>
                  <a:gd name="connsiteY14" fmla="*/ 30296 h 33401"/>
                  <a:gd name="connsiteX15" fmla="*/ 62568 w 65230"/>
                  <a:gd name="connsiteY15" fmla="*/ 20090 h 33401"/>
                  <a:gd name="connsiteX16" fmla="*/ 15975 w 65230"/>
                  <a:gd name="connsiteY16" fmla="*/ 3671 h 33401"/>
                  <a:gd name="connsiteX17" fmla="*/ 3550 w 65230"/>
                  <a:gd name="connsiteY17" fmla="*/ 2340 h 33401"/>
                  <a:gd name="connsiteX18" fmla="*/ 2662 w 65230"/>
                  <a:gd name="connsiteY18" fmla="*/ 9440 h 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230" h="33401">
                    <a:moveTo>
                      <a:pt x="62125" y="33402"/>
                    </a:moveTo>
                    <a:cubicBezTo>
                      <a:pt x="61681" y="33402"/>
                      <a:pt x="61681" y="33402"/>
                      <a:pt x="62125" y="33402"/>
                    </a:cubicBezTo>
                    <a:lnTo>
                      <a:pt x="887" y="11658"/>
                    </a:lnTo>
                    <a:cubicBezTo>
                      <a:pt x="444" y="11658"/>
                      <a:pt x="0" y="10771"/>
                      <a:pt x="0" y="10327"/>
                    </a:cubicBezTo>
                    <a:lnTo>
                      <a:pt x="1331" y="1008"/>
                    </a:lnTo>
                    <a:cubicBezTo>
                      <a:pt x="1331" y="565"/>
                      <a:pt x="2219" y="-323"/>
                      <a:pt x="2662" y="121"/>
                    </a:cubicBezTo>
                    <a:lnTo>
                      <a:pt x="16419" y="1452"/>
                    </a:lnTo>
                    <a:cubicBezTo>
                      <a:pt x="16419" y="1452"/>
                      <a:pt x="16419" y="1452"/>
                      <a:pt x="16862" y="1452"/>
                    </a:cubicBezTo>
                    <a:lnTo>
                      <a:pt x="64343" y="18315"/>
                    </a:lnTo>
                    <a:cubicBezTo>
                      <a:pt x="64787" y="18315"/>
                      <a:pt x="65231" y="19202"/>
                      <a:pt x="65231" y="19646"/>
                    </a:cubicBezTo>
                    <a:lnTo>
                      <a:pt x="63012" y="32514"/>
                    </a:lnTo>
                    <a:cubicBezTo>
                      <a:pt x="63012" y="32958"/>
                      <a:pt x="62568" y="33402"/>
                      <a:pt x="62125" y="33402"/>
                    </a:cubicBezTo>
                    <a:cubicBezTo>
                      <a:pt x="62568" y="33402"/>
                      <a:pt x="62125" y="33402"/>
                      <a:pt x="62125" y="33402"/>
                    </a:cubicBezTo>
                    <a:close/>
                    <a:moveTo>
                      <a:pt x="2662" y="9440"/>
                    </a:moveTo>
                    <a:lnTo>
                      <a:pt x="60793" y="30296"/>
                    </a:lnTo>
                    <a:lnTo>
                      <a:pt x="62568" y="20090"/>
                    </a:lnTo>
                    <a:lnTo>
                      <a:pt x="15975" y="3671"/>
                    </a:lnTo>
                    <a:lnTo>
                      <a:pt x="3550" y="2340"/>
                    </a:lnTo>
                    <a:lnTo>
                      <a:pt x="2662" y="94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6" name="Рисунок 8">
                <a:extLst>
                  <a:ext uri="{FF2B5EF4-FFF2-40B4-BE49-F238E27FC236}">
                    <a16:creationId xmlns:a16="http://schemas.microsoft.com/office/drawing/2014/main" id="{D6CFBF95-428E-640E-7A04-A7D51BBB8057}"/>
                  </a:ext>
                </a:extLst>
              </p:cNvPr>
              <p:cNvSpPr/>
              <p:nvPr/>
            </p:nvSpPr>
            <p:spPr>
              <a:xfrm>
                <a:off x="628176" y="6201131"/>
                <a:ext cx="50261" cy="28843"/>
              </a:xfrm>
              <a:custGeom>
                <a:avLst/>
                <a:gdLst>
                  <a:gd name="connsiteX0" fmla="*/ 46593 w 50261"/>
                  <a:gd name="connsiteY0" fmla="*/ 28844 h 28843"/>
                  <a:gd name="connsiteX1" fmla="*/ 46593 w 50261"/>
                  <a:gd name="connsiteY1" fmla="*/ 28844 h 28843"/>
                  <a:gd name="connsiteX2" fmla="*/ 1331 w 50261"/>
                  <a:gd name="connsiteY2" fmla="*/ 11981 h 28843"/>
                  <a:gd name="connsiteX3" fmla="*/ 0 w 50261"/>
                  <a:gd name="connsiteY3" fmla="*/ 9762 h 28843"/>
                  <a:gd name="connsiteX4" fmla="*/ 1331 w 50261"/>
                  <a:gd name="connsiteY4" fmla="*/ 1331 h 28843"/>
                  <a:gd name="connsiteX5" fmla="*/ 2219 w 50261"/>
                  <a:gd name="connsiteY5" fmla="*/ 0 h 28843"/>
                  <a:gd name="connsiteX6" fmla="*/ 3994 w 50261"/>
                  <a:gd name="connsiteY6" fmla="*/ 0 h 28843"/>
                  <a:gd name="connsiteX7" fmla="*/ 48812 w 50261"/>
                  <a:gd name="connsiteY7" fmla="*/ 16419 h 28843"/>
                  <a:gd name="connsiteX8" fmla="*/ 50143 w 50261"/>
                  <a:gd name="connsiteY8" fmla="*/ 18637 h 28843"/>
                  <a:gd name="connsiteX9" fmla="*/ 48368 w 50261"/>
                  <a:gd name="connsiteY9" fmla="*/ 27069 h 28843"/>
                  <a:gd name="connsiteX10" fmla="*/ 47481 w 50261"/>
                  <a:gd name="connsiteY10" fmla="*/ 28400 h 28843"/>
                  <a:gd name="connsiteX11" fmla="*/ 46593 w 50261"/>
                  <a:gd name="connsiteY11" fmla="*/ 28844 h 28843"/>
                  <a:gd name="connsiteX12" fmla="*/ 3994 w 50261"/>
                  <a:gd name="connsiteY12" fmla="*/ 9319 h 28843"/>
                  <a:gd name="connsiteX13" fmla="*/ 45262 w 50261"/>
                  <a:gd name="connsiteY13" fmla="*/ 24406 h 28843"/>
                  <a:gd name="connsiteX14" fmla="*/ 46150 w 50261"/>
                  <a:gd name="connsiteY14" fmla="*/ 19969 h 28843"/>
                  <a:gd name="connsiteX15" fmla="*/ 4881 w 50261"/>
                  <a:gd name="connsiteY15" fmla="*/ 4437 h 28843"/>
                  <a:gd name="connsiteX16" fmla="*/ 3994 w 50261"/>
                  <a:gd name="connsiteY16" fmla="*/ 9319 h 28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61" h="28843">
                    <a:moveTo>
                      <a:pt x="46593" y="28844"/>
                    </a:moveTo>
                    <a:lnTo>
                      <a:pt x="46593" y="28844"/>
                    </a:lnTo>
                    <a:lnTo>
                      <a:pt x="1331" y="11981"/>
                    </a:lnTo>
                    <a:cubicBezTo>
                      <a:pt x="444" y="11537"/>
                      <a:pt x="0" y="10650"/>
                      <a:pt x="0" y="9762"/>
                    </a:cubicBezTo>
                    <a:lnTo>
                      <a:pt x="1331" y="1331"/>
                    </a:lnTo>
                    <a:cubicBezTo>
                      <a:pt x="1331" y="887"/>
                      <a:pt x="1775" y="444"/>
                      <a:pt x="2219" y="0"/>
                    </a:cubicBezTo>
                    <a:cubicBezTo>
                      <a:pt x="3106" y="0"/>
                      <a:pt x="3550" y="0"/>
                      <a:pt x="3994" y="0"/>
                    </a:cubicBezTo>
                    <a:lnTo>
                      <a:pt x="48812" y="16419"/>
                    </a:lnTo>
                    <a:cubicBezTo>
                      <a:pt x="49700" y="16862"/>
                      <a:pt x="50587" y="17750"/>
                      <a:pt x="50143" y="18637"/>
                    </a:cubicBezTo>
                    <a:lnTo>
                      <a:pt x="48368" y="27069"/>
                    </a:lnTo>
                    <a:cubicBezTo>
                      <a:pt x="48368" y="27512"/>
                      <a:pt x="47925" y="27956"/>
                      <a:pt x="47481" y="28400"/>
                    </a:cubicBezTo>
                    <a:cubicBezTo>
                      <a:pt x="47481" y="28400"/>
                      <a:pt x="47037" y="28844"/>
                      <a:pt x="46593" y="28844"/>
                    </a:cubicBezTo>
                    <a:close/>
                    <a:moveTo>
                      <a:pt x="3994" y="9319"/>
                    </a:moveTo>
                    <a:lnTo>
                      <a:pt x="45262" y="24406"/>
                    </a:lnTo>
                    <a:lnTo>
                      <a:pt x="46150" y="19969"/>
                    </a:lnTo>
                    <a:lnTo>
                      <a:pt x="4881" y="4437"/>
                    </a:lnTo>
                    <a:lnTo>
                      <a:pt x="3994" y="9319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7" name="Рисунок 8">
                <a:extLst>
                  <a:ext uri="{FF2B5EF4-FFF2-40B4-BE49-F238E27FC236}">
                    <a16:creationId xmlns:a16="http://schemas.microsoft.com/office/drawing/2014/main" id="{CC22549D-7DC3-B51E-92D9-998A191FE443}"/>
                  </a:ext>
                </a:extLst>
              </p:cNvPr>
              <p:cNvGrpSpPr/>
              <p:nvPr/>
            </p:nvGrpSpPr>
            <p:grpSpPr>
              <a:xfrm>
                <a:off x="675483" y="6217819"/>
                <a:ext cx="18098" cy="5055"/>
                <a:chOff x="675483" y="6217819"/>
                <a:chExt cx="18098" cy="5055"/>
              </a:xfrm>
              <a:solidFill>
                <a:srgbClr val="FFFFFF"/>
              </a:solidFill>
            </p:grpSpPr>
            <p:sp>
              <p:nvSpPr>
                <p:cNvPr id="60" name="Рисунок 8">
                  <a:extLst>
                    <a:ext uri="{FF2B5EF4-FFF2-40B4-BE49-F238E27FC236}">
                      <a16:creationId xmlns:a16="http://schemas.microsoft.com/office/drawing/2014/main" id="{9067D7E6-6CC7-168C-129F-DEA6A444D4D1}"/>
                    </a:ext>
                  </a:extLst>
                </p:cNvPr>
                <p:cNvSpPr/>
                <p:nvPr/>
              </p:nvSpPr>
              <p:spPr>
                <a:xfrm>
                  <a:off x="676544" y="6218880"/>
                  <a:ext cx="15531" cy="2662"/>
                </a:xfrm>
                <a:custGeom>
                  <a:avLst/>
                  <a:gdLst>
                    <a:gd name="connsiteX0" fmla="*/ 0 w 15531"/>
                    <a:gd name="connsiteY0" fmla="*/ 0 h 2662"/>
                    <a:gd name="connsiteX1" fmla="*/ 15531 w 15531"/>
                    <a:gd name="connsiteY1" fmla="*/ 2662 h 2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31" h="2662">
                      <a:moveTo>
                        <a:pt x="0" y="0"/>
                      </a:moveTo>
                      <a:lnTo>
                        <a:pt x="15531" y="2662"/>
                      </a:lnTo>
                    </a:path>
                  </a:pathLst>
                </a:custGeom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1" name="Рисунок 8">
                  <a:extLst>
                    <a:ext uri="{FF2B5EF4-FFF2-40B4-BE49-F238E27FC236}">
                      <a16:creationId xmlns:a16="http://schemas.microsoft.com/office/drawing/2014/main" id="{5D646EB3-899E-09D7-D4B8-2E1FE9C4B424}"/>
                    </a:ext>
                  </a:extLst>
                </p:cNvPr>
                <p:cNvSpPr/>
                <p:nvPr/>
              </p:nvSpPr>
              <p:spPr>
                <a:xfrm>
                  <a:off x="675483" y="6217819"/>
                  <a:ext cx="18098" cy="5055"/>
                </a:xfrm>
                <a:custGeom>
                  <a:avLst/>
                  <a:gdLst>
                    <a:gd name="connsiteX0" fmla="*/ 16593 w 18098"/>
                    <a:gd name="connsiteY0" fmla="*/ 5055 h 5055"/>
                    <a:gd name="connsiteX1" fmla="*/ 16593 w 18098"/>
                    <a:gd name="connsiteY1" fmla="*/ 5055 h 5055"/>
                    <a:gd name="connsiteX2" fmla="*/ 1062 w 18098"/>
                    <a:gd name="connsiteY2" fmla="*/ 2393 h 5055"/>
                    <a:gd name="connsiteX3" fmla="*/ 174 w 18098"/>
                    <a:gd name="connsiteY3" fmla="*/ 1062 h 5055"/>
                    <a:gd name="connsiteX4" fmla="*/ 1505 w 18098"/>
                    <a:gd name="connsiteY4" fmla="*/ 174 h 5055"/>
                    <a:gd name="connsiteX5" fmla="*/ 17036 w 18098"/>
                    <a:gd name="connsiteY5" fmla="*/ 2837 h 5055"/>
                    <a:gd name="connsiteX6" fmla="*/ 17924 w 18098"/>
                    <a:gd name="connsiteY6" fmla="*/ 4168 h 5055"/>
                    <a:gd name="connsiteX7" fmla="*/ 16593 w 18098"/>
                    <a:gd name="connsiteY7" fmla="*/ 5055 h 5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98" h="5055">
                      <a:moveTo>
                        <a:pt x="16593" y="5055"/>
                      </a:moveTo>
                      <a:lnTo>
                        <a:pt x="16593" y="5055"/>
                      </a:lnTo>
                      <a:lnTo>
                        <a:pt x="1062" y="2393"/>
                      </a:lnTo>
                      <a:cubicBezTo>
                        <a:pt x="174" y="2393"/>
                        <a:pt x="-270" y="1505"/>
                        <a:pt x="174" y="1062"/>
                      </a:cubicBezTo>
                      <a:cubicBezTo>
                        <a:pt x="174" y="174"/>
                        <a:pt x="1062" y="-270"/>
                        <a:pt x="1505" y="174"/>
                      </a:cubicBezTo>
                      <a:lnTo>
                        <a:pt x="17036" y="2837"/>
                      </a:lnTo>
                      <a:cubicBezTo>
                        <a:pt x="17924" y="2837"/>
                        <a:pt x="18368" y="3724"/>
                        <a:pt x="17924" y="4168"/>
                      </a:cubicBezTo>
                      <a:cubicBezTo>
                        <a:pt x="17480" y="4612"/>
                        <a:pt x="17036" y="5055"/>
                        <a:pt x="16593" y="5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8" name="Рисунок 8">
                <a:extLst>
                  <a:ext uri="{FF2B5EF4-FFF2-40B4-BE49-F238E27FC236}">
                    <a16:creationId xmlns:a16="http://schemas.microsoft.com/office/drawing/2014/main" id="{0AEF6A32-8F88-6C10-34F9-711CE29D1902}"/>
                  </a:ext>
                </a:extLst>
              </p:cNvPr>
              <p:cNvSpPr/>
              <p:nvPr/>
            </p:nvSpPr>
            <p:spPr>
              <a:xfrm>
                <a:off x="542089" y="6348898"/>
                <a:ext cx="76768" cy="39937"/>
              </a:xfrm>
              <a:custGeom>
                <a:avLst/>
                <a:gdLst>
                  <a:gd name="connsiteX0" fmla="*/ 75437 w 76768"/>
                  <a:gd name="connsiteY0" fmla="*/ 39937 h 39937"/>
                  <a:gd name="connsiteX1" fmla="*/ 74549 w 76768"/>
                  <a:gd name="connsiteY1" fmla="*/ 39937 h 39937"/>
                  <a:gd name="connsiteX2" fmla="*/ 887 w 76768"/>
                  <a:gd name="connsiteY2" fmla="*/ 3106 h 39937"/>
                  <a:gd name="connsiteX3" fmla="*/ 0 w 76768"/>
                  <a:gd name="connsiteY3" fmla="*/ 887 h 39937"/>
                  <a:gd name="connsiteX4" fmla="*/ 2219 w 76768"/>
                  <a:gd name="connsiteY4" fmla="*/ 0 h 39937"/>
                  <a:gd name="connsiteX5" fmla="*/ 75881 w 76768"/>
                  <a:gd name="connsiteY5" fmla="*/ 36831 h 39937"/>
                  <a:gd name="connsiteX6" fmla="*/ 76768 w 76768"/>
                  <a:gd name="connsiteY6" fmla="*/ 39050 h 39937"/>
                  <a:gd name="connsiteX7" fmla="*/ 75437 w 76768"/>
                  <a:gd name="connsiteY7" fmla="*/ 39937 h 3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768" h="39937">
                    <a:moveTo>
                      <a:pt x="75437" y="39937"/>
                    </a:moveTo>
                    <a:cubicBezTo>
                      <a:pt x="74993" y="39937"/>
                      <a:pt x="74993" y="39937"/>
                      <a:pt x="74549" y="39937"/>
                    </a:cubicBezTo>
                    <a:lnTo>
                      <a:pt x="887" y="3106"/>
                    </a:lnTo>
                    <a:cubicBezTo>
                      <a:pt x="0" y="2662"/>
                      <a:pt x="0" y="1775"/>
                      <a:pt x="0" y="887"/>
                    </a:cubicBezTo>
                    <a:cubicBezTo>
                      <a:pt x="444" y="0"/>
                      <a:pt x="1331" y="0"/>
                      <a:pt x="2219" y="0"/>
                    </a:cubicBezTo>
                    <a:lnTo>
                      <a:pt x="75881" y="36831"/>
                    </a:lnTo>
                    <a:cubicBezTo>
                      <a:pt x="76768" y="37275"/>
                      <a:pt x="76768" y="38162"/>
                      <a:pt x="76768" y="39050"/>
                    </a:cubicBezTo>
                    <a:cubicBezTo>
                      <a:pt x="76324" y="39493"/>
                      <a:pt x="75881" y="39937"/>
                      <a:pt x="75437" y="399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9" name="Рисунок 8">
                <a:extLst>
                  <a:ext uri="{FF2B5EF4-FFF2-40B4-BE49-F238E27FC236}">
                    <a16:creationId xmlns:a16="http://schemas.microsoft.com/office/drawing/2014/main" id="{E3CC4900-091F-A0F4-08D4-723AE8AE8896}"/>
                  </a:ext>
                </a:extLst>
              </p:cNvPr>
              <p:cNvSpPr/>
              <p:nvPr/>
            </p:nvSpPr>
            <p:spPr>
              <a:xfrm>
                <a:off x="597835" y="6396823"/>
                <a:ext cx="25133" cy="81649"/>
              </a:xfrm>
              <a:custGeom>
                <a:avLst/>
                <a:gdLst>
                  <a:gd name="connsiteX0" fmla="*/ 23685 w 25133"/>
                  <a:gd name="connsiteY0" fmla="*/ 81649 h 81649"/>
                  <a:gd name="connsiteX1" fmla="*/ 23685 w 25133"/>
                  <a:gd name="connsiteY1" fmla="*/ 81649 h 81649"/>
                  <a:gd name="connsiteX2" fmla="*/ 166 w 25133"/>
                  <a:gd name="connsiteY2" fmla="*/ 56356 h 81649"/>
                  <a:gd name="connsiteX3" fmla="*/ 6378 w 25133"/>
                  <a:gd name="connsiteY3" fmla="*/ 1331 h 81649"/>
                  <a:gd name="connsiteX4" fmla="*/ 8153 w 25133"/>
                  <a:gd name="connsiteY4" fmla="*/ 0 h 81649"/>
                  <a:gd name="connsiteX5" fmla="*/ 9485 w 25133"/>
                  <a:gd name="connsiteY5" fmla="*/ 1775 h 81649"/>
                  <a:gd name="connsiteX6" fmla="*/ 3272 w 25133"/>
                  <a:gd name="connsiteY6" fmla="*/ 55912 h 81649"/>
                  <a:gd name="connsiteX7" fmla="*/ 23685 w 25133"/>
                  <a:gd name="connsiteY7" fmla="*/ 78099 h 81649"/>
                  <a:gd name="connsiteX8" fmla="*/ 25016 w 25133"/>
                  <a:gd name="connsiteY8" fmla="*/ 79874 h 81649"/>
                  <a:gd name="connsiteX9" fmla="*/ 23685 w 25133"/>
                  <a:gd name="connsiteY9" fmla="*/ 81649 h 8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33" h="81649">
                    <a:moveTo>
                      <a:pt x="23685" y="81649"/>
                    </a:moveTo>
                    <a:cubicBezTo>
                      <a:pt x="23241" y="81649"/>
                      <a:pt x="23241" y="81649"/>
                      <a:pt x="23685" y="81649"/>
                    </a:cubicBezTo>
                    <a:cubicBezTo>
                      <a:pt x="23241" y="81649"/>
                      <a:pt x="2385" y="78543"/>
                      <a:pt x="166" y="56356"/>
                    </a:cubicBezTo>
                    <a:cubicBezTo>
                      <a:pt x="-1165" y="43487"/>
                      <a:pt x="5935" y="3106"/>
                      <a:pt x="6378" y="1331"/>
                    </a:cubicBezTo>
                    <a:cubicBezTo>
                      <a:pt x="6378" y="444"/>
                      <a:pt x="7266" y="0"/>
                      <a:pt x="8153" y="0"/>
                    </a:cubicBezTo>
                    <a:cubicBezTo>
                      <a:pt x="9041" y="0"/>
                      <a:pt x="9485" y="887"/>
                      <a:pt x="9485" y="1775"/>
                    </a:cubicBezTo>
                    <a:cubicBezTo>
                      <a:pt x="9485" y="2219"/>
                      <a:pt x="2385" y="43487"/>
                      <a:pt x="3272" y="55912"/>
                    </a:cubicBezTo>
                    <a:cubicBezTo>
                      <a:pt x="5047" y="75437"/>
                      <a:pt x="22797" y="78099"/>
                      <a:pt x="23685" y="78099"/>
                    </a:cubicBezTo>
                    <a:cubicBezTo>
                      <a:pt x="24572" y="78099"/>
                      <a:pt x="25460" y="78987"/>
                      <a:pt x="25016" y="79874"/>
                    </a:cubicBezTo>
                    <a:cubicBezTo>
                      <a:pt x="25016" y="81206"/>
                      <a:pt x="24128" y="81649"/>
                      <a:pt x="23685" y="816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793116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2DDC59-BF14-140B-C07B-ED743A0CBF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F5B5B8D-4E21-2350-E882-075DACB55E34}"/>
              </a:ext>
            </a:extLst>
          </p:cNvPr>
          <p:cNvSpPr txBox="1"/>
          <p:nvPr/>
        </p:nvSpPr>
        <p:spPr>
          <a:xfrm>
            <a:off x="266135" y="411510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5C92A"/>
                </a:solidFill>
                <a:latin typeface="PT Sans" panose="020B0503020203020204" pitchFamily="34" charset="-52"/>
              </a:rPr>
              <a:t>HW QoS</a:t>
            </a:r>
            <a:endParaRPr lang="ru-RU" sz="3600" b="1" dirty="0">
              <a:solidFill>
                <a:srgbClr val="F5C92A"/>
              </a:solidFill>
              <a:latin typeface="PT Sans" panose="020B0503020203020204" pitchFamily="34" charset="-52"/>
            </a:endParaRPr>
          </a:p>
        </p:txBody>
      </p: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6E433549-E463-303F-A619-BC7F9D2EC738}"/>
              </a:ext>
            </a:extLst>
          </p:cNvPr>
          <p:cNvGrpSpPr/>
          <p:nvPr/>
        </p:nvGrpSpPr>
        <p:grpSpPr>
          <a:xfrm>
            <a:off x="7545805" y="4505679"/>
            <a:ext cx="1361290" cy="436808"/>
            <a:chOff x="309271" y="4505679"/>
            <a:chExt cx="1361290" cy="436808"/>
          </a:xfrm>
        </p:grpSpPr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1477B91D-854E-5F0F-6D75-F3668E636A46}"/>
                </a:ext>
              </a:extLst>
            </p:cNvPr>
            <p:cNvGrpSpPr/>
            <p:nvPr/>
          </p:nvGrpSpPr>
          <p:grpSpPr>
            <a:xfrm>
              <a:off x="548138" y="4515754"/>
              <a:ext cx="1122423" cy="416659"/>
              <a:chOff x="911424" y="6309320"/>
              <a:chExt cx="1122423" cy="416659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EC5BB33B-9060-B589-4AC6-CF620278E203}"/>
                  </a:ext>
                </a:extLst>
              </p:cNvPr>
              <p:cNvSpPr txBox="1"/>
              <p:nvPr/>
            </p:nvSpPr>
            <p:spPr>
              <a:xfrm>
                <a:off x="911424" y="6309320"/>
                <a:ext cx="1122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i="0" dirty="0">
                    <a:solidFill>
                      <a:srgbClr val="F5C92A"/>
                    </a:solidFill>
                    <a:effectLst/>
                    <a:latin typeface="Roboto" pitchFamily="2" charset="0"/>
                  </a:rPr>
                  <a:t>LINKMEETUP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5BE4BAE2-DE24-14D8-F6DE-36C0D01570BC}"/>
                  </a:ext>
                </a:extLst>
              </p:cNvPr>
              <p:cNvSpPr txBox="1"/>
              <p:nvPr/>
            </p:nvSpPr>
            <p:spPr>
              <a:xfrm>
                <a:off x="911424" y="6541313"/>
                <a:ext cx="1114729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" spc="80" dirty="0">
                    <a:solidFill>
                      <a:schemeClr val="bg1"/>
                    </a:solidFill>
                    <a:latin typeface="Roboto" pitchFamily="2" charset="0"/>
                    <a:ea typeface="Roboto" pitchFamily="2" charset="0"/>
                  </a:rPr>
                  <a:t>МИТАП ОТ IT ДЛЯ IT</a:t>
                </a:r>
                <a:endParaRPr lang="en-US" sz="600" spc="80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endParaRPr>
              </a:p>
            </p:txBody>
          </p:sp>
        </p:grpSp>
        <p:grpSp>
          <p:nvGrpSpPr>
            <p:cNvPr id="42" name="Рисунок 8">
              <a:extLst>
                <a:ext uri="{FF2B5EF4-FFF2-40B4-BE49-F238E27FC236}">
                  <a16:creationId xmlns:a16="http://schemas.microsoft.com/office/drawing/2014/main" id="{960B7AE9-9D40-3611-30C1-45339674CBDF}"/>
                </a:ext>
              </a:extLst>
            </p:cNvPr>
            <p:cNvGrpSpPr/>
            <p:nvPr/>
          </p:nvGrpSpPr>
          <p:grpSpPr>
            <a:xfrm>
              <a:off x="309271" y="4505679"/>
              <a:ext cx="238959" cy="436808"/>
              <a:chOff x="505258" y="6201131"/>
              <a:chExt cx="247610" cy="452621"/>
            </a:xfrm>
          </p:grpSpPr>
          <p:sp>
            <p:nvSpPr>
              <p:cNvPr id="43" name="Рисунок 8">
                <a:extLst>
                  <a:ext uri="{FF2B5EF4-FFF2-40B4-BE49-F238E27FC236}">
                    <a16:creationId xmlns:a16="http://schemas.microsoft.com/office/drawing/2014/main" id="{C202393D-21C8-A4DF-1DBD-A8A5E76E1BC1}"/>
                  </a:ext>
                </a:extLst>
              </p:cNvPr>
              <p:cNvSpPr/>
              <p:nvPr/>
            </p:nvSpPr>
            <p:spPr>
              <a:xfrm>
                <a:off x="529990" y="6204237"/>
                <a:ext cx="167410" cy="191254"/>
              </a:xfrm>
              <a:custGeom>
                <a:avLst/>
                <a:gdLst>
                  <a:gd name="connsiteX0" fmla="*/ 76886 w 167410"/>
                  <a:gd name="connsiteY0" fmla="*/ 191255 h 191254"/>
                  <a:gd name="connsiteX1" fmla="*/ 75555 w 167410"/>
                  <a:gd name="connsiteY1" fmla="*/ 190811 h 191254"/>
                  <a:gd name="connsiteX2" fmla="*/ 1449 w 167410"/>
                  <a:gd name="connsiteY2" fmla="*/ 151762 h 191254"/>
                  <a:gd name="connsiteX3" fmla="*/ 118 w 167410"/>
                  <a:gd name="connsiteY3" fmla="*/ 149099 h 191254"/>
                  <a:gd name="connsiteX4" fmla="*/ 2337 w 167410"/>
                  <a:gd name="connsiteY4" fmla="*/ 147324 h 191254"/>
                  <a:gd name="connsiteX5" fmla="*/ 10768 w 167410"/>
                  <a:gd name="connsiteY5" fmla="*/ 145549 h 191254"/>
                  <a:gd name="connsiteX6" fmla="*/ 23193 w 167410"/>
                  <a:gd name="connsiteY6" fmla="*/ 70556 h 191254"/>
                  <a:gd name="connsiteX7" fmla="*/ 34287 w 167410"/>
                  <a:gd name="connsiteY7" fmla="*/ 2219 h 191254"/>
                  <a:gd name="connsiteX8" fmla="*/ 36949 w 167410"/>
                  <a:gd name="connsiteY8" fmla="*/ 0 h 191254"/>
                  <a:gd name="connsiteX9" fmla="*/ 89311 w 167410"/>
                  <a:gd name="connsiteY9" fmla="*/ 2219 h 191254"/>
                  <a:gd name="connsiteX10" fmla="*/ 90199 w 167410"/>
                  <a:gd name="connsiteY10" fmla="*/ 2219 h 191254"/>
                  <a:gd name="connsiteX11" fmla="*/ 165635 w 167410"/>
                  <a:gd name="connsiteY11" fmla="*/ 28400 h 191254"/>
                  <a:gd name="connsiteX12" fmla="*/ 167410 w 167410"/>
                  <a:gd name="connsiteY12" fmla="*/ 31062 h 191254"/>
                  <a:gd name="connsiteX13" fmla="*/ 164748 w 167410"/>
                  <a:gd name="connsiteY13" fmla="*/ 33281 h 191254"/>
                  <a:gd name="connsiteX14" fmla="*/ 117267 w 167410"/>
                  <a:gd name="connsiteY14" fmla="*/ 33281 h 191254"/>
                  <a:gd name="connsiteX15" fmla="*/ 92861 w 167410"/>
                  <a:gd name="connsiteY15" fmla="*/ 185043 h 191254"/>
                  <a:gd name="connsiteX16" fmla="*/ 91086 w 167410"/>
                  <a:gd name="connsiteY16" fmla="*/ 187261 h 191254"/>
                  <a:gd name="connsiteX17" fmla="*/ 76886 w 167410"/>
                  <a:gd name="connsiteY17" fmla="*/ 191255 h 191254"/>
                  <a:gd name="connsiteX18" fmla="*/ 76886 w 167410"/>
                  <a:gd name="connsiteY18" fmla="*/ 191255 h 191254"/>
                  <a:gd name="connsiteX19" fmla="*/ 10768 w 167410"/>
                  <a:gd name="connsiteY19" fmla="*/ 150874 h 191254"/>
                  <a:gd name="connsiteX20" fmla="*/ 77330 w 167410"/>
                  <a:gd name="connsiteY20" fmla="*/ 185930 h 191254"/>
                  <a:gd name="connsiteX21" fmla="*/ 88424 w 167410"/>
                  <a:gd name="connsiteY21" fmla="*/ 182824 h 191254"/>
                  <a:gd name="connsiteX22" fmla="*/ 112830 w 167410"/>
                  <a:gd name="connsiteY22" fmla="*/ 30619 h 191254"/>
                  <a:gd name="connsiteX23" fmla="*/ 115492 w 167410"/>
                  <a:gd name="connsiteY23" fmla="*/ 28400 h 191254"/>
                  <a:gd name="connsiteX24" fmla="*/ 149661 w 167410"/>
                  <a:gd name="connsiteY24" fmla="*/ 28400 h 191254"/>
                  <a:gd name="connsiteX25" fmla="*/ 88867 w 167410"/>
                  <a:gd name="connsiteY25" fmla="*/ 7100 h 191254"/>
                  <a:gd name="connsiteX26" fmla="*/ 39168 w 167410"/>
                  <a:gd name="connsiteY26" fmla="*/ 5325 h 191254"/>
                  <a:gd name="connsiteX27" fmla="*/ 28518 w 167410"/>
                  <a:gd name="connsiteY27" fmla="*/ 71443 h 191254"/>
                  <a:gd name="connsiteX28" fmla="*/ 15205 w 167410"/>
                  <a:gd name="connsiteY28" fmla="*/ 148655 h 191254"/>
                  <a:gd name="connsiteX29" fmla="*/ 10768 w 167410"/>
                  <a:gd name="connsiteY29" fmla="*/ 150874 h 1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410" h="191254">
                    <a:moveTo>
                      <a:pt x="76886" y="191255"/>
                    </a:moveTo>
                    <a:cubicBezTo>
                      <a:pt x="76442" y="191255"/>
                      <a:pt x="75999" y="191255"/>
                      <a:pt x="75555" y="190811"/>
                    </a:cubicBezTo>
                    <a:lnTo>
                      <a:pt x="1449" y="151762"/>
                    </a:lnTo>
                    <a:cubicBezTo>
                      <a:pt x="562" y="151318"/>
                      <a:pt x="-326" y="149987"/>
                      <a:pt x="118" y="149099"/>
                    </a:cubicBezTo>
                    <a:cubicBezTo>
                      <a:pt x="562" y="147768"/>
                      <a:pt x="1449" y="147324"/>
                      <a:pt x="2337" y="147324"/>
                    </a:cubicBezTo>
                    <a:cubicBezTo>
                      <a:pt x="5443" y="147324"/>
                      <a:pt x="9437" y="146437"/>
                      <a:pt x="10768" y="145549"/>
                    </a:cubicBezTo>
                    <a:cubicBezTo>
                      <a:pt x="12543" y="140668"/>
                      <a:pt x="18312" y="102062"/>
                      <a:pt x="23193" y="70556"/>
                    </a:cubicBezTo>
                    <a:cubicBezTo>
                      <a:pt x="28074" y="39493"/>
                      <a:pt x="32512" y="10650"/>
                      <a:pt x="34287" y="2219"/>
                    </a:cubicBezTo>
                    <a:cubicBezTo>
                      <a:pt x="34730" y="887"/>
                      <a:pt x="35618" y="0"/>
                      <a:pt x="36949" y="0"/>
                    </a:cubicBezTo>
                    <a:lnTo>
                      <a:pt x="89311" y="2219"/>
                    </a:lnTo>
                    <a:cubicBezTo>
                      <a:pt x="89755" y="2219"/>
                      <a:pt x="89755" y="2219"/>
                      <a:pt x="90199" y="2219"/>
                    </a:cubicBezTo>
                    <a:lnTo>
                      <a:pt x="165635" y="28400"/>
                    </a:lnTo>
                    <a:cubicBezTo>
                      <a:pt x="166967" y="28844"/>
                      <a:pt x="167410" y="30175"/>
                      <a:pt x="167410" y="31062"/>
                    </a:cubicBezTo>
                    <a:cubicBezTo>
                      <a:pt x="167410" y="32394"/>
                      <a:pt x="166079" y="33281"/>
                      <a:pt x="164748" y="33281"/>
                    </a:cubicBezTo>
                    <a:lnTo>
                      <a:pt x="117267" y="33281"/>
                    </a:lnTo>
                    <a:lnTo>
                      <a:pt x="92861" y="185043"/>
                    </a:lnTo>
                    <a:cubicBezTo>
                      <a:pt x="92861" y="185930"/>
                      <a:pt x="91974" y="186818"/>
                      <a:pt x="91086" y="187261"/>
                    </a:cubicBezTo>
                    <a:lnTo>
                      <a:pt x="76886" y="191255"/>
                    </a:lnTo>
                    <a:lnTo>
                      <a:pt x="76886" y="191255"/>
                    </a:lnTo>
                    <a:close/>
                    <a:moveTo>
                      <a:pt x="10768" y="150874"/>
                    </a:moveTo>
                    <a:lnTo>
                      <a:pt x="77330" y="185930"/>
                    </a:lnTo>
                    <a:lnTo>
                      <a:pt x="88424" y="182824"/>
                    </a:lnTo>
                    <a:lnTo>
                      <a:pt x="112830" y="30619"/>
                    </a:lnTo>
                    <a:cubicBezTo>
                      <a:pt x="112830" y="29287"/>
                      <a:pt x="114161" y="28400"/>
                      <a:pt x="115492" y="28400"/>
                    </a:cubicBezTo>
                    <a:lnTo>
                      <a:pt x="149661" y="28400"/>
                    </a:lnTo>
                    <a:lnTo>
                      <a:pt x="88867" y="7100"/>
                    </a:lnTo>
                    <a:lnTo>
                      <a:pt x="39168" y="5325"/>
                    </a:lnTo>
                    <a:cubicBezTo>
                      <a:pt x="36949" y="15531"/>
                      <a:pt x="32955" y="43931"/>
                      <a:pt x="28518" y="71443"/>
                    </a:cubicBezTo>
                    <a:cubicBezTo>
                      <a:pt x="18312" y="138005"/>
                      <a:pt x="16537" y="147324"/>
                      <a:pt x="15205" y="148655"/>
                    </a:cubicBezTo>
                    <a:cubicBezTo>
                      <a:pt x="13874" y="149543"/>
                      <a:pt x="12543" y="150430"/>
                      <a:pt x="10768" y="150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4" name="Рисунок 8">
                <a:extLst>
                  <a:ext uri="{FF2B5EF4-FFF2-40B4-BE49-F238E27FC236}">
                    <a16:creationId xmlns:a16="http://schemas.microsoft.com/office/drawing/2014/main" id="{FB9560AD-BF39-2DB8-3021-F5AF0B9C62F3}"/>
                  </a:ext>
                </a:extLst>
              </p:cNvPr>
              <p:cNvSpPr/>
              <p:nvPr/>
            </p:nvSpPr>
            <p:spPr>
              <a:xfrm>
                <a:off x="614420" y="6474479"/>
                <a:ext cx="138448" cy="106055"/>
              </a:xfrm>
              <a:custGeom>
                <a:avLst/>
                <a:gdLst>
                  <a:gd name="connsiteX0" fmla="*/ 138449 w 138448"/>
                  <a:gd name="connsiteY0" fmla="*/ 78099 h 106055"/>
                  <a:gd name="connsiteX1" fmla="*/ 131793 w 138448"/>
                  <a:gd name="connsiteY1" fmla="*/ 84312 h 106055"/>
                  <a:gd name="connsiteX2" fmla="*/ 104280 w 138448"/>
                  <a:gd name="connsiteY2" fmla="*/ 96737 h 106055"/>
                  <a:gd name="connsiteX3" fmla="*/ 103837 w 138448"/>
                  <a:gd name="connsiteY3" fmla="*/ 96737 h 106055"/>
                  <a:gd name="connsiteX4" fmla="*/ 76324 w 138448"/>
                  <a:gd name="connsiteY4" fmla="*/ 106056 h 106055"/>
                  <a:gd name="connsiteX5" fmla="*/ 28844 w 138448"/>
                  <a:gd name="connsiteY5" fmla="*/ 87862 h 106055"/>
                  <a:gd name="connsiteX6" fmla="*/ 12425 w 138448"/>
                  <a:gd name="connsiteY6" fmla="*/ 67006 h 106055"/>
                  <a:gd name="connsiteX7" fmla="*/ 0 w 138448"/>
                  <a:gd name="connsiteY7" fmla="*/ 41268 h 106055"/>
                  <a:gd name="connsiteX8" fmla="*/ 0 w 138448"/>
                  <a:gd name="connsiteY8" fmla="*/ 444 h 106055"/>
                  <a:gd name="connsiteX9" fmla="*/ 1331 w 138448"/>
                  <a:gd name="connsiteY9" fmla="*/ 0 h 106055"/>
                  <a:gd name="connsiteX10" fmla="*/ 22631 w 138448"/>
                  <a:gd name="connsiteY10" fmla="*/ 59906 h 106055"/>
                  <a:gd name="connsiteX11" fmla="*/ 97624 w 138448"/>
                  <a:gd name="connsiteY11" fmla="*/ 85643 h 106055"/>
                  <a:gd name="connsiteX12" fmla="*/ 131349 w 138448"/>
                  <a:gd name="connsiteY12" fmla="*/ 71443 h 106055"/>
                  <a:gd name="connsiteX13" fmla="*/ 131793 w 138448"/>
                  <a:gd name="connsiteY13" fmla="*/ 71443 h 106055"/>
                  <a:gd name="connsiteX14" fmla="*/ 138449 w 138448"/>
                  <a:gd name="connsiteY14" fmla="*/ 78099 h 10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8448" h="106055">
                    <a:moveTo>
                      <a:pt x="138449" y="78099"/>
                    </a:moveTo>
                    <a:cubicBezTo>
                      <a:pt x="138449" y="81649"/>
                      <a:pt x="135343" y="84312"/>
                      <a:pt x="131793" y="84312"/>
                    </a:cubicBezTo>
                    <a:cubicBezTo>
                      <a:pt x="127355" y="84312"/>
                      <a:pt x="114043" y="90524"/>
                      <a:pt x="104280" y="96737"/>
                    </a:cubicBezTo>
                    <a:cubicBezTo>
                      <a:pt x="104280" y="96737"/>
                      <a:pt x="104280" y="96737"/>
                      <a:pt x="103837" y="96737"/>
                    </a:cubicBezTo>
                    <a:cubicBezTo>
                      <a:pt x="93630" y="102062"/>
                      <a:pt x="84756" y="105168"/>
                      <a:pt x="76324" y="106056"/>
                    </a:cubicBezTo>
                    <a:cubicBezTo>
                      <a:pt x="65674" y="98068"/>
                      <a:pt x="49256" y="91412"/>
                      <a:pt x="28844" y="87862"/>
                    </a:cubicBezTo>
                    <a:cubicBezTo>
                      <a:pt x="21744" y="80762"/>
                      <a:pt x="16419" y="73218"/>
                      <a:pt x="12425" y="67006"/>
                    </a:cubicBezTo>
                    <a:cubicBezTo>
                      <a:pt x="7544" y="59906"/>
                      <a:pt x="3550" y="50587"/>
                      <a:pt x="0" y="41268"/>
                    </a:cubicBezTo>
                    <a:lnTo>
                      <a:pt x="0" y="444"/>
                    </a:lnTo>
                    <a:cubicBezTo>
                      <a:pt x="444" y="444"/>
                      <a:pt x="887" y="0"/>
                      <a:pt x="1331" y="0"/>
                    </a:cubicBezTo>
                    <a:cubicBezTo>
                      <a:pt x="3550" y="9762"/>
                      <a:pt x="11094" y="42600"/>
                      <a:pt x="22631" y="59906"/>
                    </a:cubicBezTo>
                    <a:cubicBezTo>
                      <a:pt x="40825" y="86087"/>
                      <a:pt x="58575" y="106499"/>
                      <a:pt x="97624" y="85643"/>
                    </a:cubicBezTo>
                    <a:cubicBezTo>
                      <a:pt x="102062" y="82981"/>
                      <a:pt x="121143" y="71443"/>
                      <a:pt x="131349" y="71443"/>
                    </a:cubicBezTo>
                    <a:lnTo>
                      <a:pt x="131793" y="71443"/>
                    </a:lnTo>
                    <a:cubicBezTo>
                      <a:pt x="135786" y="71887"/>
                      <a:pt x="138449" y="74550"/>
                      <a:pt x="138449" y="780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5" name="Рисунок 8">
                <a:extLst>
                  <a:ext uri="{FF2B5EF4-FFF2-40B4-BE49-F238E27FC236}">
                    <a16:creationId xmlns:a16="http://schemas.microsoft.com/office/drawing/2014/main" id="{C66DB324-B548-F842-829B-087EEA7B43FB}"/>
                  </a:ext>
                </a:extLst>
              </p:cNvPr>
              <p:cNvSpPr/>
              <p:nvPr/>
            </p:nvSpPr>
            <p:spPr>
              <a:xfrm>
                <a:off x="505258" y="6579647"/>
                <a:ext cx="203235" cy="74105"/>
              </a:xfrm>
              <a:custGeom>
                <a:avLst/>
                <a:gdLst>
                  <a:gd name="connsiteX0" fmla="*/ 203236 w 203235"/>
                  <a:gd name="connsiteY0" fmla="*/ 24850 h 74105"/>
                  <a:gd name="connsiteX1" fmla="*/ 202792 w 203235"/>
                  <a:gd name="connsiteY1" fmla="*/ 23075 h 74105"/>
                  <a:gd name="connsiteX2" fmla="*/ 202348 w 203235"/>
                  <a:gd name="connsiteY2" fmla="*/ 20856 h 74105"/>
                  <a:gd name="connsiteX3" fmla="*/ 199686 w 203235"/>
                  <a:gd name="connsiteY3" fmla="*/ 14644 h 74105"/>
                  <a:gd name="connsiteX4" fmla="*/ 193917 w 203235"/>
                  <a:gd name="connsiteY4" fmla="*/ 7544 h 74105"/>
                  <a:gd name="connsiteX5" fmla="*/ 183711 w 203235"/>
                  <a:gd name="connsiteY5" fmla="*/ 0 h 74105"/>
                  <a:gd name="connsiteX6" fmla="*/ 196580 w 203235"/>
                  <a:gd name="connsiteY6" fmla="*/ 16419 h 74105"/>
                  <a:gd name="connsiteX7" fmla="*/ 198798 w 203235"/>
                  <a:gd name="connsiteY7" fmla="*/ 21744 h 74105"/>
                  <a:gd name="connsiteX8" fmla="*/ 199242 w 203235"/>
                  <a:gd name="connsiteY8" fmla="*/ 23962 h 74105"/>
                  <a:gd name="connsiteX9" fmla="*/ 199242 w 203235"/>
                  <a:gd name="connsiteY9" fmla="*/ 25294 h 74105"/>
                  <a:gd name="connsiteX10" fmla="*/ 199242 w 203235"/>
                  <a:gd name="connsiteY10" fmla="*/ 26625 h 74105"/>
                  <a:gd name="connsiteX11" fmla="*/ 199242 w 203235"/>
                  <a:gd name="connsiteY11" fmla="*/ 27956 h 74105"/>
                  <a:gd name="connsiteX12" fmla="*/ 199242 w 203235"/>
                  <a:gd name="connsiteY12" fmla="*/ 29287 h 74105"/>
                  <a:gd name="connsiteX13" fmla="*/ 198798 w 203235"/>
                  <a:gd name="connsiteY13" fmla="*/ 31062 h 74105"/>
                  <a:gd name="connsiteX14" fmla="*/ 196580 w 203235"/>
                  <a:gd name="connsiteY14" fmla="*/ 36387 h 74105"/>
                  <a:gd name="connsiteX15" fmla="*/ 191698 w 203235"/>
                  <a:gd name="connsiteY15" fmla="*/ 42600 h 74105"/>
                  <a:gd name="connsiteX16" fmla="*/ 173061 w 203235"/>
                  <a:gd name="connsiteY16" fmla="*/ 54581 h 74105"/>
                  <a:gd name="connsiteX17" fmla="*/ 145105 w 203235"/>
                  <a:gd name="connsiteY17" fmla="*/ 63456 h 74105"/>
                  <a:gd name="connsiteX18" fmla="*/ 110493 w 203235"/>
                  <a:gd name="connsiteY18" fmla="*/ 67450 h 74105"/>
                  <a:gd name="connsiteX19" fmla="*/ 101174 w 203235"/>
                  <a:gd name="connsiteY19" fmla="*/ 67450 h 74105"/>
                  <a:gd name="connsiteX20" fmla="*/ 91412 w 203235"/>
                  <a:gd name="connsiteY20" fmla="*/ 67450 h 74105"/>
                  <a:gd name="connsiteX21" fmla="*/ 71443 w 203235"/>
                  <a:gd name="connsiteY21" fmla="*/ 65675 h 74105"/>
                  <a:gd name="connsiteX22" fmla="*/ 51031 w 203235"/>
                  <a:gd name="connsiteY22" fmla="*/ 61681 h 74105"/>
                  <a:gd name="connsiteX23" fmla="*/ 40825 w 203235"/>
                  <a:gd name="connsiteY23" fmla="*/ 58575 h 74105"/>
                  <a:gd name="connsiteX24" fmla="*/ 31062 w 203235"/>
                  <a:gd name="connsiteY24" fmla="*/ 54581 h 74105"/>
                  <a:gd name="connsiteX25" fmla="*/ 13312 w 203235"/>
                  <a:gd name="connsiteY25" fmla="*/ 43487 h 74105"/>
                  <a:gd name="connsiteX26" fmla="*/ 6656 w 203235"/>
                  <a:gd name="connsiteY26" fmla="*/ 35500 h 74105"/>
                  <a:gd name="connsiteX27" fmla="*/ 3994 w 203235"/>
                  <a:gd name="connsiteY27" fmla="*/ 25737 h 74105"/>
                  <a:gd name="connsiteX28" fmla="*/ 3994 w 203235"/>
                  <a:gd name="connsiteY28" fmla="*/ 23075 h 74105"/>
                  <a:gd name="connsiteX29" fmla="*/ 4437 w 203235"/>
                  <a:gd name="connsiteY29" fmla="*/ 20856 h 74105"/>
                  <a:gd name="connsiteX30" fmla="*/ 4437 w 203235"/>
                  <a:gd name="connsiteY30" fmla="*/ 20412 h 74105"/>
                  <a:gd name="connsiteX31" fmla="*/ 4881 w 203235"/>
                  <a:gd name="connsiteY31" fmla="*/ 19081 h 74105"/>
                  <a:gd name="connsiteX32" fmla="*/ 5769 w 203235"/>
                  <a:gd name="connsiteY32" fmla="*/ 16862 h 74105"/>
                  <a:gd name="connsiteX33" fmla="*/ 5769 w 203235"/>
                  <a:gd name="connsiteY33" fmla="*/ 16419 h 74105"/>
                  <a:gd name="connsiteX34" fmla="*/ 18637 w 203235"/>
                  <a:gd name="connsiteY34" fmla="*/ 0 h 74105"/>
                  <a:gd name="connsiteX35" fmla="*/ 10206 w 203235"/>
                  <a:gd name="connsiteY35" fmla="*/ 6212 h 74105"/>
                  <a:gd name="connsiteX36" fmla="*/ 3106 w 203235"/>
                  <a:gd name="connsiteY36" fmla="*/ 15087 h 74105"/>
                  <a:gd name="connsiteX37" fmla="*/ 1775 w 203235"/>
                  <a:gd name="connsiteY37" fmla="*/ 17750 h 74105"/>
                  <a:gd name="connsiteX38" fmla="*/ 1331 w 203235"/>
                  <a:gd name="connsiteY38" fmla="*/ 19081 h 74105"/>
                  <a:gd name="connsiteX39" fmla="*/ 887 w 203235"/>
                  <a:gd name="connsiteY39" fmla="*/ 20412 h 74105"/>
                  <a:gd name="connsiteX40" fmla="*/ 444 w 203235"/>
                  <a:gd name="connsiteY40" fmla="*/ 23519 h 74105"/>
                  <a:gd name="connsiteX41" fmla="*/ 0 w 203235"/>
                  <a:gd name="connsiteY41" fmla="*/ 26625 h 74105"/>
                  <a:gd name="connsiteX42" fmla="*/ 3106 w 203235"/>
                  <a:gd name="connsiteY42" fmla="*/ 38162 h 74105"/>
                  <a:gd name="connsiteX43" fmla="*/ 10206 w 203235"/>
                  <a:gd name="connsiteY43" fmla="*/ 47481 h 74105"/>
                  <a:gd name="connsiteX44" fmla="*/ 19081 w 203235"/>
                  <a:gd name="connsiteY44" fmla="*/ 54581 h 74105"/>
                  <a:gd name="connsiteX45" fmla="*/ 28844 w 203235"/>
                  <a:gd name="connsiteY45" fmla="*/ 59462 h 74105"/>
                  <a:gd name="connsiteX46" fmla="*/ 70112 w 203235"/>
                  <a:gd name="connsiteY46" fmla="*/ 71443 h 74105"/>
                  <a:gd name="connsiteX47" fmla="*/ 90524 w 203235"/>
                  <a:gd name="connsiteY47" fmla="*/ 73662 h 74105"/>
                  <a:gd name="connsiteX48" fmla="*/ 100287 w 203235"/>
                  <a:gd name="connsiteY48" fmla="*/ 74106 h 74105"/>
                  <a:gd name="connsiteX49" fmla="*/ 110049 w 203235"/>
                  <a:gd name="connsiteY49" fmla="*/ 74106 h 74105"/>
                  <a:gd name="connsiteX50" fmla="*/ 145993 w 203235"/>
                  <a:gd name="connsiteY50" fmla="*/ 69668 h 74105"/>
                  <a:gd name="connsiteX51" fmla="*/ 174836 w 203235"/>
                  <a:gd name="connsiteY51" fmla="*/ 59906 h 74105"/>
                  <a:gd name="connsiteX52" fmla="*/ 194361 w 203235"/>
                  <a:gd name="connsiteY52" fmla="*/ 46150 h 74105"/>
                  <a:gd name="connsiteX53" fmla="*/ 199686 w 203235"/>
                  <a:gd name="connsiteY53" fmla="*/ 39050 h 74105"/>
                  <a:gd name="connsiteX54" fmla="*/ 202348 w 203235"/>
                  <a:gd name="connsiteY54" fmla="*/ 32837 h 74105"/>
                  <a:gd name="connsiteX55" fmla="*/ 202792 w 203235"/>
                  <a:gd name="connsiteY55" fmla="*/ 30175 h 74105"/>
                  <a:gd name="connsiteX56" fmla="*/ 202792 w 203235"/>
                  <a:gd name="connsiteY56" fmla="*/ 28400 h 74105"/>
                  <a:gd name="connsiteX57" fmla="*/ 202792 w 203235"/>
                  <a:gd name="connsiteY57" fmla="*/ 27069 h 74105"/>
                  <a:gd name="connsiteX58" fmla="*/ 202792 w 203235"/>
                  <a:gd name="connsiteY58" fmla="*/ 27069 h 74105"/>
                  <a:gd name="connsiteX59" fmla="*/ 203236 w 203235"/>
                  <a:gd name="connsiteY59" fmla="*/ 24850 h 7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3235" h="74105">
                    <a:moveTo>
                      <a:pt x="203236" y="24850"/>
                    </a:moveTo>
                    <a:cubicBezTo>
                      <a:pt x="203236" y="24406"/>
                      <a:pt x="203236" y="23962"/>
                      <a:pt x="202792" y="23075"/>
                    </a:cubicBezTo>
                    <a:cubicBezTo>
                      <a:pt x="202792" y="22187"/>
                      <a:pt x="202348" y="21744"/>
                      <a:pt x="202348" y="20856"/>
                    </a:cubicBezTo>
                    <a:cubicBezTo>
                      <a:pt x="201905" y="19081"/>
                      <a:pt x="201017" y="16862"/>
                      <a:pt x="199686" y="14644"/>
                    </a:cubicBezTo>
                    <a:cubicBezTo>
                      <a:pt x="198355" y="12425"/>
                      <a:pt x="196580" y="10206"/>
                      <a:pt x="193917" y="7544"/>
                    </a:cubicBezTo>
                    <a:cubicBezTo>
                      <a:pt x="191255" y="4881"/>
                      <a:pt x="187705" y="2219"/>
                      <a:pt x="183711" y="0"/>
                    </a:cubicBezTo>
                    <a:cubicBezTo>
                      <a:pt x="190367" y="4881"/>
                      <a:pt x="195248" y="10650"/>
                      <a:pt x="196580" y="16419"/>
                    </a:cubicBezTo>
                    <a:cubicBezTo>
                      <a:pt x="197467" y="18637"/>
                      <a:pt x="198355" y="20412"/>
                      <a:pt x="198798" y="21744"/>
                    </a:cubicBezTo>
                    <a:cubicBezTo>
                      <a:pt x="199242" y="22631"/>
                      <a:pt x="199242" y="23075"/>
                      <a:pt x="199242" y="23962"/>
                    </a:cubicBezTo>
                    <a:cubicBezTo>
                      <a:pt x="199242" y="24406"/>
                      <a:pt x="199242" y="24850"/>
                      <a:pt x="199242" y="25294"/>
                    </a:cubicBezTo>
                    <a:cubicBezTo>
                      <a:pt x="199242" y="25737"/>
                      <a:pt x="199242" y="26181"/>
                      <a:pt x="199242" y="26625"/>
                    </a:cubicBezTo>
                    <a:cubicBezTo>
                      <a:pt x="199242" y="26625"/>
                      <a:pt x="199242" y="27069"/>
                      <a:pt x="199242" y="27956"/>
                    </a:cubicBezTo>
                    <a:cubicBezTo>
                      <a:pt x="199242" y="28400"/>
                      <a:pt x="199242" y="28844"/>
                      <a:pt x="199242" y="29287"/>
                    </a:cubicBezTo>
                    <a:cubicBezTo>
                      <a:pt x="199242" y="29731"/>
                      <a:pt x="199242" y="30619"/>
                      <a:pt x="198798" y="31062"/>
                    </a:cubicBezTo>
                    <a:cubicBezTo>
                      <a:pt x="198355" y="32394"/>
                      <a:pt x="197467" y="34612"/>
                      <a:pt x="196580" y="36387"/>
                    </a:cubicBezTo>
                    <a:cubicBezTo>
                      <a:pt x="195248" y="38162"/>
                      <a:pt x="193917" y="40381"/>
                      <a:pt x="191698" y="42600"/>
                    </a:cubicBezTo>
                    <a:cubicBezTo>
                      <a:pt x="187261" y="47037"/>
                      <a:pt x="181049" y="51031"/>
                      <a:pt x="173061" y="54581"/>
                    </a:cubicBezTo>
                    <a:cubicBezTo>
                      <a:pt x="165074" y="58131"/>
                      <a:pt x="155755" y="61237"/>
                      <a:pt x="145105" y="63456"/>
                    </a:cubicBezTo>
                    <a:cubicBezTo>
                      <a:pt x="134455" y="65675"/>
                      <a:pt x="122918" y="67006"/>
                      <a:pt x="110493" y="67450"/>
                    </a:cubicBezTo>
                    <a:cubicBezTo>
                      <a:pt x="107387" y="67450"/>
                      <a:pt x="104280" y="67450"/>
                      <a:pt x="101174" y="67450"/>
                    </a:cubicBezTo>
                    <a:cubicBezTo>
                      <a:pt x="98068" y="67450"/>
                      <a:pt x="94518" y="67450"/>
                      <a:pt x="91412" y="67450"/>
                    </a:cubicBezTo>
                    <a:cubicBezTo>
                      <a:pt x="84756" y="67006"/>
                      <a:pt x="78099" y="66562"/>
                      <a:pt x="71443" y="65675"/>
                    </a:cubicBezTo>
                    <a:cubicBezTo>
                      <a:pt x="64787" y="64787"/>
                      <a:pt x="58131" y="63456"/>
                      <a:pt x="51031" y="61681"/>
                    </a:cubicBezTo>
                    <a:cubicBezTo>
                      <a:pt x="47481" y="60793"/>
                      <a:pt x="44375" y="59906"/>
                      <a:pt x="40825" y="58575"/>
                    </a:cubicBezTo>
                    <a:cubicBezTo>
                      <a:pt x="37275" y="57687"/>
                      <a:pt x="34168" y="56356"/>
                      <a:pt x="31062" y="54581"/>
                    </a:cubicBezTo>
                    <a:cubicBezTo>
                      <a:pt x="24406" y="51918"/>
                      <a:pt x="18194" y="48368"/>
                      <a:pt x="13312" y="43487"/>
                    </a:cubicBezTo>
                    <a:cubicBezTo>
                      <a:pt x="10650" y="41268"/>
                      <a:pt x="8431" y="38606"/>
                      <a:pt x="6656" y="35500"/>
                    </a:cubicBezTo>
                    <a:cubicBezTo>
                      <a:pt x="4881" y="32394"/>
                      <a:pt x="3994" y="29287"/>
                      <a:pt x="3994" y="25737"/>
                    </a:cubicBezTo>
                    <a:cubicBezTo>
                      <a:pt x="3994" y="24850"/>
                      <a:pt x="3994" y="23962"/>
                      <a:pt x="3994" y="23075"/>
                    </a:cubicBezTo>
                    <a:cubicBezTo>
                      <a:pt x="3994" y="22187"/>
                      <a:pt x="3994" y="21300"/>
                      <a:pt x="4437" y="20856"/>
                    </a:cubicBezTo>
                    <a:lnTo>
                      <a:pt x="4437" y="20412"/>
                    </a:lnTo>
                    <a:lnTo>
                      <a:pt x="4881" y="19081"/>
                    </a:lnTo>
                    <a:cubicBezTo>
                      <a:pt x="5325" y="18194"/>
                      <a:pt x="5769" y="17306"/>
                      <a:pt x="5769" y="16862"/>
                    </a:cubicBezTo>
                    <a:lnTo>
                      <a:pt x="5769" y="16419"/>
                    </a:lnTo>
                    <a:cubicBezTo>
                      <a:pt x="7100" y="10650"/>
                      <a:pt x="11981" y="4881"/>
                      <a:pt x="18637" y="0"/>
                    </a:cubicBezTo>
                    <a:cubicBezTo>
                      <a:pt x="15531" y="1775"/>
                      <a:pt x="12869" y="3994"/>
                      <a:pt x="10206" y="6212"/>
                    </a:cubicBezTo>
                    <a:cubicBezTo>
                      <a:pt x="7544" y="8875"/>
                      <a:pt x="4881" y="11537"/>
                      <a:pt x="3106" y="15087"/>
                    </a:cubicBezTo>
                    <a:cubicBezTo>
                      <a:pt x="2662" y="15975"/>
                      <a:pt x="2219" y="16862"/>
                      <a:pt x="1775" y="17750"/>
                    </a:cubicBezTo>
                    <a:lnTo>
                      <a:pt x="1331" y="19081"/>
                    </a:lnTo>
                    <a:lnTo>
                      <a:pt x="887" y="20412"/>
                    </a:lnTo>
                    <a:cubicBezTo>
                      <a:pt x="444" y="21300"/>
                      <a:pt x="444" y="22187"/>
                      <a:pt x="444" y="23519"/>
                    </a:cubicBezTo>
                    <a:cubicBezTo>
                      <a:pt x="444" y="24406"/>
                      <a:pt x="444" y="25294"/>
                      <a:pt x="0" y="26625"/>
                    </a:cubicBezTo>
                    <a:cubicBezTo>
                      <a:pt x="0" y="30619"/>
                      <a:pt x="887" y="34612"/>
                      <a:pt x="3106" y="38162"/>
                    </a:cubicBezTo>
                    <a:cubicBezTo>
                      <a:pt x="4881" y="41712"/>
                      <a:pt x="7544" y="44818"/>
                      <a:pt x="10206" y="47481"/>
                    </a:cubicBezTo>
                    <a:cubicBezTo>
                      <a:pt x="12869" y="50143"/>
                      <a:pt x="15975" y="52362"/>
                      <a:pt x="19081" y="54581"/>
                    </a:cubicBezTo>
                    <a:cubicBezTo>
                      <a:pt x="22187" y="55912"/>
                      <a:pt x="25294" y="57687"/>
                      <a:pt x="28844" y="59462"/>
                    </a:cubicBezTo>
                    <a:cubicBezTo>
                      <a:pt x="42156" y="65675"/>
                      <a:pt x="56356" y="69225"/>
                      <a:pt x="70112" y="71443"/>
                    </a:cubicBezTo>
                    <a:cubicBezTo>
                      <a:pt x="77212" y="72331"/>
                      <a:pt x="83868" y="73218"/>
                      <a:pt x="90524" y="73662"/>
                    </a:cubicBezTo>
                    <a:cubicBezTo>
                      <a:pt x="94074" y="73662"/>
                      <a:pt x="97180" y="74106"/>
                      <a:pt x="100287" y="74106"/>
                    </a:cubicBezTo>
                    <a:cubicBezTo>
                      <a:pt x="103393" y="74106"/>
                      <a:pt x="106943" y="74106"/>
                      <a:pt x="110049" y="74106"/>
                    </a:cubicBezTo>
                    <a:cubicBezTo>
                      <a:pt x="122918" y="73662"/>
                      <a:pt x="134899" y="71887"/>
                      <a:pt x="145993" y="69668"/>
                    </a:cubicBezTo>
                    <a:cubicBezTo>
                      <a:pt x="157086" y="67006"/>
                      <a:pt x="166849" y="63900"/>
                      <a:pt x="174836" y="59906"/>
                    </a:cubicBezTo>
                    <a:cubicBezTo>
                      <a:pt x="183267" y="55912"/>
                      <a:pt x="189923" y="51475"/>
                      <a:pt x="194361" y="46150"/>
                    </a:cubicBezTo>
                    <a:cubicBezTo>
                      <a:pt x="196580" y="43487"/>
                      <a:pt x="198355" y="41268"/>
                      <a:pt x="199686" y="39050"/>
                    </a:cubicBezTo>
                    <a:cubicBezTo>
                      <a:pt x="201017" y="36831"/>
                      <a:pt x="201905" y="34612"/>
                      <a:pt x="202348" y="32837"/>
                    </a:cubicBezTo>
                    <a:cubicBezTo>
                      <a:pt x="202792" y="31950"/>
                      <a:pt x="202792" y="31062"/>
                      <a:pt x="202792" y="30175"/>
                    </a:cubicBezTo>
                    <a:cubicBezTo>
                      <a:pt x="202792" y="29287"/>
                      <a:pt x="202792" y="28844"/>
                      <a:pt x="202792" y="28400"/>
                    </a:cubicBezTo>
                    <a:cubicBezTo>
                      <a:pt x="202792" y="27512"/>
                      <a:pt x="202792" y="27069"/>
                      <a:pt x="202792" y="27069"/>
                    </a:cubicBezTo>
                    <a:lnTo>
                      <a:pt x="202792" y="27069"/>
                    </a:lnTo>
                    <a:cubicBezTo>
                      <a:pt x="203236" y="26625"/>
                      <a:pt x="203236" y="25737"/>
                      <a:pt x="203236" y="248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6" name="Рисунок 8">
                <a:extLst>
                  <a:ext uri="{FF2B5EF4-FFF2-40B4-BE49-F238E27FC236}">
                    <a16:creationId xmlns:a16="http://schemas.microsoft.com/office/drawing/2014/main" id="{C4FDA35F-29D9-0335-8A5C-943EFD5D5070}"/>
                  </a:ext>
                </a:extLst>
              </p:cNvPr>
              <p:cNvSpPr/>
              <p:nvPr/>
            </p:nvSpPr>
            <p:spPr>
              <a:xfrm>
                <a:off x="510139" y="6559678"/>
                <a:ext cx="193917" cy="84660"/>
              </a:xfrm>
              <a:custGeom>
                <a:avLst/>
                <a:gdLst>
                  <a:gd name="connsiteX0" fmla="*/ 193917 w 193917"/>
                  <a:gd name="connsiteY0" fmla="*/ 39493 h 84660"/>
                  <a:gd name="connsiteX1" fmla="*/ 193917 w 193917"/>
                  <a:gd name="connsiteY1" fmla="*/ 37719 h 84660"/>
                  <a:gd name="connsiteX2" fmla="*/ 193473 w 193917"/>
                  <a:gd name="connsiteY2" fmla="*/ 35500 h 84660"/>
                  <a:gd name="connsiteX3" fmla="*/ 193030 w 193917"/>
                  <a:gd name="connsiteY3" fmla="*/ 34169 h 84660"/>
                  <a:gd name="connsiteX4" fmla="*/ 192586 w 193917"/>
                  <a:gd name="connsiteY4" fmla="*/ 32837 h 84660"/>
                  <a:gd name="connsiteX5" fmla="*/ 191698 w 193917"/>
                  <a:gd name="connsiteY5" fmla="*/ 31506 h 84660"/>
                  <a:gd name="connsiteX6" fmla="*/ 190811 w 193917"/>
                  <a:gd name="connsiteY6" fmla="*/ 30175 h 84660"/>
                  <a:gd name="connsiteX7" fmla="*/ 185486 w 193917"/>
                  <a:gd name="connsiteY7" fmla="*/ 23962 h 84660"/>
                  <a:gd name="connsiteX8" fmla="*/ 166405 w 193917"/>
                  <a:gd name="connsiteY8" fmla="*/ 12425 h 84660"/>
                  <a:gd name="connsiteX9" fmla="*/ 138893 w 193917"/>
                  <a:gd name="connsiteY9" fmla="*/ 3994 h 84660"/>
                  <a:gd name="connsiteX10" fmla="*/ 105168 w 193917"/>
                  <a:gd name="connsiteY10" fmla="*/ 0 h 84660"/>
                  <a:gd name="connsiteX11" fmla="*/ 104724 w 193917"/>
                  <a:gd name="connsiteY11" fmla="*/ 0 h 84660"/>
                  <a:gd name="connsiteX12" fmla="*/ 104724 w 193917"/>
                  <a:gd name="connsiteY12" fmla="*/ 444 h 84660"/>
                  <a:gd name="connsiteX13" fmla="*/ 105168 w 193917"/>
                  <a:gd name="connsiteY13" fmla="*/ 444 h 84660"/>
                  <a:gd name="connsiteX14" fmla="*/ 138893 w 193917"/>
                  <a:gd name="connsiteY14" fmla="*/ 4437 h 84660"/>
                  <a:gd name="connsiteX15" fmla="*/ 165961 w 193917"/>
                  <a:gd name="connsiteY15" fmla="*/ 13312 h 84660"/>
                  <a:gd name="connsiteX16" fmla="*/ 184155 w 193917"/>
                  <a:gd name="connsiteY16" fmla="*/ 25294 h 84660"/>
                  <a:gd name="connsiteX17" fmla="*/ 189036 w 193917"/>
                  <a:gd name="connsiteY17" fmla="*/ 31506 h 84660"/>
                  <a:gd name="connsiteX18" fmla="*/ 189923 w 193917"/>
                  <a:gd name="connsiteY18" fmla="*/ 32837 h 84660"/>
                  <a:gd name="connsiteX19" fmla="*/ 190367 w 193917"/>
                  <a:gd name="connsiteY19" fmla="*/ 34169 h 84660"/>
                  <a:gd name="connsiteX20" fmla="*/ 190811 w 193917"/>
                  <a:gd name="connsiteY20" fmla="*/ 35500 h 84660"/>
                  <a:gd name="connsiteX21" fmla="*/ 191255 w 193917"/>
                  <a:gd name="connsiteY21" fmla="*/ 36831 h 84660"/>
                  <a:gd name="connsiteX22" fmla="*/ 191698 w 193917"/>
                  <a:gd name="connsiteY22" fmla="*/ 39050 h 84660"/>
                  <a:gd name="connsiteX23" fmla="*/ 191698 w 193917"/>
                  <a:gd name="connsiteY23" fmla="*/ 40381 h 84660"/>
                  <a:gd name="connsiteX24" fmla="*/ 191698 w 193917"/>
                  <a:gd name="connsiteY24" fmla="*/ 41712 h 84660"/>
                  <a:gd name="connsiteX25" fmla="*/ 191698 w 193917"/>
                  <a:gd name="connsiteY25" fmla="*/ 43043 h 84660"/>
                  <a:gd name="connsiteX26" fmla="*/ 191698 w 193917"/>
                  <a:gd name="connsiteY26" fmla="*/ 44375 h 84660"/>
                  <a:gd name="connsiteX27" fmla="*/ 191255 w 193917"/>
                  <a:gd name="connsiteY27" fmla="*/ 46150 h 84660"/>
                  <a:gd name="connsiteX28" fmla="*/ 190811 w 193917"/>
                  <a:gd name="connsiteY28" fmla="*/ 47481 h 84660"/>
                  <a:gd name="connsiteX29" fmla="*/ 190367 w 193917"/>
                  <a:gd name="connsiteY29" fmla="*/ 48812 h 84660"/>
                  <a:gd name="connsiteX30" fmla="*/ 189923 w 193917"/>
                  <a:gd name="connsiteY30" fmla="*/ 50143 h 84660"/>
                  <a:gd name="connsiteX31" fmla="*/ 189036 w 193917"/>
                  <a:gd name="connsiteY31" fmla="*/ 51475 h 84660"/>
                  <a:gd name="connsiteX32" fmla="*/ 184155 w 193917"/>
                  <a:gd name="connsiteY32" fmla="*/ 57687 h 84660"/>
                  <a:gd name="connsiteX33" fmla="*/ 165961 w 193917"/>
                  <a:gd name="connsiteY33" fmla="*/ 69225 h 84660"/>
                  <a:gd name="connsiteX34" fmla="*/ 138893 w 193917"/>
                  <a:gd name="connsiteY34" fmla="*/ 77212 h 84660"/>
                  <a:gd name="connsiteX35" fmla="*/ 105612 w 193917"/>
                  <a:gd name="connsiteY35" fmla="*/ 81206 h 84660"/>
                  <a:gd name="connsiteX36" fmla="*/ 67893 w 193917"/>
                  <a:gd name="connsiteY36" fmla="*/ 79431 h 84660"/>
                  <a:gd name="connsiteX37" fmla="*/ 29287 w 193917"/>
                  <a:gd name="connsiteY37" fmla="*/ 69225 h 84660"/>
                  <a:gd name="connsiteX38" fmla="*/ 11537 w 193917"/>
                  <a:gd name="connsiteY38" fmla="*/ 58575 h 84660"/>
                  <a:gd name="connsiteX39" fmla="*/ 4881 w 193917"/>
                  <a:gd name="connsiteY39" fmla="*/ 51031 h 84660"/>
                  <a:gd name="connsiteX40" fmla="*/ 2219 w 193917"/>
                  <a:gd name="connsiteY40" fmla="*/ 41712 h 84660"/>
                  <a:gd name="connsiteX41" fmla="*/ 2219 w 193917"/>
                  <a:gd name="connsiteY41" fmla="*/ 39050 h 84660"/>
                  <a:gd name="connsiteX42" fmla="*/ 2662 w 193917"/>
                  <a:gd name="connsiteY42" fmla="*/ 36831 h 84660"/>
                  <a:gd name="connsiteX43" fmla="*/ 4437 w 193917"/>
                  <a:gd name="connsiteY43" fmla="*/ 32394 h 84660"/>
                  <a:gd name="connsiteX44" fmla="*/ 11094 w 193917"/>
                  <a:gd name="connsiteY44" fmla="*/ 24406 h 84660"/>
                  <a:gd name="connsiteX45" fmla="*/ 28400 w 193917"/>
                  <a:gd name="connsiteY45" fmla="*/ 13756 h 84660"/>
                  <a:gd name="connsiteX46" fmla="*/ 67449 w 193917"/>
                  <a:gd name="connsiteY46" fmla="*/ 3106 h 84660"/>
                  <a:gd name="connsiteX47" fmla="*/ 79874 w 193917"/>
                  <a:gd name="connsiteY47" fmla="*/ 1775 h 84660"/>
                  <a:gd name="connsiteX48" fmla="*/ 79874 w 193917"/>
                  <a:gd name="connsiteY48" fmla="*/ 1331 h 84660"/>
                  <a:gd name="connsiteX49" fmla="*/ 67449 w 193917"/>
                  <a:gd name="connsiteY49" fmla="*/ 2662 h 84660"/>
                  <a:gd name="connsiteX50" fmla="*/ 28400 w 193917"/>
                  <a:gd name="connsiteY50" fmla="*/ 12869 h 84660"/>
                  <a:gd name="connsiteX51" fmla="*/ 10206 w 193917"/>
                  <a:gd name="connsiteY51" fmla="*/ 23519 h 84660"/>
                  <a:gd name="connsiteX52" fmla="*/ 3106 w 193917"/>
                  <a:gd name="connsiteY52" fmla="*/ 31506 h 84660"/>
                  <a:gd name="connsiteX53" fmla="*/ 887 w 193917"/>
                  <a:gd name="connsiteY53" fmla="*/ 36387 h 84660"/>
                  <a:gd name="connsiteX54" fmla="*/ 444 w 193917"/>
                  <a:gd name="connsiteY54" fmla="*/ 39050 h 84660"/>
                  <a:gd name="connsiteX55" fmla="*/ 0 w 193917"/>
                  <a:gd name="connsiteY55" fmla="*/ 41712 h 84660"/>
                  <a:gd name="connsiteX56" fmla="*/ 3106 w 193917"/>
                  <a:gd name="connsiteY56" fmla="*/ 52362 h 84660"/>
                  <a:gd name="connsiteX57" fmla="*/ 10206 w 193917"/>
                  <a:gd name="connsiteY57" fmla="*/ 60793 h 84660"/>
                  <a:gd name="connsiteX58" fmla="*/ 27956 w 193917"/>
                  <a:gd name="connsiteY58" fmla="*/ 71887 h 84660"/>
                  <a:gd name="connsiteX59" fmla="*/ 67449 w 193917"/>
                  <a:gd name="connsiteY59" fmla="*/ 82537 h 84660"/>
                  <a:gd name="connsiteX60" fmla="*/ 105612 w 193917"/>
                  <a:gd name="connsiteY60" fmla="*/ 84312 h 84660"/>
                  <a:gd name="connsiteX61" fmla="*/ 139336 w 193917"/>
                  <a:gd name="connsiteY61" fmla="*/ 80318 h 84660"/>
                  <a:gd name="connsiteX62" fmla="*/ 166849 w 193917"/>
                  <a:gd name="connsiteY62" fmla="*/ 71443 h 84660"/>
                  <a:gd name="connsiteX63" fmla="*/ 185486 w 193917"/>
                  <a:gd name="connsiteY63" fmla="*/ 59462 h 84660"/>
                  <a:gd name="connsiteX64" fmla="*/ 190811 w 193917"/>
                  <a:gd name="connsiteY64" fmla="*/ 52806 h 84660"/>
                  <a:gd name="connsiteX65" fmla="*/ 191698 w 193917"/>
                  <a:gd name="connsiteY65" fmla="*/ 51031 h 84660"/>
                  <a:gd name="connsiteX66" fmla="*/ 192586 w 193917"/>
                  <a:gd name="connsiteY66" fmla="*/ 49700 h 84660"/>
                  <a:gd name="connsiteX67" fmla="*/ 193030 w 193917"/>
                  <a:gd name="connsiteY67" fmla="*/ 48368 h 84660"/>
                  <a:gd name="connsiteX68" fmla="*/ 193473 w 193917"/>
                  <a:gd name="connsiteY68" fmla="*/ 47037 h 84660"/>
                  <a:gd name="connsiteX69" fmla="*/ 193917 w 193917"/>
                  <a:gd name="connsiteY69" fmla="*/ 44818 h 84660"/>
                  <a:gd name="connsiteX70" fmla="*/ 193917 w 193917"/>
                  <a:gd name="connsiteY70" fmla="*/ 43043 h 84660"/>
                  <a:gd name="connsiteX71" fmla="*/ 193917 w 193917"/>
                  <a:gd name="connsiteY71" fmla="*/ 41712 h 84660"/>
                  <a:gd name="connsiteX72" fmla="*/ 193917 w 193917"/>
                  <a:gd name="connsiteY72" fmla="*/ 41712 h 84660"/>
                  <a:gd name="connsiteX73" fmla="*/ 193917 w 193917"/>
                  <a:gd name="connsiteY73" fmla="*/ 39493 h 8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93917" h="84660">
                    <a:moveTo>
                      <a:pt x="193917" y="39493"/>
                    </a:moveTo>
                    <a:cubicBezTo>
                      <a:pt x="193917" y="39050"/>
                      <a:pt x="193917" y="38606"/>
                      <a:pt x="193917" y="37719"/>
                    </a:cubicBezTo>
                    <a:cubicBezTo>
                      <a:pt x="193917" y="37275"/>
                      <a:pt x="193473" y="36387"/>
                      <a:pt x="193473" y="35500"/>
                    </a:cubicBezTo>
                    <a:cubicBezTo>
                      <a:pt x="193473" y="35056"/>
                      <a:pt x="193030" y="34612"/>
                      <a:pt x="193030" y="34169"/>
                    </a:cubicBezTo>
                    <a:cubicBezTo>
                      <a:pt x="193030" y="33725"/>
                      <a:pt x="192586" y="33281"/>
                      <a:pt x="192586" y="32837"/>
                    </a:cubicBezTo>
                    <a:cubicBezTo>
                      <a:pt x="192586" y="32394"/>
                      <a:pt x="192142" y="31950"/>
                      <a:pt x="191698" y="31506"/>
                    </a:cubicBezTo>
                    <a:cubicBezTo>
                      <a:pt x="191255" y="31062"/>
                      <a:pt x="191255" y="30619"/>
                      <a:pt x="190811" y="30175"/>
                    </a:cubicBezTo>
                    <a:cubicBezTo>
                      <a:pt x="189480" y="27956"/>
                      <a:pt x="187705" y="25737"/>
                      <a:pt x="185486" y="23962"/>
                    </a:cubicBezTo>
                    <a:cubicBezTo>
                      <a:pt x="181049" y="19525"/>
                      <a:pt x="174392" y="15531"/>
                      <a:pt x="166405" y="12425"/>
                    </a:cubicBezTo>
                    <a:cubicBezTo>
                      <a:pt x="158417" y="8875"/>
                      <a:pt x="149099" y="6212"/>
                      <a:pt x="138893" y="3994"/>
                    </a:cubicBezTo>
                    <a:cubicBezTo>
                      <a:pt x="128686" y="1775"/>
                      <a:pt x="117149" y="444"/>
                      <a:pt x="105168" y="0"/>
                    </a:cubicBezTo>
                    <a:lnTo>
                      <a:pt x="104724" y="0"/>
                    </a:lnTo>
                    <a:lnTo>
                      <a:pt x="104724" y="444"/>
                    </a:lnTo>
                    <a:lnTo>
                      <a:pt x="105168" y="444"/>
                    </a:lnTo>
                    <a:cubicBezTo>
                      <a:pt x="117149" y="887"/>
                      <a:pt x="128686" y="2219"/>
                      <a:pt x="138893" y="4437"/>
                    </a:cubicBezTo>
                    <a:cubicBezTo>
                      <a:pt x="149099" y="6656"/>
                      <a:pt x="158417" y="9762"/>
                      <a:pt x="165961" y="13312"/>
                    </a:cubicBezTo>
                    <a:cubicBezTo>
                      <a:pt x="173505" y="16862"/>
                      <a:pt x="180161" y="20856"/>
                      <a:pt x="184155" y="25294"/>
                    </a:cubicBezTo>
                    <a:cubicBezTo>
                      <a:pt x="186374" y="27512"/>
                      <a:pt x="188148" y="29287"/>
                      <a:pt x="189036" y="31506"/>
                    </a:cubicBezTo>
                    <a:cubicBezTo>
                      <a:pt x="189480" y="31950"/>
                      <a:pt x="189480" y="32394"/>
                      <a:pt x="189923" y="32837"/>
                    </a:cubicBezTo>
                    <a:cubicBezTo>
                      <a:pt x="190367" y="33281"/>
                      <a:pt x="190367" y="33725"/>
                      <a:pt x="190367" y="34169"/>
                    </a:cubicBezTo>
                    <a:cubicBezTo>
                      <a:pt x="190367" y="34612"/>
                      <a:pt x="190811" y="35056"/>
                      <a:pt x="190811" y="35500"/>
                    </a:cubicBezTo>
                    <a:cubicBezTo>
                      <a:pt x="190811" y="35944"/>
                      <a:pt x="191255" y="36387"/>
                      <a:pt x="191255" y="36831"/>
                    </a:cubicBezTo>
                    <a:cubicBezTo>
                      <a:pt x="191698" y="37719"/>
                      <a:pt x="191698" y="38162"/>
                      <a:pt x="191698" y="39050"/>
                    </a:cubicBezTo>
                    <a:cubicBezTo>
                      <a:pt x="191698" y="39493"/>
                      <a:pt x="191698" y="39937"/>
                      <a:pt x="191698" y="40381"/>
                    </a:cubicBezTo>
                    <a:cubicBezTo>
                      <a:pt x="191698" y="40825"/>
                      <a:pt x="191698" y="41268"/>
                      <a:pt x="191698" y="41712"/>
                    </a:cubicBezTo>
                    <a:cubicBezTo>
                      <a:pt x="191698" y="41712"/>
                      <a:pt x="191698" y="42156"/>
                      <a:pt x="191698" y="43043"/>
                    </a:cubicBezTo>
                    <a:cubicBezTo>
                      <a:pt x="191698" y="43487"/>
                      <a:pt x="191698" y="43931"/>
                      <a:pt x="191698" y="44375"/>
                    </a:cubicBezTo>
                    <a:cubicBezTo>
                      <a:pt x="191698" y="44818"/>
                      <a:pt x="191698" y="45706"/>
                      <a:pt x="191255" y="46150"/>
                    </a:cubicBezTo>
                    <a:cubicBezTo>
                      <a:pt x="191255" y="46593"/>
                      <a:pt x="190811" y="47037"/>
                      <a:pt x="190811" y="47481"/>
                    </a:cubicBezTo>
                    <a:cubicBezTo>
                      <a:pt x="190811" y="47925"/>
                      <a:pt x="190367" y="48368"/>
                      <a:pt x="190367" y="48812"/>
                    </a:cubicBezTo>
                    <a:cubicBezTo>
                      <a:pt x="190367" y="49256"/>
                      <a:pt x="189923" y="49700"/>
                      <a:pt x="189923" y="50143"/>
                    </a:cubicBezTo>
                    <a:cubicBezTo>
                      <a:pt x="189480" y="50587"/>
                      <a:pt x="189480" y="51031"/>
                      <a:pt x="189036" y="51475"/>
                    </a:cubicBezTo>
                    <a:cubicBezTo>
                      <a:pt x="187705" y="53250"/>
                      <a:pt x="185930" y="55468"/>
                      <a:pt x="184155" y="57687"/>
                    </a:cubicBezTo>
                    <a:cubicBezTo>
                      <a:pt x="179717" y="61681"/>
                      <a:pt x="173505" y="65675"/>
                      <a:pt x="165961" y="69225"/>
                    </a:cubicBezTo>
                    <a:cubicBezTo>
                      <a:pt x="158417" y="72774"/>
                      <a:pt x="149099" y="75437"/>
                      <a:pt x="138893" y="77212"/>
                    </a:cubicBezTo>
                    <a:cubicBezTo>
                      <a:pt x="128686" y="79431"/>
                      <a:pt x="117593" y="80762"/>
                      <a:pt x="105612" y="81206"/>
                    </a:cubicBezTo>
                    <a:cubicBezTo>
                      <a:pt x="93630" y="81649"/>
                      <a:pt x="81206" y="81206"/>
                      <a:pt x="67893" y="79431"/>
                    </a:cubicBezTo>
                    <a:cubicBezTo>
                      <a:pt x="55025" y="77656"/>
                      <a:pt x="41712" y="74549"/>
                      <a:pt x="29287" y="69225"/>
                    </a:cubicBezTo>
                    <a:cubicBezTo>
                      <a:pt x="23075" y="66562"/>
                      <a:pt x="16862" y="63456"/>
                      <a:pt x="11537" y="58575"/>
                    </a:cubicBezTo>
                    <a:cubicBezTo>
                      <a:pt x="8875" y="56356"/>
                      <a:pt x="6656" y="53693"/>
                      <a:pt x="4881" y="51031"/>
                    </a:cubicBezTo>
                    <a:cubicBezTo>
                      <a:pt x="3106" y="47925"/>
                      <a:pt x="2219" y="44818"/>
                      <a:pt x="2219" y="41712"/>
                    </a:cubicBezTo>
                    <a:cubicBezTo>
                      <a:pt x="2219" y="40825"/>
                      <a:pt x="2219" y="39937"/>
                      <a:pt x="2219" y="39050"/>
                    </a:cubicBezTo>
                    <a:cubicBezTo>
                      <a:pt x="2219" y="38162"/>
                      <a:pt x="2662" y="37275"/>
                      <a:pt x="2662" y="36831"/>
                    </a:cubicBezTo>
                    <a:cubicBezTo>
                      <a:pt x="3106" y="35056"/>
                      <a:pt x="3994" y="33725"/>
                      <a:pt x="4437" y="32394"/>
                    </a:cubicBezTo>
                    <a:cubicBezTo>
                      <a:pt x="6212" y="29287"/>
                      <a:pt x="8431" y="27069"/>
                      <a:pt x="11094" y="24406"/>
                    </a:cubicBezTo>
                    <a:cubicBezTo>
                      <a:pt x="16419" y="19969"/>
                      <a:pt x="22187" y="16419"/>
                      <a:pt x="28400" y="13756"/>
                    </a:cubicBezTo>
                    <a:cubicBezTo>
                      <a:pt x="40825" y="7987"/>
                      <a:pt x="54137" y="5325"/>
                      <a:pt x="67449" y="3106"/>
                    </a:cubicBezTo>
                    <a:cubicBezTo>
                      <a:pt x="71443" y="2662"/>
                      <a:pt x="75881" y="2219"/>
                      <a:pt x="79874" y="1775"/>
                    </a:cubicBezTo>
                    <a:lnTo>
                      <a:pt x="79874" y="1331"/>
                    </a:lnTo>
                    <a:cubicBezTo>
                      <a:pt x="75881" y="1775"/>
                      <a:pt x="71443" y="2219"/>
                      <a:pt x="67449" y="2662"/>
                    </a:cubicBezTo>
                    <a:cubicBezTo>
                      <a:pt x="54581" y="4437"/>
                      <a:pt x="40825" y="7544"/>
                      <a:pt x="28400" y="12869"/>
                    </a:cubicBezTo>
                    <a:cubicBezTo>
                      <a:pt x="22187" y="15531"/>
                      <a:pt x="15975" y="19081"/>
                      <a:pt x="10206" y="23519"/>
                    </a:cubicBezTo>
                    <a:cubicBezTo>
                      <a:pt x="7544" y="25737"/>
                      <a:pt x="4881" y="28400"/>
                      <a:pt x="3106" y="31506"/>
                    </a:cubicBezTo>
                    <a:cubicBezTo>
                      <a:pt x="2219" y="33281"/>
                      <a:pt x="1331" y="34612"/>
                      <a:pt x="887" y="36387"/>
                    </a:cubicBezTo>
                    <a:cubicBezTo>
                      <a:pt x="444" y="37275"/>
                      <a:pt x="444" y="38162"/>
                      <a:pt x="444" y="39050"/>
                    </a:cubicBezTo>
                    <a:cubicBezTo>
                      <a:pt x="444" y="39937"/>
                      <a:pt x="444" y="40825"/>
                      <a:pt x="0" y="41712"/>
                    </a:cubicBezTo>
                    <a:cubicBezTo>
                      <a:pt x="0" y="45262"/>
                      <a:pt x="1331" y="49256"/>
                      <a:pt x="3106" y="52362"/>
                    </a:cubicBezTo>
                    <a:cubicBezTo>
                      <a:pt x="4881" y="55468"/>
                      <a:pt x="7544" y="58131"/>
                      <a:pt x="10206" y="60793"/>
                    </a:cubicBezTo>
                    <a:cubicBezTo>
                      <a:pt x="15531" y="65675"/>
                      <a:pt x="21744" y="69225"/>
                      <a:pt x="27956" y="71887"/>
                    </a:cubicBezTo>
                    <a:cubicBezTo>
                      <a:pt x="40825" y="77656"/>
                      <a:pt x="54137" y="80762"/>
                      <a:pt x="67449" y="82537"/>
                    </a:cubicBezTo>
                    <a:cubicBezTo>
                      <a:pt x="80762" y="84312"/>
                      <a:pt x="93187" y="85199"/>
                      <a:pt x="105612" y="84312"/>
                    </a:cubicBezTo>
                    <a:cubicBezTo>
                      <a:pt x="117593" y="83868"/>
                      <a:pt x="129130" y="82537"/>
                      <a:pt x="139336" y="80318"/>
                    </a:cubicBezTo>
                    <a:cubicBezTo>
                      <a:pt x="149543" y="78099"/>
                      <a:pt x="158861" y="74993"/>
                      <a:pt x="166849" y="71443"/>
                    </a:cubicBezTo>
                    <a:cubicBezTo>
                      <a:pt x="174836" y="67893"/>
                      <a:pt x="181049" y="63900"/>
                      <a:pt x="185486" y="59462"/>
                    </a:cubicBezTo>
                    <a:cubicBezTo>
                      <a:pt x="187705" y="57243"/>
                      <a:pt x="189480" y="55025"/>
                      <a:pt x="190811" y="52806"/>
                    </a:cubicBezTo>
                    <a:cubicBezTo>
                      <a:pt x="191255" y="52362"/>
                      <a:pt x="191255" y="51918"/>
                      <a:pt x="191698" y="51031"/>
                    </a:cubicBezTo>
                    <a:cubicBezTo>
                      <a:pt x="192142" y="50587"/>
                      <a:pt x="192142" y="50143"/>
                      <a:pt x="192586" y="49700"/>
                    </a:cubicBezTo>
                    <a:cubicBezTo>
                      <a:pt x="192586" y="49256"/>
                      <a:pt x="193030" y="48812"/>
                      <a:pt x="193030" y="48368"/>
                    </a:cubicBezTo>
                    <a:cubicBezTo>
                      <a:pt x="193030" y="47925"/>
                      <a:pt x="193473" y="47481"/>
                      <a:pt x="193473" y="47037"/>
                    </a:cubicBezTo>
                    <a:cubicBezTo>
                      <a:pt x="193917" y="46150"/>
                      <a:pt x="193917" y="45262"/>
                      <a:pt x="193917" y="44818"/>
                    </a:cubicBezTo>
                    <a:cubicBezTo>
                      <a:pt x="193917" y="43931"/>
                      <a:pt x="193917" y="43487"/>
                      <a:pt x="193917" y="43043"/>
                    </a:cubicBezTo>
                    <a:cubicBezTo>
                      <a:pt x="193917" y="42156"/>
                      <a:pt x="193917" y="41712"/>
                      <a:pt x="193917" y="41712"/>
                    </a:cubicBezTo>
                    <a:lnTo>
                      <a:pt x="193917" y="41712"/>
                    </a:lnTo>
                    <a:cubicBezTo>
                      <a:pt x="193917" y="40825"/>
                      <a:pt x="193917" y="40381"/>
                      <a:pt x="193917" y="39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7" name="Рисунок 8">
                <a:extLst>
                  <a:ext uri="{FF2B5EF4-FFF2-40B4-BE49-F238E27FC236}">
                    <a16:creationId xmlns:a16="http://schemas.microsoft.com/office/drawing/2014/main" id="{C1692B27-B80A-A6BE-FD83-AB71E5B1A423}"/>
                  </a:ext>
                </a:extLst>
              </p:cNvPr>
              <p:cNvSpPr/>
              <p:nvPr/>
            </p:nvSpPr>
            <p:spPr>
              <a:xfrm>
                <a:off x="585576" y="6474035"/>
                <a:ext cx="31505" cy="107830"/>
              </a:xfrm>
              <a:custGeom>
                <a:avLst/>
                <a:gdLst>
                  <a:gd name="connsiteX0" fmla="*/ 31506 w 31505"/>
                  <a:gd name="connsiteY0" fmla="*/ 0 h 107830"/>
                  <a:gd name="connsiteX1" fmla="*/ 28844 w 31505"/>
                  <a:gd name="connsiteY1" fmla="*/ 887 h 107830"/>
                  <a:gd name="connsiteX2" fmla="*/ 26181 w 31505"/>
                  <a:gd name="connsiteY2" fmla="*/ 1331 h 107830"/>
                  <a:gd name="connsiteX3" fmla="*/ 26181 w 31505"/>
                  <a:gd name="connsiteY3" fmla="*/ 101174 h 107830"/>
                  <a:gd name="connsiteX4" fmla="*/ 15087 w 31505"/>
                  <a:gd name="connsiteY4" fmla="*/ 102949 h 107830"/>
                  <a:gd name="connsiteX5" fmla="*/ 15087 w 31505"/>
                  <a:gd name="connsiteY5" fmla="*/ 102949 h 107830"/>
                  <a:gd name="connsiteX6" fmla="*/ 6212 w 31505"/>
                  <a:gd name="connsiteY6" fmla="*/ 100287 h 107830"/>
                  <a:gd name="connsiteX7" fmla="*/ 5325 w 31505"/>
                  <a:gd name="connsiteY7" fmla="*/ 3550 h 107830"/>
                  <a:gd name="connsiteX8" fmla="*/ 2662 w 31505"/>
                  <a:gd name="connsiteY8" fmla="*/ 3550 h 107830"/>
                  <a:gd name="connsiteX9" fmla="*/ 0 w 31505"/>
                  <a:gd name="connsiteY9" fmla="*/ 3550 h 107830"/>
                  <a:gd name="connsiteX10" fmla="*/ 887 w 31505"/>
                  <a:gd name="connsiteY10" fmla="*/ 100731 h 107830"/>
                  <a:gd name="connsiteX11" fmla="*/ 1331 w 31505"/>
                  <a:gd name="connsiteY11" fmla="*/ 102506 h 107830"/>
                  <a:gd name="connsiteX12" fmla="*/ 15087 w 31505"/>
                  <a:gd name="connsiteY12" fmla="*/ 107831 h 107830"/>
                  <a:gd name="connsiteX13" fmla="*/ 15087 w 31505"/>
                  <a:gd name="connsiteY13" fmla="*/ 107831 h 107830"/>
                  <a:gd name="connsiteX14" fmla="*/ 30175 w 31505"/>
                  <a:gd name="connsiteY14" fmla="*/ 104281 h 107830"/>
                  <a:gd name="connsiteX15" fmla="*/ 31062 w 31505"/>
                  <a:gd name="connsiteY15" fmla="*/ 101618 h 107830"/>
                  <a:gd name="connsiteX16" fmla="*/ 31506 w 31505"/>
                  <a:gd name="connsiteY16" fmla="*/ 0 h 10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505" h="107830">
                    <a:moveTo>
                      <a:pt x="31506" y="0"/>
                    </a:moveTo>
                    <a:cubicBezTo>
                      <a:pt x="30619" y="444"/>
                      <a:pt x="29731" y="444"/>
                      <a:pt x="28844" y="887"/>
                    </a:cubicBezTo>
                    <a:cubicBezTo>
                      <a:pt x="27956" y="1331"/>
                      <a:pt x="27069" y="1331"/>
                      <a:pt x="26181" y="1331"/>
                    </a:cubicBezTo>
                    <a:lnTo>
                      <a:pt x="26181" y="101174"/>
                    </a:lnTo>
                    <a:cubicBezTo>
                      <a:pt x="25737" y="101618"/>
                      <a:pt x="23519" y="102949"/>
                      <a:pt x="15087" y="102949"/>
                    </a:cubicBezTo>
                    <a:lnTo>
                      <a:pt x="15087" y="102949"/>
                    </a:lnTo>
                    <a:cubicBezTo>
                      <a:pt x="8875" y="102949"/>
                      <a:pt x="6212" y="101174"/>
                      <a:pt x="6212" y="100287"/>
                    </a:cubicBezTo>
                    <a:lnTo>
                      <a:pt x="5325" y="3550"/>
                    </a:lnTo>
                    <a:cubicBezTo>
                      <a:pt x="4437" y="3550"/>
                      <a:pt x="3550" y="3550"/>
                      <a:pt x="2662" y="3550"/>
                    </a:cubicBezTo>
                    <a:cubicBezTo>
                      <a:pt x="1775" y="3550"/>
                      <a:pt x="887" y="3550"/>
                      <a:pt x="0" y="3550"/>
                    </a:cubicBezTo>
                    <a:lnTo>
                      <a:pt x="887" y="100731"/>
                    </a:lnTo>
                    <a:cubicBezTo>
                      <a:pt x="887" y="101174"/>
                      <a:pt x="887" y="101618"/>
                      <a:pt x="1331" y="102506"/>
                    </a:cubicBezTo>
                    <a:cubicBezTo>
                      <a:pt x="2219" y="105168"/>
                      <a:pt x="7100" y="107831"/>
                      <a:pt x="15087" y="107831"/>
                    </a:cubicBezTo>
                    <a:lnTo>
                      <a:pt x="15087" y="107831"/>
                    </a:lnTo>
                    <a:cubicBezTo>
                      <a:pt x="23075" y="107831"/>
                      <a:pt x="27956" y="106499"/>
                      <a:pt x="30175" y="104281"/>
                    </a:cubicBezTo>
                    <a:cubicBezTo>
                      <a:pt x="31062" y="102949"/>
                      <a:pt x="31062" y="102062"/>
                      <a:pt x="31062" y="101618"/>
                    </a:cubicBezTo>
                    <a:lnTo>
                      <a:pt x="315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8" name="Рисунок 8">
                <a:extLst>
                  <a:ext uri="{FF2B5EF4-FFF2-40B4-BE49-F238E27FC236}">
                    <a16:creationId xmlns:a16="http://schemas.microsoft.com/office/drawing/2014/main" id="{574044A6-5111-B3A2-C8DD-286A130773E4}"/>
                  </a:ext>
                </a:extLst>
              </p:cNvPr>
              <p:cNvSpPr/>
              <p:nvPr/>
            </p:nvSpPr>
            <p:spPr>
              <a:xfrm>
                <a:off x="608651" y="6478029"/>
                <a:ext cx="4437" cy="89636"/>
              </a:xfrm>
              <a:custGeom>
                <a:avLst/>
                <a:gdLst>
                  <a:gd name="connsiteX0" fmla="*/ 0 w 4437"/>
                  <a:gd name="connsiteY0" fmla="*/ 0 h 89636"/>
                  <a:gd name="connsiteX1" fmla="*/ 0 w 4437"/>
                  <a:gd name="connsiteY1" fmla="*/ 89637 h 89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37" h="89636">
                    <a:moveTo>
                      <a:pt x="0" y="0"/>
                    </a:moveTo>
                    <a:lnTo>
                      <a:pt x="0" y="89637"/>
                    </a:lnTo>
                  </a:path>
                </a:pathLst>
              </a:custGeom>
              <a:ln w="195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9" name="Рисунок 8">
                <a:extLst>
                  <a:ext uri="{FF2B5EF4-FFF2-40B4-BE49-F238E27FC236}">
                    <a16:creationId xmlns:a16="http://schemas.microsoft.com/office/drawing/2014/main" id="{FB8F0CD4-39A0-3024-2B2B-36CB6A3DD306}"/>
                  </a:ext>
                </a:extLst>
              </p:cNvPr>
              <p:cNvSpPr/>
              <p:nvPr/>
            </p:nvSpPr>
            <p:spPr>
              <a:xfrm>
                <a:off x="605545" y="6437591"/>
                <a:ext cx="51474" cy="46650"/>
              </a:xfrm>
              <a:custGeom>
                <a:avLst/>
                <a:gdLst>
                  <a:gd name="connsiteX0" fmla="*/ 51475 w 51474"/>
                  <a:gd name="connsiteY0" fmla="*/ 5826 h 46650"/>
                  <a:gd name="connsiteX1" fmla="*/ 50587 w 51474"/>
                  <a:gd name="connsiteY1" fmla="*/ 13813 h 46650"/>
                  <a:gd name="connsiteX2" fmla="*/ 32837 w 51474"/>
                  <a:gd name="connsiteY2" fmla="*/ 44875 h 46650"/>
                  <a:gd name="connsiteX3" fmla="*/ 21744 w 51474"/>
                  <a:gd name="connsiteY3" fmla="*/ 46650 h 46650"/>
                  <a:gd name="connsiteX4" fmla="*/ 0 w 51474"/>
                  <a:gd name="connsiteY4" fmla="*/ 39107 h 46650"/>
                  <a:gd name="connsiteX5" fmla="*/ 14644 w 51474"/>
                  <a:gd name="connsiteY5" fmla="*/ 35557 h 46650"/>
                  <a:gd name="connsiteX6" fmla="*/ 29287 w 51474"/>
                  <a:gd name="connsiteY6" fmla="*/ 35557 h 46650"/>
                  <a:gd name="connsiteX7" fmla="*/ 39493 w 51474"/>
                  <a:gd name="connsiteY7" fmla="*/ 18250 h 46650"/>
                  <a:gd name="connsiteX8" fmla="*/ 40825 w 51474"/>
                  <a:gd name="connsiteY8" fmla="*/ 12038 h 46650"/>
                  <a:gd name="connsiteX9" fmla="*/ 41712 w 51474"/>
                  <a:gd name="connsiteY9" fmla="*/ 4494 h 46650"/>
                  <a:gd name="connsiteX10" fmla="*/ 47037 w 51474"/>
                  <a:gd name="connsiteY10" fmla="*/ 57 h 46650"/>
                  <a:gd name="connsiteX11" fmla="*/ 50143 w 51474"/>
                  <a:gd name="connsiteY11" fmla="*/ 1388 h 46650"/>
                  <a:gd name="connsiteX12" fmla="*/ 51475 w 51474"/>
                  <a:gd name="connsiteY12" fmla="*/ 5826 h 4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474" h="46650">
                    <a:moveTo>
                      <a:pt x="51475" y="5826"/>
                    </a:moveTo>
                    <a:lnTo>
                      <a:pt x="50587" y="13813"/>
                    </a:lnTo>
                    <a:cubicBezTo>
                      <a:pt x="47925" y="26682"/>
                      <a:pt x="43931" y="40882"/>
                      <a:pt x="32837" y="44875"/>
                    </a:cubicBezTo>
                    <a:cubicBezTo>
                      <a:pt x="29287" y="46207"/>
                      <a:pt x="25737" y="46650"/>
                      <a:pt x="21744" y="46650"/>
                    </a:cubicBezTo>
                    <a:cubicBezTo>
                      <a:pt x="14200" y="46650"/>
                      <a:pt x="7100" y="43988"/>
                      <a:pt x="0" y="39107"/>
                    </a:cubicBezTo>
                    <a:cubicBezTo>
                      <a:pt x="5325" y="38219"/>
                      <a:pt x="9762" y="37332"/>
                      <a:pt x="14644" y="35557"/>
                    </a:cubicBezTo>
                    <a:cubicBezTo>
                      <a:pt x="19525" y="37332"/>
                      <a:pt x="24850" y="37332"/>
                      <a:pt x="29287" y="35557"/>
                    </a:cubicBezTo>
                    <a:cubicBezTo>
                      <a:pt x="34168" y="33782"/>
                      <a:pt x="37275" y="26682"/>
                      <a:pt x="39493" y="18250"/>
                    </a:cubicBezTo>
                    <a:cubicBezTo>
                      <a:pt x="39937" y="16032"/>
                      <a:pt x="40381" y="14257"/>
                      <a:pt x="40825" y="12038"/>
                    </a:cubicBezTo>
                    <a:lnTo>
                      <a:pt x="41712" y="4494"/>
                    </a:lnTo>
                    <a:cubicBezTo>
                      <a:pt x="42156" y="1832"/>
                      <a:pt x="44375" y="-387"/>
                      <a:pt x="47037" y="57"/>
                    </a:cubicBezTo>
                    <a:cubicBezTo>
                      <a:pt x="48368" y="57"/>
                      <a:pt x="49256" y="944"/>
                      <a:pt x="50143" y="1388"/>
                    </a:cubicBezTo>
                    <a:cubicBezTo>
                      <a:pt x="51031" y="2719"/>
                      <a:pt x="51475" y="4051"/>
                      <a:pt x="51475" y="5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0" name="Рисунок 8">
                <a:extLst>
                  <a:ext uri="{FF2B5EF4-FFF2-40B4-BE49-F238E27FC236}">
                    <a16:creationId xmlns:a16="http://schemas.microsoft.com/office/drawing/2014/main" id="{6EEF8833-C77D-BEE9-B28E-02D57C0386F7}"/>
                  </a:ext>
                </a:extLst>
              </p:cNvPr>
              <p:cNvGrpSpPr/>
              <p:nvPr/>
            </p:nvGrpSpPr>
            <p:grpSpPr>
              <a:xfrm>
                <a:off x="569601" y="6211337"/>
                <a:ext cx="76768" cy="102505"/>
                <a:chOff x="569601" y="6211337"/>
                <a:chExt cx="76768" cy="102505"/>
              </a:xfrm>
              <a:solidFill>
                <a:srgbClr val="F0C63B"/>
              </a:solidFill>
            </p:grpSpPr>
            <p:sp>
              <p:nvSpPr>
                <p:cNvPr id="61" name="Рисунок 8">
                  <a:extLst>
                    <a:ext uri="{FF2B5EF4-FFF2-40B4-BE49-F238E27FC236}">
                      <a16:creationId xmlns:a16="http://schemas.microsoft.com/office/drawing/2014/main" id="{7FD723A0-4F79-0B9C-8952-452C569AA898}"/>
                    </a:ext>
                  </a:extLst>
                </p:cNvPr>
                <p:cNvSpPr/>
                <p:nvPr/>
              </p:nvSpPr>
              <p:spPr>
                <a:xfrm>
                  <a:off x="569601" y="6211337"/>
                  <a:ext cx="30174" cy="81205"/>
                </a:xfrm>
                <a:custGeom>
                  <a:avLst/>
                  <a:gdLst>
                    <a:gd name="connsiteX0" fmla="*/ 1331 w 30174"/>
                    <a:gd name="connsiteY0" fmla="*/ 81206 h 81205"/>
                    <a:gd name="connsiteX1" fmla="*/ 1331 w 30174"/>
                    <a:gd name="connsiteY1" fmla="*/ 81206 h 81205"/>
                    <a:gd name="connsiteX2" fmla="*/ 0 w 30174"/>
                    <a:gd name="connsiteY2" fmla="*/ 79874 h 81205"/>
                    <a:gd name="connsiteX3" fmla="*/ 13312 w 30174"/>
                    <a:gd name="connsiteY3" fmla="*/ 1331 h 81205"/>
                    <a:gd name="connsiteX4" fmla="*/ 14644 w 30174"/>
                    <a:gd name="connsiteY4" fmla="*/ 444 h 81205"/>
                    <a:gd name="connsiteX5" fmla="*/ 28844 w 30174"/>
                    <a:gd name="connsiteY5" fmla="*/ 0 h 81205"/>
                    <a:gd name="connsiteX6" fmla="*/ 30175 w 30174"/>
                    <a:gd name="connsiteY6" fmla="*/ 1331 h 81205"/>
                    <a:gd name="connsiteX7" fmla="*/ 28844 w 30174"/>
                    <a:gd name="connsiteY7" fmla="*/ 2662 h 81205"/>
                    <a:gd name="connsiteX8" fmla="*/ 15975 w 30174"/>
                    <a:gd name="connsiteY8" fmla="*/ 2662 h 81205"/>
                    <a:gd name="connsiteX9" fmla="*/ 2662 w 30174"/>
                    <a:gd name="connsiteY9" fmla="*/ 79874 h 81205"/>
                    <a:gd name="connsiteX10" fmla="*/ 1331 w 30174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74" h="81205">
                      <a:moveTo>
                        <a:pt x="1331" y="81206"/>
                      </a:moveTo>
                      <a:lnTo>
                        <a:pt x="1331" y="81206"/>
                      </a:ln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8844" y="0"/>
                      </a:lnTo>
                      <a:cubicBezTo>
                        <a:pt x="29731" y="0"/>
                        <a:pt x="30175" y="444"/>
                        <a:pt x="30175" y="1331"/>
                      </a:cubicBezTo>
                      <a:cubicBezTo>
                        <a:pt x="30175" y="2219"/>
                        <a:pt x="29731" y="2662"/>
                        <a:pt x="28844" y="2662"/>
                      </a:cubicBezTo>
                      <a:lnTo>
                        <a:pt x="15975" y="2662"/>
                      </a:lnTo>
                      <a:lnTo>
                        <a:pt x="2662" y="79874"/>
                      </a:lnTo>
                      <a:cubicBezTo>
                        <a:pt x="2662" y="80762"/>
                        <a:pt x="2219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2" name="Рисунок 8">
                  <a:extLst>
                    <a:ext uri="{FF2B5EF4-FFF2-40B4-BE49-F238E27FC236}">
                      <a16:creationId xmlns:a16="http://schemas.microsoft.com/office/drawing/2014/main" id="{13C72346-9EF0-7F68-B149-7DF9DA010E96}"/>
                    </a:ext>
                  </a:extLst>
                </p:cNvPr>
                <p:cNvSpPr/>
                <p:nvPr/>
              </p:nvSpPr>
              <p:spPr>
                <a:xfrm>
                  <a:off x="576258" y="6213999"/>
                  <a:ext cx="29731" cy="81205"/>
                </a:xfrm>
                <a:custGeom>
                  <a:avLst/>
                  <a:gdLst>
                    <a:gd name="connsiteX0" fmla="*/ 1331 w 29731"/>
                    <a:gd name="connsiteY0" fmla="*/ 81206 h 81205"/>
                    <a:gd name="connsiteX1" fmla="*/ 1331 w 29731"/>
                    <a:gd name="connsiteY1" fmla="*/ 81206 h 81205"/>
                    <a:gd name="connsiteX2" fmla="*/ 0 w 29731"/>
                    <a:gd name="connsiteY2" fmla="*/ 79874 h 81205"/>
                    <a:gd name="connsiteX3" fmla="*/ 13756 w 29731"/>
                    <a:gd name="connsiteY3" fmla="*/ 1331 h 81205"/>
                    <a:gd name="connsiteX4" fmla="*/ 15087 w 29731"/>
                    <a:gd name="connsiteY4" fmla="*/ 444 h 81205"/>
                    <a:gd name="connsiteX5" fmla="*/ 28400 w 29731"/>
                    <a:gd name="connsiteY5" fmla="*/ 0 h 81205"/>
                    <a:gd name="connsiteX6" fmla="*/ 29731 w 29731"/>
                    <a:gd name="connsiteY6" fmla="*/ 1331 h 81205"/>
                    <a:gd name="connsiteX7" fmla="*/ 28400 w 29731"/>
                    <a:gd name="connsiteY7" fmla="*/ 2662 h 81205"/>
                    <a:gd name="connsiteX8" fmla="*/ 15975 w 29731"/>
                    <a:gd name="connsiteY8" fmla="*/ 3106 h 81205"/>
                    <a:gd name="connsiteX9" fmla="*/ 2662 w 29731"/>
                    <a:gd name="connsiteY9" fmla="*/ 80318 h 81205"/>
                    <a:gd name="connsiteX10" fmla="*/ 1331 w 29731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205">
                      <a:moveTo>
                        <a:pt x="1331" y="81206"/>
                      </a:moveTo>
                      <a:cubicBezTo>
                        <a:pt x="1331" y="81206"/>
                        <a:pt x="887" y="81206"/>
                        <a:pt x="1331" y="81206"/>
                      </a:cubicBez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975" y="3106"/>
                      </a:lnTo>
                      <a:lnTo>
                        <a:pt x="2662" y="80318"/>
                      </a:lnTo>
                      <a:cubicBezTo>
                        <a:pt x="2219" y="80762"/>
                        <a:pt x="1775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3" name="Рисунок 8">
                  <a:extLst>
                    <a:ext uri="{FF2B5EF4-FFF2-40B4-BE49-F238E27FC236}">
                      <a16:creationId xmlns:a16="http://schemas.microsoft.com/office/drawing/2014/main" id="{0924681C-53B0-4A46-A675-78D2D2D6C096}"/>
                    </a:ext>
                  </a:extLst>
                </p:cNvPr>
                <p:cNvSpPr/>
                <p:nvPr/>
              </p:nvSpPr>
              <p:spPr>
                <a:xfrm>
                  <a:off x="583358" y="6216662"/>
                  <a:ext cx="29731" cy="81649"/>
                </a:xfrm>
                <a:custGeom>
                  <a:avLst/>
                  <a:gdLst>
                    <a:gd name="connsiteX0" fmla="*/ 1331 w 29731"/>
                    <a:gd name="connsiteY0" fmla="*/ 81649 h 81649"/>
                    <a:gd name="connsiteX1" fmla="*/ 1331 w 29731"/>
                    <a:gd name="connsiteY1" fmla="*/ 81649 h 81649"/>
                    <a:gd name="connsiteX2" fmla="*/ 0 w 29731"/>
                    <a:gd name="connsiteY2" fmla="*/ 80318 h 81649"/>
                    <a:gd name="connsiteX3" fmla="*/ 13756 w 29731"/>
                    <a:gd name="connsiteY3" fmla="*/ 1331 h 81649"/>
                    <a:gd name="connsiteX4" fmla="*/ 15087 w 29731"/>
                    <a:gd name="connsiteY4" fmla="*/ 444 h 81649"/>
                    <a:gd name="connsiteX5" fmla="*/ 28400 w 29731"/>
                    <a:gd name="connsiteY5" fmla="*/ 0 h 81649"/>
                    <a:gd name="connsiteX6" fmla="*/ 29731 w 29731"/>
                    <a:gd name="connsiteY6" fmla="*/ 1331 h 81649"/>
                    <a:gd name="connsiteX7" fmla="*/ 28400 w 29731"/>
                    <a:gd name="connsiteY7" fmla="*/ 2219 h 81649"/>
                    <a:gd name="connsiteX8" fmla="*/ 15975 w 29731"/>
                    <a:gd name="connsiteY8" fmla="*/ 2662 h 81649"/>
                    <a:gd name="connsiteX9" fmla="*/ 2662 w 29731"/>
                    <a:gd name="connsiteY9" fmla="*/ 80762 h 81649"/>
                    <a:gd name="connsiteX10" fmla="*/ 1331 w 29731"/>
                    <a:gd name="connsiteY10" fmla="*/ 81649 h 81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649">
                      <a:moveTo>
                        <a:pt x="1331" y="81649"/>
                      </a:moveTo>
                      <a:cubicBezTo>
                        <a:pt x="887" y="81649"/>
                        <a:pt x="887" y="81649"/>
                        <a:pt x="1331" y="81649"/>
                      </a:cubicBezTo>
                      <a:cubicBezTo>
                        <a:pt x="444" y="81649"/>
                        <a:pt x="0" y="80762"/>
                        <a:pt x="0" y="80318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1331"/>
                        <a:pt x="29287" y="2219"/>
                        <a:pt x="28400" y="2219"/>
                      </a:cubicBezTo>
                      <a:lnTo>
                        <a:pt x="15975" y="2662"/>
                      </a:lnTo>
                      <a:lnTo>
                        <a:pt x="2662" y="80762"/>
                      </a:lnTo>
                      <a:cubicBezTo>
                        <a:pt x="2219" y="81206"/>
                        <a:pt x="1775" y="81649"/>
                        <a:pt x="1331" y="8164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4" name="Рисунок 8">
                  <a:extLst>
                    <a:ext uri="{FF2B5EF4-FFF2-40B4-BE49-F238E27FC236}">
                      <a16:creationId xmlns:a16="http://schemas.microsoft.com/office/drawing/2014/main" id="{A4405B62-6E63-5B33-D92C-89336046A02E}"/>
                    </a:ext>
                  </a:extLst>
                </p:cNvPr>
                <p:cNvSpPr/>
                <p:nvPr/>
              </p:nvSpPr>
              <p:spPr>
                <a:xfrm>
                  <a:off x="590458" y="6218880"/>
                  <a:ext cx="29287" cy="82536"/>
                </a:xfrm>
                <a:custGeom>
                  <a:avLst/>
                  <a:gdLst>
                    <a:gd name="connsiteX0" fmla="*/ 1331 w 29287"/>
                    <a:gd name="connsiteY0" fmla="*/ 82537 h 82536"/>
                    <a:gd name="connsiteX1" fmla="*/ 1331 w 29287"/>
                    <a:gd name="connsiteY1" fmla="*/ 82537 h 82536"/>
                    <a:gd name="connsiteX2" fmla="*/ 0 w 29287"/>
                    <a:gd name="connsiteY2" fmla="*/ 81206 h 82536"/>
                    <a:gd name="connsiteX3" fmla="*/ 13312 w 29287"/>
                    <a:gd name="connsiteY3" fmla="*/ 1331 h 82536"/>
                    <a:gd name="connsiteX4" fmla="*/ 14644 w 29287"/>
                    <a:gd name="connsiteY4" fmla="*/ 444 h 82536"/>
                    <a:gd name="connsiteX5" fmla="*/ 27956 w 29287"/>
                    <a:gd name="connsiteY5" fmla="*/ 0 h 82536"/>
                    <a:gd name="connsiteX6" fmla="*/ 29287 w 29287"/>
                    <a:gd name="connsiteY6" fmla="*/ 1331 h 82536"/>
                    <a:gd name="connsiteX7" fmla="*/ 27956 w 29287"/>
                    <a:gd name="connsiteY7" fmla="*/ 2662 h 82536"/>
                    <a:gd name="connsiteX8" fmla="*/ 15531 w 29287"/>
                    <a:gd name="connsiteY8" fmla="*/ 3106 h 82536"/>
                    <a:gd name="connsiteX9" fmla="*/ 2219 w 29287"/>
                    <a:gd name="connsiteY9" fmla="*/ 81649 h 82536"/>
                    <a:gd name="connsiteX10" fmla="*/ 1331 w 29287"/>
                    <a:gd name="connsiteY10" fmla="*/ 82537 h 8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287" h="82536">
                      <a:moveTo>
                        <a:pt x="1331" y="82537"/>
                      </a:moveTo>
                      <a:cubicBezTo>
                        <a:pt x="1331" y="82537"/>
                        <a:pt x="887" y="82537"/>
                        <a:pt x="1331" y="82537"/>
                      </a:cubicBezTo>
                      <a:cubicBezTo>
                        <a:pt x="444" y="82537"/>
                        <a:pt x="0" y="81649"/>
                        <a:pt x="0" y="81206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7956" y="0"/>
                      </a:lnTo>
                      <a:cubicBezTo>
                        <a:pt x="28844" y="0"/>
                        <a:pt x="29287" y="444"/>
                        <a:pt x="29287" y="1331"/>
                      </a:cubicBezTo>
                      <a:cubicBezTo>
                        <a:pt x="29287" y="2219"/>
                        <a:pt x="28844" y="2662"/>
                        <a:pt x="27956" y="2662"/>
                      </a:cubicBezTo>
                      <a:lnTo>
                        <a:pt x="15531" y="3106"/>
                      </a:lnTo>
                      <a:lnTo>
                        <a:pt x="2219" y="81649"/>
                      </a:lnTo>
                      <a:cubicBezTo>
                        <a:pt x="2219" y="82093"/>
                        <a:pt x="1775" y="82537"/>
                        <a:pt x="1331" y="82537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5" name="Рисунок 8">
                  <a:extLst>
                    <a:ext uri="{FF2B5EF4-FFF2-40B4-BE49-F238E27FC236}">
                      <a16:creationId xmlns:a16="http://schemas.microsoft.com/office/drawing/2014/main" id="{4DAACCB4-514A-EF12-56D7-7F9E505C0E9A}"/>
                    </a:ext>
                  </a:extLst>
                </p:cNvPr>
                <p:cNvSpPr/>
                <p:nvPr/>
              </p:nvSpPr>
              <p:spPr>
                <a:xfrm>
                  <a:off x="597558" y="6221543"/>
                  <a:ext cx="29731" cy="82980"/>
                </a:xfrm>
                <a:custGeom>
                  <a:avLst/>
                  <a:gdLst>
                    <a:gd name="connsiteX0" fmla="*/ 1331 w 29731"/>
                    <a:gd name="connsiteY0" fmla="*/ 82981 h 82980"/>
                    <a:gd name="connsiteX1" fmla="*/ 1331 w 29731"/>
                    <a:gd name="connsiteY1" fmla="*/ 82981 h 82980"/>
                    <a:gd name="connsiteX2" fmla="*/ 0 w 29731"/>
                    <a:gd name="connsiteY2" fmla="*/ 81649 h 82980"/>
                    <a:gd name="connsiteX3" fmla="*/ 12869 w 29731"/>
                    <a:gd name="connsiteY3" fmla="*/ 1331 h 82980"/>
                    <a:gd name="connsiteX4" fmla="*/ 14200 w 29731"/>
                    <a:gd name="connsiteY4" fmla="*/ 444 h 82980"/>
                    <a:gd name="connsiteX5" fmla="*/ 28400 w 29731"/>
                    <a:gd name="connsiteY5" fmla="*/ 0 h 82980"/>
                    <a:gd name="connsiteX6" fmla="*/ 29731 w 29731"/>
                    <a:gd name="connsiteY6" fmla="*/ 1331 h 82980"/>
                    <a:gd name="connsiteX7" fmla="*/ 28400 w 29731"/>
                    <a:gd name="connsiteY7" fmla="*/ 2662 h 82980"/>
                    <a:gd name="connsiteX8" fmla="*/ 15531 w 29731"/>
                    <a:gd name="connsiteY8" fmla="*/ 3106 h 82980"/>
                    <a:gd name="connsiteX9" fmla="*/ 2662 w 29731"/>
                    <a:gd name="connsiteY9" fmla="*/ 82537 h 82980"/>
                    <a:gd name="connsiteX10" fmla="*/ 1331 w 29731"/>
                    <a:gd name="connsiteY10" fmla="*/ 82981 h 82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2980">
                      <a:moveTo>
                        <a:pt x="1331" y="82981"/>
                      </a:moveTo>
                      <a:cubicBezTo>
                        <a:pt x="1331" y="82981"/>
                        <a:pt x="887" y="82981"/>
                        <a:pt x="1331" y="82981"/>
                      </a:cubicBezTo>
                      <a:cubicBezTo>
                        <a:pt x="444" y="82981"/>
                        <a:pt x="0" y="82093"/>
                        <a:pt x="0" y="81649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8400" y="0"/>
                      </a:lnTo>
                      <a:cubicBezTo>
                        <a:pt x="28844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531" y="3106"/>
                      </a:lnTo>
                      <a:lnTo>
                        <a:pt x="2662" y="82537"/>
                      </a:lnTo>
                      <a:cubicBezTo>
                        <a:pt x="2219" y="82537"/>
                        <a:pt x="1775" y="82981"/>
                        <a:pt x="1331" y="82981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6" name="Рисунок 8">
                  <a:extLst>
                    <a:ext uri="{FF2B5EF4-FFF2-40B4-BE49-F238E27FC236}">
                      <a16:creationId xmlns:a16="http://schemas.microsoft.com/office/drawing/2014/main" id="{7C5A6D87-65B7-FDBA-5C6F-E4375BBDD98C}"/>
                    </a:ext>
                  </a:extLst>
                </p:cNvPr>
                <p:cNvSpPr/>
                <p:nvPr/>
              </p:nvSpPr>
              <p:spPr>
                <a:xfrm>
                  <a:off x="604214" y="6223762"/>
                  <a:ext cx="28843" cy="83868"/>
                </a:xfrm>
                <a:custGeom>
                  <a:avLst/>
                  <a:gdLst>
                    <a:gd name="connsiteX0" fmla="*/ 1331 w 28843"/>
                    <a:gd name="connsiteY0" fmla="*/ 83868 h 83868"/>
                    <a:gd name="connsiteX1" fmla="*/ 1331 w 28843"/>
                    <a:gd name="connsiteY1" fmla="*/ 83868 h 83868"/>
                    <a:gd name="connsiteX2" fmla="*/ 0 w 28843"/>
                    <a:gd name="connsiteY2" fmla="*/ 82537 h 83868"/>
                    <a:gd name="connsiteX3" fmla="*/ 12869 w 28843"/>
                    <a:gd name="connsiteY3" fmla="*/ 1331 h 83868"/>
                    <a:gd name="connsiteX4" fmla="*/ 14200 w 28843"/>
                    <a:gd name="connsiteY4" fmla="*/ 444 h 83868"/>
                    <a:gd name="connsiteX5" fmla="*/ 27512 w 28843"/>
                    <a:gd name="connsiteY5" fmla="*/ 0 h 83868"/>
                    <a:gd name="connsiteX6" fmla="*/ 28844 w 28843"/>
                    <a:gd name="connsiteY6" fmla="*/ 1331 h 83868"/>
                    <a:gd name="connsiteX7" fmla="*/ 27512 w 28843"/>
                    <a:gd name="connsiteY7" fmla="*/ 2662 h 83868"/>
                    <a:gd name="connsiteX8" fmla="*/ 15087 w 28843"/>
                    <a:gd name="connsiteY8" fmla="*/ 3106 h 83868"/>
                    <a:gd name="connsiteX9" fmla="*/ 2219 w 28843"/>
                    <a:gd name="connsiteY9" fmla="*/ 83424 h 83868"/>
                    <a:gd name="connsiteX10" fmla="*/ 1331 w 28843"/>
                    <a:gd name="connsiteY10" fmla="*/ 83868 h 83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843" h="83868">
                      <a:moveTo>
                        <a:pt x="1331" y="83868"/>
                      </a:moveTo>
                      <a:lnTo>
                        <a:pt x="1331" y="83868"/>
                      </a:lnTo>
                      <a:cubicBezTo>
                        <a:pt x="444" y="83868"/>
                        <a:pt x="0" y="82981"/>
                        <a:pt x="0" y="82537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512" y="0"/>
                      </a:lnTo>
                      <a:cubicBezTo>
                        <a:pt x="28400" y="0"/>
                        <a:pt x="28844" y="444"/>
                        <a:pt x="28844" y="1331"/>
                      </a:cubicBezTo>
                      <a:cubicBezTo>
                        <a:pt x="28844" y="2219"/>
                        <a:pt x="28400" y="2662"/>
                        <a:pt x="27512" y="2662"/>
                      </a:cubicBezTo>
                      <a:lnTo>
                        <a:pt x="15087" y="3106"/>
                      </a:lnTo>
                      <a:lnTo>
                        <a:pt x="2219" y="83424"/>
                      </a:lnTo>
                      <a:cubicBezTo>
                        <a:pt x="2662" y="83424"/>
                        <a:pt x="1775" y="83868"/>
                        <a:pt x="1331" y="83868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7" name="Рисунок 8">
                  <a:extLst>
                    <a:ext uri="{FF2B5EF4-FFF2-40B4-BE49-F238E27FC236}">
                      <a16:creationId xmlns:a16="http://schemas.microsoft.com/office/drawing/2014/main" id="{A376E6F3-36FC-2BC0-711F-2B00DD9FDA69}"/>
                    </a:ext>
                  </a:extLst>
                </p:cNvPr>
                <p:cNvSpPr/>
                <p:nvPr/>
              </p:nvSpPr>
              <p:spPr>
                <a:xfrm>
                  <a:off x="611314" y="6225980"/>
                  <a:ext cx="28399" cy="84755"/>
                </a:xfrm>
                <a:custGeom>
                  <a:avLst/>
                  <a:gdLst>
                    <a:gd name="connsiteX0" fmla="*/ 1331 w 28399"/>
                    <a:gd name="connsiteY0" fmla="*/ 84756 h 84755"/>
                    <a:gd name="connsiteX1" fmla="*/ 1331 w 28399"/>
                    <a:gd name="connsiteY1" fmla="*/ 84756 h 84755"/>
                    <a:gd name="connsiteX2" fmla="*/ 0 w 28399"/>
                    <a:gd name="connsiteY2" fmla="*/ 83424 h 84755"/>
                    <a:gd name="connsiteX3" fmla="*/ 12869 w 28399"/>
                    <a:gd name="connsiteY3" fmla="*/ 1331 h 84755"/>
                    <a:gd name="connsiteX4" fmla="*/ 14200 w 28399"/>
                    <a:gd name="connsiteY4" fmla="*/ 444 h 84755"/>
                    <a:gd name="connsiteX5" fmla="*/ 27069 w 28399"/>
                    <a:gd name="connsiteY5" fmla="*/ 0 h 84755"/>
                    <a:gd name="connsiteX6" fmla="*/ 28400 w 28399"/>
                    <a:gd name="connsiteY6" fmla="*/ 1331 h 84755"/>
                    <a:gd name="connsiteX7" fmla="*/ 27069 w 28399"/>
                    <a:gd name="connsiteY7" fmla="*/ 2662 h 84755"/>
                    <a:gd name="connsiteX8" fmla="*/ 15087 w 28399"/>
                    <a:gd name="connsiteY8" fmla="*/ 3106 h 84755"/>
                    <a:gd name="connsiteX9" fmla="*/ 2662 w 28399"/>
                    <a:gd name="connsiteY9" fmla="*/ 84312 h 84755"/>
                    <a:gd name="connsiteX10" fmla="*/ 1331 w 28399"/>
                    <a:gd name="connsiteY10" fmla="*/ 84756 h 84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4755">
                      <a:moveTo>
                        <a:pt x="1331" y="84756"/>
                      </a:moveTo>
                      <a:lnTo>
                        <a:pt x="1331" y="84756"/>
                      </a:lnTo>
                      <a:cubicBezTo>
                        <a:pt x="444" y="84756"/>
                        <a:pt x="0" y="83868"/>
                        <a:pt x="0" y="83424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087" y="3106"/>
                      </a:lnTo>
                      <a:lnTo>
                        <a:pt x="2662" y="84312"/>
                      </a:lnTo>
                      <a:cubicBezTo>
                        <a:pt x="2662" y="84312"/>
                        <a:pt x="1775" y="84756"/>
                        <a:pt x="1331" y="8475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8" name="Рисунок 8">
                  <a:extLst>
                    <a:ext uri="{FF2B5EF4-FFF2-40B4-BE49-F238E27FC236}">
                      <a16:creationId xmlns:a16="http://schemas.microsoft.com/office/drawing/2014/main" id="{46969829-F87F-74B4-F5F5-4B4B36F30D07}"/>
                    </a:ext>
                  </a:extLst>
                </p:cNvPr>
                <p:cNvSpPr/>
                <p:nvPr/>
              </p:nvSpPr>
              <p:spPr>
                <a:xfrm>
                  <a:off x="617970" y="6228643"/>
                  <a:ext cx="28399" cy="85199"/>
                </a:xfrm>
                <a:custGeom>
                  <a:avLst/>
                  <a:gdLst>
                    <a:gd name="connsiteX0" fmla="*/ 1331 w 28399"/>
                    <a:gd name="connsiteY0" fmla="*/ 85199 h 85199"/>
                    <a:gd name="connsiteX1" fmla="*/ 1331 w 28399"/>
                    <a:gd name="connsiteY1" fmla="*/ 85199 h 85199"/>
                    <a:gd name="connsiteX2" fmla="*/ 0 w 28399"/>
                    <a:gd name="connsiteY2" fmla="*/ 83868 h 85199"/>
                    <a:gd name="connsiteX3" fmla="*/ 12869 w 28399"/>
                    <a:gd name="connsiteY3" fmla="*/ 887 h 85199"/>
                    <a:gd name="connsiteX4" fmla="*/ 14200 w 28399"/>
                    <a:gd name="connsiteY4" fmla="*/ 0 h 85199"/>
                    <a:gd name="connsiteX5" fmla="*/ 27069 w 28399"/>
                    <a:gd name="connsiteY5" fmla="*/ 0 h 85199"/>
                    <a:gd name="connsiteX6" fmla="*/ 28400 w 28399"/>
                    <a:gd name="connsiteY6" fmla="*/ 1331 h 85199"/>
                    <a:gd name="connsiteX7" fmla="*/ 27069 w 28399"/>
                    <a:gd name="connsiteY7" fmla="*/ 2662 h 85199"/>
                    <a:gd name="connsiteX8" fmla="*/ 15531 w 28399"/>
                    <a:gd name="connsiteY8" fmla="*/ 2662 h 85199"/>
                    <a:gd name="connsiteX9" fmla="*/ 2662 w 28399"/>
                    <a:gd name="connsiteY9" fmla="*/ 84312 h 85199"/>
                    <a:gd name="connsiteX10" fmla="*/ 1331 w 28399"/>
                    <a:gd name="connsiteY10" fmla="*/ 85199 h 85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5199">
                      <a:moveTo>
                        <a:pt x="1331" y="85199"/>
                      </a:moveTo>
                      <a:lnTo>
                        <a:pt x="1331" y="85199"/>
                      </a:lnTo>
                      <a:cubicBezTo>
                        <a:pt x="444" y="85199"/>
                        <a:pt x="0" y="84312"/>
                        <a:pt x="0" y="83868"/>
                      </a:cubicBezTo>
                      <a:lnTo>
                        <a:pt x="12869" y="887"/>
                      </a:lnTo>
                      <a:cubicBezTo>
                        <a:pt x="12869" y="444"/>
                        <a:pt x="13312" y="0"/>
                        <a:pt x="14200" y="0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531" y="2662"/>
                      </a:lnTo>
                      <a:lnTo>
                        <a:pt x="2662" y="84312"/>
                      </a:lnTo>
                      <a:cubicBezTo>
                        <a:pt x="2662" y="84756"/>
                        <a:pt x="1775" y="85199"/>
                        <a:pt x="1331" y="8519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1" name="Рисунок 8">
                <a:extLst>
                  <a:ext uri="{FF2B5EF4-FFF2-40B4-BE49-F238E27FC236}">
                    <a16:creationId xmlns:a16="http://schemas.microsoft.com/office/drawing/2014/main" id="{71076F69-52B2-E87C-E746-BAED4110D57C}"/>
                  </a:ext>
                </a:extLst>
              </p:cNvPr>
              <p:cNvSpPr/>
              <p:nvPr/>
            </p:nvSpPr>
            <p:spPr>
              <a:xfrm>
                <a:off x="521677" y="6231749"/>
                <a:ext cx="175463" cy="248498"/>
              </a:xfrm>
              <a:custGeom>
                <a:avLst/>
                <a:gdLst>
                  <a:gd name="connsiteX0" fmla="*/ 71443 w 175463"/>
                  <a:gd name="connsiteY0" fmla="*/ 248498 h 248498"/>
                  <a:gd name="connsiteX1" fmla="*/ 0 w 175463"/>
                  <a:gd name="connsiteY1" fmla="*/ 179718 h 248498"/>
                  <a:gd name="connsiteX2" fmla="*/ 0 w 175463"/>
                  <a:gd name="connsiteY2" fmla="*/ 179274 h 248498"/>
                  <a:gd name="connsiteX3" fmla="*/ 444 w 175463"/>
                  <a:gd name="connsiteY3" fmla="*/ 173505 h 248498"/>
                  <a:gd name="connsiteX4" fmla="*/ 8431 w 175463"/>
                  <a:gd name="connsiteY4" fmla="*/ 122030 h 248498"/>
                  <a:gd name="connsiteX5" fmla="*/ 9762 w 175463"/>
                  <a:gd name="connsiteY5" fmla="*/ 120255 h 248498"/>
                  <a:gd name="connsiteX6" fmla="*/ 11981 w 175463"/>
                  <a:gd name="connsiteY6" fmla="*/ 120255 h 248498"/>
                  <a:gd name="connsiteX7" fmla="*/ 85199 w 175463"/>
                  <a:gd name="connsiteY7" fmla="*/ 157974 h 248498"/>
                  <a:gd name="connsiteX8" fmla="*/ 96293 w 175463"/>
                  <a:gd name="connsiteY8" fmla="*/ 154868 h 248498"/>
                  <a:gd name="connsiteX9" fmla="*/ 120699 w 175463"/>
                  <a:gd name="connsiteY9" fmla="*/ 2219 h 248498"/>
                  <a:gd name="connsiteX10" fmla="*/ 123362 w 175463"/>
                  <a:gd name="connsiteY10" fmla="*/ 0 h 248498"/>
                  <a:gd name="connsiteX11" fmla="*/ 173061 w 175463"/>
                  <a:gd name="connsiteY11" fmla="*/ 887 h 248498"/>
                  <a:gd name="connsiteX12" fmla="*/ 174836 w 175463"/>
                  <a:gd name="connsiteY12" fmla="*/ 1775 h 248498"/>
                  <a:gd name="connsiteX13" fmla="*/ 175280 w 175463"/>
                  <a:gd name="connsiteY13" fmla="*/ 3994 h 248498"/>
                  <a:gd name="connsiteX14" fmla="*/ 145549 w 175463"/>
                  <a:gd name="connsiteY14" fmla="*/ 173949 h 248498"/>
                  <a:gd name="connsiteX15" fmla="*/ 144218 w 175463"/>
                  <a:gd name="connsiteY15" fmla="*/ 182380 h 248498"/>
                  <a:gd name="connsiteX16" fmla="*/ 71443 w 175463"/>
                  <a:gd name="connsiteY16" fmla="*/ 248498 h 248498"/>
                  <a:gd name="connsiteX17" fmla="*/ 5325 w 175463"/>
                  <a:gd name="connsiteY17" fmla="*/ 180161 h 248498"/>
                  <a:gd name="connsiteX18" fmla="*/ 71887 w 175463"/>
                  <a:gd name="connsiteY18" fmla="*/ 244061 h 248498"/>
                  <a:gd name="connsiteX19" fmla="*/ 139336 w 175463"/>
                  <a:gd name="connsiteY19" fmla="*/ 181936 h 248498"/>
                  <a:gd name="connsiteX20" fmla="*/ 140668 w 175463"/>
                  <a:gd name="connsiteY20" fmla="*/ 173505 h 248498"/>
                  <a:gd name="connsiteX21" fmla="*/ 169955 w 175463"/>
                  <a:gd name="connsiteY21" fmla="*/ 6656 h 248498"/>
                  <a:gd name="connsiteX22" fmla="*/ 125580 w 175463"/>
                  <a:gd name="connsiteY22" fmla="*/ 5769 h 248498"/>
                  <a:gd name="connsiteX23" fmla="*/ 101618 w 175463"/>
                  <a:gd name="connsiteY23" fmla="*/ 157530 h 248498"/>
                  <a:gd name="connsiteX24" fmla="*/ 100287 w 175463"/>
                  <a:gd name="connsiteY24" fmla="*/ 159305 h 248498"/>
                  <a:gd name="connsiteX25" fmla="*/ 85643 w 175463"/>
                  <a:gd name="connsiteY25" fmla="*/ 163743 h 248498"/>
                  <a:gd name="connsiteX26" fmla="*/ 13312 w 175463"/>
                  <a:gd name="connsiteY26" fmla="*/ 126912 h 248498"/>
                  <a:gd name="connsiteX27" fmla="*/ 5769 w 175463"/>
                  <a:gd name="connsiteY27" fmla="*/ 173949 h 248498"/>
                  <a:gd name="connsiteX28" fmla="*/ 5769 w 175463"/>
                  <a:gd name="connsiteY28" fmla="*/ 173949 h 248498"/>
                  <a:gd name="connsiteX29" fmla="*/ 5325 w 175463"/>
                  <a:gd name="connsiteY29" fmla="*/ 180161 h 248498"/>
                  <a:gd name="connsiteX30" fmla="*/ 85199 w 175463"/>
                  <a:gd name="connsiteY30" fmla="*/ 158861 h 248498"/>
                  <a:gd name="connsiteX31" fmla="*/ 85199 w 175463"/>
                  <a:gd name="connsiteY31" fmla="*/ 158861 h 248498"/>
                  <a:gd name="connsiteX32" fmla="*/ 85199 w 175463"/>
                  <a:gd name="connsiteY32" fmla="*/ 158861 h 24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5463" h="248498">
                    <a:moveTo>
                      <a:pt x="71443" y="248498"/>
                    </a:moveTo>
                    <a:cubicBezTo>
                      <a:pt x="32393" y="248498"/>
                      <a:pt x="1775" y="218767"/>
                      <a:pt x="0" y="179718"/>
                    </a:cubicBezTo>
                    <a:cubicBezTo>
                      <a:pt x="0" y="179718"/>
                      <a:pt x="0" y="179718"/>
                      <a:pt x="0" y="179274"/>
                    </a:cubicBezTo>
                    <a:lnTo>
                      <a:pt x="444" y="173505"/>
                    </a:lnTo>
                    <a:cubicBezTo>
                      <a:pt x="444" y="159305"/>
                      <a:pt x="7987" y="123362"/>
                      <a:pt x="8431" y="122030"/>
                    </a:cubicBezTo>
                    <a:cubicBezTo>
                      <a:pt x="8431" y="121143"/>
                      <a:pt x="9319" y="120699"/>
                      <a:pt x="9762" y="120255"/>
                    </a:cubicBezTo>
                    <a:cubicBezTo>
                      <a:pt x="10650" y="119812"/>
                      <a:pt x="11537" y="119812"/>
                      <a:pt x="11981" y="120255"/>
                    </a:cubicBezTo>
                    <a:cubicBezTo>
                      <a:pt x="37718" y="134455"/>
                      <a:pt x="80318" y="157086"/>
                      <a:pt x="85199" y="157974"/>
                    </a:cubicBezTo>
                    <a:cubicBezTo>
                      <a:pt x="88306" y="157974"/>
                      <a:pt x="93630" y="155755"/>
                      <a:pt x="96293" y="154868"/>
                    </a:cubicBezTo>
                    <a:lnTo>
                      <a:pt x="120699" y="2219"/>
                    </a:lnTo>
                    <a:cubicBezTo>
                      <a:pt x="120699" y="887"/>
                      <a:pt x="122030" y="0"/>
                      <a:pt x="123362" y="0"/>
                    </a:cubicBezTo>
                    <a:lnTo>
                      <a:pt x="173061" y="887"/>
                    </a:lnTo>
                    <a:cubicBezTo>
                      <a:pt x="173949" y="887"/>
                      <a:pt x="174392" y="1331"/>
                      <a:pt x="174836" y="1775"/>
                    </a:cubicBezTo>
                    <a:cubicBezTo>
                      <a:pt x="175280" y="2219"/>
                      <a:pt x="175724" y="3106"/>
                      <a:pt x="175280" y="3994"/>
                    </a:cubicBezTo>
                    <a:lnTo>
                      <a:pt x="145549" y="173949"/>
                    </a:lnTo>
                    <a:lnTo>
                      <a:pt x="144218" y="182380"/>
                    </a:lnTo>
                    <a:cubicBezTo>
                      <a:pt x="136674" y="224536"/>
                      <a:pt x="110049" y="248498"/>
                      <a:pt x="71443" y="248498"/>
                    </a:cubicBezTo>
                    <a:close/>
                    <a:moveTo>
                      <a:pt x="5325" y="180161"/>
                    </a:moveTo>
                    <a:cubicBezTo>
                      <a:pt x="7100" y="216549"/>
                      <a:pt x="35500" y="244061"/>
                      <a:pt x="71887" y="244061"/>
                    </a:cubicBezTo>
                    <a:cubicBezTo>
                      <a:pt x="108274" y="244061"/>
                      <a:pt x="132236" y="221874"/>
                      <a:pt x="139336" y="181936"/>
                    </a:cubicBezTo>
                    <a:lnTo>
                      <a:pt x="140668" y="173505"/>
                    </a:lnTo>
                    <a:lnTo>
                      <a:pt x="169955" y="6656"/>
                    </a:lnTo>
                    <a:lnTo>
                      <a:pt x="125580" y="5769"/>
                    </a:lnTo>
                    <a:lnTo>
                      <a:pt x="101618" y="157530"/>
                    </a:lnTo>
                    <a:cubicBezTo>
                      <a:pt x="101618" y="158418"/>
                      <a:pt x="100730" y="159305"/>
                      <a:pt x="100287" y="159305"/>
                    </a:cubicBezTo>
                    <a:cubicBezTo>
                      <a:pt x="99399" y="159749"/>
                      <a:pt x="90968" y="163743"/>
                      <a:pt x="85643" y="163743"/>
                    </a:cubicBezTo>
                    <a:cubicBezTo>
                      <a:pt x="82093" y="163743"/>
                      <a:pt x="39937" y="141555"/>
                      <a:pt x="13312" y="126912"/>
                    </a:cubicBezTo>
                    <a:cubicBezTo>
                      <a:pt x="10650" y="136674"/>
                      <a:pt x="5769" y="163299"/>
                      <a:pt x="5769" y="173949"/>
                    </a:cubicBezTo>
                    <a:lnTo>
                      <a:pt x="5769" y="173949"/>
                    </a:lnTo>
                    <a:lnTo>
                      <a:pt x="5325" y="180161"/>
                    </a:lnTo>
                    <a:close/>
                    <a:moveTo>
                      <a:pt x="85199" y="158861"/>
                    </a:moveTo>
                    <a:lnTo>
                      <a:pt x="85199" y="158861"/>
                    </a:lnTo>
                    <a:lnTo>
                      <a:pt x="85199" y="158861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2" name="Рисунок 8">
                <a:extLst>
                  <a:ext uri="{FF2B5EF4-FFF2-40B4-BE49-F238E27FC236}">
                    <a16:creationId xmlns:a16="http://schemas.microsoft.com/office/drawing/2014/main" id="{8CB09A0A-2433-E803-3F73-9E84F9B1215F}"/>
                  </a:ext>
                </a:extLst>
              </p:cNvPr>
              <p:cNvSpPr/>
              <p:nvPr/>
            </p:nvSpPr>
            <p:spPr>
              <a:xfrm>
                <a:off x="647701" y="6338526"/>
                <a:ext cx="20856" cy="115984"/>
              </a:xfrm>
              <a:custGeom>
                <a:avLst/>
                <a:gdLst>
                  <a:gd name="connsiteX0" fmla="*/ 0 w 20856"/>
                  <a:gd name="connsiteY0" fmla="*/ 110659 h 115984"/>
                  <a:gd name="connsiteX1" fmla="*/ 2219 w 20856"/>
                  <a:gd name="connsiteY1" fmla="*/ 84922 h 115984"/>
                  <a:gd name="connsiteX2" fmla="*/ 4881 w 20856"/>
                  <a:gd name="connsiteY2" fmla="*/ 59185 h 115984"/>
                  <a:gd name="connsiteX3" fmla="*/ 7544 w 20856"/>
                  <a:gd name="connsiteY3" fmla="*/ 33447 h 115984"/>
                  <a:gd name="connsiteX4" fmla="*/ 8875 w 20856"/>
                  <a:gd name="connsiteY4" fmla="*/ 20579 h 115984"/>
                  <a:gd name="connsiteX5" fmla="*/ 9762 w 20856"/>
                  <a:gd name="connsiteY5" fmla="*/ 13923 h 115984"/>
                  <a:gd name="connsiteX6" fmla="*/ 10650 w 20856"/>
                  <a:gd name="connsiteY6" fmla="*/ 7710 h 115984"/>
                  <a:gd name="connsiteX7" fmla="*/ 13312 w 20856"/>
                  <a:gd name="connsiteY7" fmla="*/ 12591 h 115984"/>
                  <a:gd name="connsiteX8" fmla="*/ 9762 w 20856"/>
                  <a:gd name="connsiteY8" fmla="*/ 9929 h 115984"/>
                  <a:gd name="connsiteX9" fmla="*/ 6212 w 20856"/>
                  <a:gd name="connsiteY9" fmla="*/ 7266 h 115984"/>
                  <a:gd name="connsiteX10" fmla="*/ 5769 w 20856"/>
                  <a:gd name="connsiteY10" fmla="*/ 1498 h 115984"/>
                  <a:gd name="connsiteX11" fmla="*/ 10206 w 20856"/>
                  <a:gd name="connsiteY11" fmla="*/ 166 h 115984"/>
                  <a:gd name="connsiteX12" fmla="*/ 14200 w 20856"/>
                  <a:gd name="connsiteY12" fmla="*/ 1941 h 115984"/>
                  <a:gd name="connsiteX13" fmla="*/ 18194 w 20856"/>
                  <a:gd name="connsiteY13" fmla="*/ 3716 h 115984"/>
                  <a:gd name="connsiteX14" fmla="*/ 20856 w 20856"/>
                  <a:gd name="connsiteY14" fmla="*/ 8154 h 115984"/>
                  <a:gd name="connsiteX15" fmla="*/ 20856 w 20856"/>
                  <a:gd name="connsiteY15" fmla="*/ 9041 h 115984"/>
                  <a:gd name="connsiteX16" fmla="*/ 20412 w 20856"/>
                  <a:gd name="connsiteY16" fmla="*/ 15698 h 115984"/>
                  <a:gd name="connsiteX17" fmla="*/ 19081 w 20856"/>
                  <a:gd name="connsiteY17" fmla="*/ 22354 h 115984"/>
                  <a:gd name="connsiteX18" fmla="*/ 17750 w 20856"/>
                  <a:gd name="connsiteY18" fmla="*/ 35222 h 115984"/>
                  <a:gd name="connsiteX19" fmla="*/ 14644 w 20856"/>
                  <a:gd name="connsiteY19" fmla="*/ 60960 h 115984"/>
                  <a:gd name="connsiteX20" fmla="*/ 11537 w 20856"/>
                  <a:gd name="connsiteY20" fmla="*/ 86697 h 115984"/>
                  <a:gd name="connsiteX21" fmla="*/ 7987 w 20856"/>
                  <a:gd name="connsiteY21" fmla="*/ 112434 h 115984"/>
                  <a:gd name="connsiteX22" fmla="*/ 3550 w 20856"/>
                  <a:gd name="connsiteY22" fmla="*/ 115984 h 115984"/>
                  <a:gd name="connsiteX23" fmla="*/ 0 w 20856"/>
                  <a:gd name="connsiteY23" fmla="*/ 110659 h 1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856" h="115984">
                    <a:moveTo>
                      <a:pt x="0" y="110659"/>
                    </a:moveTo>
                    <a:cubicBezTo>
                      <a:pt x="887" y="102228"/>
                      <a:pt x="1331" y="93353"/>
                      <a:pt x="2219" y="84922"/>
                    </a:cubicBezTo>
                    <a:lnTo>
                      <a:pt x="4881" y="59185"/>
                    </a:lnTo>
                    <a:cubicBezTo>
                      <a:pt x="5769" y="50754"/>
                      <a:pt x="6656" y="41879"/>
                      <a:pt x="7544" y="33447"/>
                    </a:cubicBezTo>
                    <a:lnTo>
                      <a:pt x="8875" y="20579"/>
                    </a:lnTo>
                    <a:lnTo>
                      <a:pt x="9762" y="13923"/>
                    </a:lnTo>
                    <a:cubicBezTo>
                      <a:pt x="10206" y="11704"/>
                      <a:pt x="10206" y="9485"/>
                      <a:pt x="10650" y="7710"/>
                    </a:cubicBezTo>
                    <a:lnTo>
                      <a:pt x="13312" y="12591"/>
                    </a:lnTo>
                    <a:cubicBezTo>
                      <a:pt x="11981" y="11704"/>
                      <a:pt x="10650" y="10816"/>
                      <a:pt x="9762" y="9929"/>
                    </a:cubicBezTo>
                    <a:cubicBezTo>
                      <a:pt x="8431" y="9041"/>
                      <a:pt x="7544" y="8154"/>
                      <a:pt x="6212" y="7266"/>
                    </a:cubicBezTo>
                    <a:cubicBezTo>
                      <a:pt x="4437" y="5935"/>
                      <a:pt x="4437" y="3273"/>
                      <a:pt x="5769" y="1498"/>
                    </a:cubicBezTo>
                    <a:cubicBezTo>
                      <a:pt x="7100" y="166"/>
                      <a:pt x="8875" y="-277"/>
                      <a:pt x="10206" y="166"/>
                    </a:cubicBezTo>
                    <a:cubicBezTo>
                      <a:pt x="11537" y="610"/>
                      <a:pt x="12869" y="1054"/>
                      <a:pt x="14200" y="1941"/>
                    </a:cubicBezTo>
                    <a:cubicBezTo>
                      <a:pt x="15531" y="2385"/>
                      <a:pt x="16862" y="3273"/>
                      <a:pt x="18194" y="3716"/>
                    </a:cubicBezTo>
                    <a:cubicBezTo>
                      <a:pt x="19969" y="4604"/>
                      <a:pt x="20856" y="6379"/>
                      <a:pt x="20856" y="8154"/>
                    </a:cubicBezTo>
                    <a:lnTo>
                      <a:pt x="20856" y="9041"/>
                    </a:lnTo>
                    <a:cubicBezTo>
                      <a:pt x="20856" y="11260"/>
                      <a:pt x="20412" y="13479"/>
                      <a:pt x="20412" y="15698"/>
                    </a:cubicBezTo>
                    <a:lnTo>
                      <a:pt x="19081" y="22354"/>
                    </a:lnTo>
                    <a:lnTo>
                      <a:pt x="17750" y="35222"/>
                    </a:lnTo>
                    <a:cubicBezTo>
                      <a:pt x="16862" y="43654"/>
                      <a:pt x="15975" y="52529"/>
                      <a:pt x="14644" y="60960"/>
                    </a:cubicBezTo>
                    <a:lnTo>
                      <a:pt x="11537" y="86697"/>
                    </a:lnTo>
                    <a:cubicBezTo>
                      <a:pt x="10206" y="95128"/>
                      <a:pt x="9319" y="104003"/>
                      <a:pt x="7987" y="112434"/>
                    </a:cubicBezTo>
                    <a:cubicBezTo>
                      <a:pt x="7544" y="114653"/>
                      <a:pt x="5769" y="115984"/>
                      <a:pt x="3550" y="115984"/>
                    </a:cubicBezTo>
                    <a:cubicBezTo>
                      <a:pt x="1331" y="114653"/>
                      <a:pt x="0" y="112878"/>
                      <a:pt x="0" y="110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3" name="Рисунок 8">
                <a:extLst>
                  <a:ext uri="{FF2B5EF4-FFF2-40B4-BE49-F238E27FC236}">
                    <a16:creationId xmlns:a16="http://schemas.microsoft.com/office/drawing/2014/main" id="{CEC00971-95D9-98F1-E948-4E51C673E166}"/>
                  </a:ext>
                </a:extLst>
              </p:cNvPr>
              <p:cNvSpPr/>
              <p:nvPr/>
            </p:nvSpPr>
            <p:spPr>
              <a:xfrm>
                <a:off x="645175" y="6328821"/>
                <a:ext cx="20139" cy="28508"/>
              </a:xfrm>
              <a:custGeom>
                <a:avLst/>
                <a:gdLst>
                  <a:gd name="connsiteX0" fmla="*/ 8739 w 20139"/>
                  <a:gd name="connsiteY0" fmla="*/ 28509 h 28508"/>
                  <a:gd name="connsiteX1" fmla="*/ 7407 w 20139"/>
                  <a:gd name="connsiteY1" fmla="*/ 28509 h 28508"/>
                  <a:gd name="connsiteX2" fmla="*/ 307 w 20139"/>
                  <a:gd name="connsiteY2" fmla="*/ 12534 h 28508"/>
                  <a:gd name="connsiteX3" fmla="*/ 4745 w 20139"/>
                  <a:gd name="connsiteY3" fmla="*/ 3215 h 28508"/>
                  <a:gd name="connsiteX4" fmla="*/ 12732 w 20139"/>
                  <a:gd name="connsiteY4" fmla="*/ 109 h 28508"/>
                  <a:gd name="connsiteX5" fmla="*/ 19832 w 20139"/>
                  <a:gd name="connsiteY5" fmla="*/ 16084 h 28508"/>
                  <a:gd name="connsiteX6" fmla="*/ 19832 w 20139"/>
                  <a:gd name="connsiteY6" fmla="*/ 16084 h 28508"/>
                  <a:gd name="connsiteX7" fmla="*/ 15395 w 20139"/>
                  <a:gd name="connsiteY7" fmla="*/ 25403 h 28508"/>
                  <a:gd name="connsiteX8" fmla="*/ 8739 w 20139"/>
                  <a:gd name="connsiteY8" fmla="*/ 28509 h 28508"/>
                  <a:gd name="connsiteX9" fmla="*/ 11401 w 20139"/>
                  <a:gd name="connsiteY9" fmla="*/ 3215 h 28508"/>
                  <a:gd name="connsiteX10" fmla="*/ 7407 w 20139"/>
                  <a:gd name="connsiteY10" fmla="*/ 5434 h 28508"/>
                  <a:gd name="connsiteX11" fmla="*/ 3857 w 20139"/>
                  <a:gd name="connsiteY11" fmla="*/ 12978 h 28508"/>
                  <a:gd name="connsiteX12" fmla="*/ 8295 w 20139"/>
                  <a:gd name="connsiteY12" fmla="*/ 24959 h 28508"/>
                  <a:gd name="connsiteX13" fmla="*/ 13176 w 20139"/>
                  <a:gd name="connsiteY13" fmla="*/ 22740 h 28508"/>
                  <a:gd name="connsiteX14" fmla="*/ 16726 w 20139"/>
                  <a:gd name="connsiteY14" fmla="*/ 15196 h 28508"/>
                  <a:gd name="connsiteX15" fmla="*/ 12289 w 20139"/>
                  <a:gd name="connsiteY15" fmla="*/ 3215 h 28508"/>
                  <a:gd name="connsiteX16" fmla="*/ 11401 w 20139"/>
                  <a:gd name="connsiteY16" fmla="*/ 3215 h 28508"/>
                  <a:gd name="connsiteX17" fmla="*/ 18057 w 20139"/>
                  <a:gd name="connsiteY17" fmla="*/ 15640 h 28508"/>
                  <a:gd name="connsiteX18" fmla="*/ 18057 w 20139"/>
                  <a:gd name="connsiteY18" fmla="*/ 15640 h 28508"/>
                  <a:gd name="connsiteX19" fmla="*/ 18057 w 20139"/>
                  <a:gd name="connsiteY19" fmla="*/ 15640 h 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139" h="28508">
                    <a:moveTo>
                      <a:pt x="8739" y="28509"/>
                    </a:moveTo>
                    <a:cubicBezTo>
                      <a:pt x="8295" y="28509"/>
                      <a:pt x="7851" y="28509"/>
                      <a:pt x="7407" y="28509"/>
                    </a:cubicBezTo>
                    <a:cubicBezTo>
                      <a:pt x="2082" y="27621"/>
                      <a:pt x="-1024" y="20521"/>
                      <a:pt x="307" y="12534"/>
                    </a:cubicBezTo>
                    <a:cubicBezTo>
                      <a:pt x="751" y="8984"/>
                      <a:pt x="2526" y="5434"/>
                      <a:pt x="4745" y="3215"/>
                    </a:cubicBezTo>
                    <a:cubicBezTo>
                      <a:pt x="6964" y="553"/>
                      <a:pt x="10070" y="-335"/>
                      <a:pt x="12732" y="109"/>
                    </a:cubicBezTo>
                    <a:cubicBezTo>
                      <a:pt x="18057" y="996"/>
                      <a:pt x="21164" y="8096"/>
                      <a:pt x="19832" y="16084"/>
                    </a:cubicBezTo>
                    <a:lnTo>
                      <a:pt x="19832" y="16084"/>
                    </a:lnTo>
                    <a:cubicBezTo>
                      <a:pt x="19389" y="19634"/>
                      <a:pt x="17614" y="23184"/>
                      <a:pt x="15395" y="25403"/>
                    </a:cubicBezTo>
                    <a:cubicBezTo>
                      <a:pt x="13620" y="27178"/>
                      <a:pt x="11401" y="28509"/>
                      <a:pt x="8739" y="28509"/>
                    </a:cubicBezTo>
                    <a:close/>
                    <a:moveTo>
                      <a:pt x="11401" y="3215"/>
                    </a:moveTo>
                    <a:cubicBezTo>
                      <a:pt x="10070" y="3215"/>
                      <a:pt x="8739" y="4103"/>
                      <a:pt x="7407" y="5434"/>
                    </a:cubicBezTo>
                    <a:cubicBezTo>
                      <a:pt x="5632" y="7209"/>
                      <a:pt x="4301" y="9871"/>
                      <a:pt x="3857" y="12978"/>
                    </a:cubicBezTo>
                    <a:cubicBezTo>
                      <a:pt x="2970" y="18746"/>
                      <a:pt x="4745" y="24515"/>
                      <a:pt x="8295" y="24959"/>
                    </a:cubicBezTo>
                    <a:cubicBezTo>
                      <a:pt x="10070" y="25403"/>
                      <a:pt x="11401" y="24515"/>
                      <a:pt x="13176" y="22740"/>
                    </a:cubicBezTo>
                    <a:cubicBezTo>
                      <a:pt x="14951" y="20965"/>
                      <a:pt x="16282" y="18303"/>
                      <a:pt x="16726" y="15196"/>
                    </a:cubicBezTo>
                    <a:cubicBezTo>
                      <a:pt x="17614" y="9428"/>
                      <a:pt x="15839" y="3659"/>
                      <a:pt x="12289" y="3215"/>
                    </a:cubicBezTo>
                    <a:cubicBezTo>
                      <a:pt x="11845" y="3215"/>
                      <a:pt x="11845" y="3215"/>
                      <a:pt x="11401" y="3215"/>
                    </a:cubicBezTo>
                    <a:close/>
                    <a:moveTo>
                      <a:pt x="18057" y="15640"/>
                    </a:moveTo>
                    <a:lnTo>
                      <a:pt x="18057" y="15640"/>
                    </a:lnTo>
                    <a:lnTo>
                      <a:pt x="18057" y="156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4" name="Рисунок 8">
                <a:extLst>
                  <a:ext uri="{FF2B5EF4-FFF2-40B4-BE49-F238E27FC236}">
                    <a16:creationId xmlns:a16="http://schemas.microsoft.com/office/drawing/2014/main" id="{DB7B9BEC-7D08-3152-E0DE-14C332943B68}"/>
                  </a:ext>
                </a:extLst>
              </p:cNvPr>
              <p:cNvSpPr/>
              <p:nvPr/>
            </p:nvSpPr>
            <p:spPr>
              <a:xfrm>
                <a:off x="628620" y="6201453"/>
                <a:ext cx="65230" cy="33401"/>
              </a:xfrm>
              <a:custGeom>
                <a:avLst/>
                <a:gdLst>
                  <a:gd name="connsiteX0" fmla="*/ 62125 w 65230"/>
                  <a:gd name="connsiteY0" fmla="*/ 33402 h 33401"/>
                  <a:gd name="connsiteX1" fmla="*/ 62125 w 65230"/>
                  <a:gd name="connsiteY1" fmla="*/ 33402 h 33401"/>
                  <a:gd name="connsiteX2" fmla="*/ 887 w 65230"/>
                  <a:gd name="connsiteY2" fmla="*/ 11658 h 33401"/>
                  <a:gd name="connsiteX3" fmla="*/ 0 w 65230"/>
                  <a:gd name="connsiteY3" fmla="*/ 10327 h 33401"/>
                  <a:gd name="connsiteX4" fmla="*/ 1331 w 65230"/>
                  <a:gd name="connsiteY4" fmla="*/ 1008 h 33401"/>
                  <a:gd name="connsiteX5" fmla="*/ 2662 w 65230"/>
                  <a:gd name="connsiteY5" fmla="*/ 121 h 33401"/>
                  <a:gd name="connsiteX6" fmla="*/ 16419 w 65230"/>
                  <a:gd name="connsiteY6" fmla="*/ 1452 h 33401"/>
                  <a:gd name="connsiteX7" fmla="*/ 16862 w 65230"/>
                  <a:gd name="connsiteY7" fmla="*/ 1452 h 33401"/>
                  <a:gd name="connsiteX8" fmla="*/ 64343 w 65230"/>
                  <a:gd name="connsiteY8" fmla="*/ 18315 h 33401"/>
                  <a:gd name="connsiteX9" fmla="*/ 65231 w 65230"/>
                  <a:gd name="connsiteY9" fmla="*/ 19646 h 33401"/>
                  <a:gd name="connsiteX10" fmla="*/ 63012 w 65230"/>
                  <a:gd name="connsiteY10" fmla="*/ 32514 h 33401"/>
                  <a:gd name="connsiteX11" fmla="*/ 62125 w 65230"/>
                  <a:gd name="connsiteY11" fmla="*/ 33402 h 33401"/>
                  <a:gd name="connsiteX12" fmla="*/ 62125 w 65230"/>
                  <a:gd name="connsiteY12" fmla="*/ 33402 h 33401"/>
                  <a:gd name="connsiteX13" fmla="*/ 2662 w 65230"/>
                  <a:gd name="connsiteY13" fmla="*/ 9440 h 33401"/>
                  <a:gd name="connsiteX14" fmla="*/ 60793 w 65230"/>
                  <a:gd name="connsiteY14" fmla="*/ 30296 h 33401"/>
                  <a:gd name="connsiteX15" fmla="*/ 62568 w 65230"/>
                  <a:gd name="connsiteY15" fmla="*/ 20090 h 33401"/>
                  <a:gd name="connsiteX16" fmla="*/ 15975 w 65230"/>
                  <a:gd name="connsiteY16" fmla="*/ 3671 h 33401"/>
                  <a:gd name="connsiteX17" fmla="*/ 3550 w 65230"/>
                  <a:gd name="connsiteY17" fmla="*/ 2340 h 33401"/>
                  <a:gd name="connsiteX18" fmla="*/ 2662 w 65230"/>
                  <a:gd name="connsiteY18" fmla="*/ 9440 h 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230" h="33401">
                    <a:moveTo>
                      <a:pt x="62125" y="33402"/>
                    </a:moveTo>
                    <a:cubicBezTo>
                      <a:pt x="61681" y="33402"/>
                      <a:pt x="61681" y="33402"/>
                      <a:pt x="62125" y="33402"/>
                    </a:cubicBezTo>
                    <a:lnTo>
                      <a:pt x="887" y="11658"/>
                    </a:lnTo>
                    <a:cubicBezTo>
                      <a:pt x="444" y="11658"/>
                      <a:pt x="0" y="10771"/>
                      <a:pt x="0" y="10327"/>
                    </a:cubicBezTo>
                    <a:lnTo>
                      <a:pt x="1331" y="1008"/>
                    </a:lnTo>
                    <a:cubicBezTo>
                      <a:pt x="1331" y="565"/>
                      <a:pt x="2219" y="-323"/>
                      <a:pt x="2662" y="121"/>
                    </a:cubicBezTo>
                    <a:lnTo>
                      <a:pt x="16419" y="1452"/>
                    </a:lnTo>
                    <a:cubicBezTo>
                      <a:pt x="16419" y="1452"/>
                      <a:pt x="16419" y="1452"/>
                      <a:pt x="16862" y="1452"/>
                    </a:cubicBezTo>
                    <a:lnTo>
                      <a:pt x="64343" y="18315"/>
                    </a:lnTo>
                    <a:cubicBezTo>
                      <a:pt x="64787" y="18315"/>
                      <a:pt x="65231" y="19202"/>
                      <a:pt x="65231" y="19646"/>
                    </a:cubicBezTo>
                    <a:lnTo>
                      <a:pt x="63012" y="32514"/>
                    </a:lnTo>
                    <a:cubicBezTo>
                      <a:pt x="63012" y="32958"/>
                      <a:pt x="62568" y="33402"/>
                      <a:pt x="62125" y="33402"/>
                    </a:cubicBezTo>
                    <a:cubicBezTo>
                      <a:pt x="62568" y="33402"/>
                      <a:pt x="62125" y="33402"/>
                      <a:pt x="62125" y="33402"/>
                    </a:cubicBezTo>
                    <a:close/>
                    <a:moveTo>
                      <a:pt x="2662" y="9440"/>
                    </a:moveTo>
                    <a:lnTo>
                      <a:pt x="60793" y="30296"/>
                    </a:lnTo>
                    <a:lnTo>
                      <a:pt x="62568" y="20090"/>
                    </a:lnTo>
                    <a:lnTo>
                      <a:pt x="15975" y="3671"/>
                    </a:lnTo>
                    <a:lnTo>
                      <a:pt x="3550" y="2340"/>
                    </a:lnTo>
                    <a:lnTo>
                      <a:pt x="2662" y="94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5" name="Рисунок 8">
                <a:extLst>
                  <a:ext uri="{FF2B5EF4-FFF2-40B4-BE49-F238E27FC236}">
                    <a16:creationId xmlns:a16="http://schemas.microsoft.com/office/drawing/2014/main" id="{69EE03DD-FFF4-20CE-D6F5-BDA579942336}"/>
                  </a:ext>
                </a:extLst>
              </p:cNvPr>
              <p:cNvSpPr/>
              <p:nvPr/>
            </p:nvSpPr>
            <p:spPr>
              <a:xfrm>
                <a:off x="628176" y="6201131"/>
                <a:ext cx="50261" cy="28843"/>
              </a:xfrm>
              <a:custGeom>
                <a:avLst/>
                <a:gdLst>
                  <a:gd name="connsiteX0" fmla="*/ 46593 w 50261"/>
                  <a:gd name="connsiteY0" fmla="*/ 28844 h 28843"/>
                  <a:gd name="connsiteX1" fmla="*/ 46593 w 50261"/>
                  <a:gd name="connsiteY1" fmla="*/ 28844 h 28843"/>
                  <a:gd name="connsiteX2" fmla="*/ 1331 w 50261"/>
                  <a:gd name="connsiteY2" fmla="*/ 11981 h 28843"/>
                  <a:gd name="connsiteX3" fmla="*/ 0 w 50261"/>
                  <a:gd name="connsiteY3" fmla="*/ 9762 h 28843"/>
                  <a:gd name="connsiteX4" fmla="*/ 1331 w 50261"/>
                  <a:gd name="connsiteY4" fmla="*/ 1331 h 28843"/>
                  <a:gd name="connsiteX5" fmla="*/ 2219 w 50261"/>
                  <a:gd name="connsiteY5" fmla="*/ 0 h 28843"/>
                  <a:gd name="connsiteX6" fmla="*/ 3994 w 50261"/>
                  <a:gd name="connsiteY6" fmla="*/ 0 h 28843"/>
                  <a:gd name="connsiteX7" fmla="*/ 48812 w 50261"/>
                  <a:gd name="connsiteY7" fmla="*/ 16419 h 28843"/>
                  <a:gd name="connsiteX8" fmla="*/ 50143 w 50261"/>
                  <a:gd name="connsiteY8" fmla="*/ 18637 h 28843"/>
                  <a:gd name="connsiteX9" fmla="*/ 48368 w 50261"/>
                  <a:gd name="connsiteY9" fmla="*/ 27069 h 28843"/>
                  <a:gd name="connsiteX10" fmla="*/ 47481 w 50261"/>
                  <a:gd name="connsiteY10" fmla="*/ 28400 h 28843"/>
                  <a:gd name="connsiteX11" fmla="*/ 46593 w 50261"/>
                  <a:gd name="connsiteY11" fmla="*/ 28844 h 28843"/>
                  <a:gd name="connsiteX12" fmla="*/ 3994 w 50261"/>
                  <a:gd name="connsiteY12" fmla="*/ 9319 h 28843"/>
                  <a:gd name="connsiteX13" fmla="*/ 45262 w 50261"/>
                  <a:gd name="connsiteY13" fmla="*/ 24406 h 28843"/>
                  <a:gd name="connsiteX14" fmla="*/ 46150 w 50261"/>
                  <a:gd name="connsiteY14" fmla="*/ 19969 h 28843"/>
                  <a:gd name="connsiteX15" fmla="*/ 4881 w 50261"/>
                  <a:gd name="connsiteY15" fmla="*/ 4437 h 28843"/>
                  <a:gd name="connsiteX16" fmla="*/ 3994 w 50261"/>
                  <a:gd name="connsiteY16" fmla="*/ 9319 h 28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61" h="28843">
                    <a:moveTo>
                      <a:pt x="46593" y="28844"/>
                    </a:moveTo>
                    <a:lnTo>
                      <a:pt x="46593" y="28844"/>
                    </a:lnTo>
                    <a:lnTo>
                      <a:pt x="1331" y="11981"/>
                    </a:lnTo>
                    <a:cubicBezTo>
                      <a:pt x="444" y="11537"/>
                      <a:pt x="0" y="10650"/>
                      <a:pt x="0" y="9762"/>
                    </a:cubicBezTo>
                    <a:lnTo>
                      <a:pt x="1331" y="1331"/>
                    </a:lnTo>
                    <a:cubicBezTo>
                      <a:pt x="1331" y="887"/>
                      <a:pt x="1775" y="444"/>
                      <a:pt x="2219" y="0"/>
                    </a:cubicBezTo>
                    <a:cubicBezTo>
                      <a:pt x="3106" y="0"/>
                      <a:pt x="3550" y="0"/>
                      <a:pt x="3994" y="0"/>
                    </a:cubicBezTo>
                    <a:lnTo>
                      <a:pt x="48812" y="16419"/>
                    </a:lnTo>
                    <a:cubicBezTo>
                      <a:pt x="49700" y="16862"/>
                      <a:pt x="50587" y="17750"/>
                      <a:pt x="50143" y="18637"/>
                    </a:cubicBezTo>
                    <a:lnTo>
                      <a:pt x="48368" y="27069"/>
                    </a:lnTo>
                    <a:cubicBezTo>
                      <a:pt x="48368" y="27512"/>
                      <a:pt x="47925" y="27956"/>
                      <a:pt x="47481" y="28400"/>
                    </a:cubicBezTo>
                    <a:cubicBezTo>
                      <a:pt x="47481" y="28400"/>
                      <a:pt x="47037" y="28844"/>
                      <a:pt x="46593" y="28844"/>
                    </a:cubicBezTo>
                    <a:close/>
                    <a:moveTo>
                      <a:pt x="3994" y="9319"/>
                    </a:moveTo>
                    <a:lnTo>
                      <a:pt x="45262" y="24406"/>
                    </a:lnTo>
                    <a:lnTo>
                      <a:pt x="46150" y="19969"/>
                    </a:lnTo>
                    <a:lnTo>
                      <a:pt x="4881" y="4437"/>
                    </a:lnTo>
                    <a:lnTo>
                      <a:pt x="3994" y="9319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6" name="Рисунок 8">
                <a:extLst>
                  <a:ext uri="{FF2B5EF4-FFF2-40B4-BE49-F238E27FC236}">
                    <a16:creationId xmlns:a16="http://schemas.microsoft.com/office/drawing/2014/main" id="{449E9C3D-FBA3-F0F6-60EC-5C525799F5C1}"/>
                  </a:ext>
                </a:extLst>
              </p:cNvPr>
              <p:cNvGrpSpPr/>
              <p:nvPr/>
            </p:nvGrpSpPr>
            <p:grpSpPr>
              <a:xfrm>
                <a:off x="675483" y="6217819"/>
                <a:ext cx="18098" cy="5055"/>
                <a:chOff x="675483" y="6217819"/>
                <a:chExt cx="18098" cy="5055"/>
              </a:xfrm>
              <a:solidFill>
                <a:srgbClr val="FFFFFF"/>
              </a:solidFill>
            </p:grpSpPr>
            <p:sp>
              <p:nvSpPr>
                <p:cNvPr id="59" name="Рисунок 8">
                  <a:extLst>
                    <a:ext uri="{FF2B5EF4-FFF2-40B4-BE49-F238E27FC236}">
                      <a16:creationId xmlns:a16="http://schemas.microsoft.com/office/drawing/2014/main" id="{4138298C-3ACC-1B96-59F5-FD5AE0CFB4D9}"/>
                    </a:ext>
                  </a:extLst>
                </p:cNvPr>
                <p:cNvSpPr/>
                <p:nvPr/>
              </p:nvSpPr>
              <p:spPr>
                <a:xfrm>
                  <a:off x="676544" y="6218880"/>
                  <a:ext cx="15531" cy="2662"/>
                </a:xfrm>
                <a:custGeom>
                  <a:avLst/>
                  <a:gdLst>
                    <a:gd name="connsiteX0" fmla="*/ 0 w 15531"/>
                    <a:gd name="connsiteY0" fmla="*/ 0 h 2662"/>
                    <a:gd name="connsiteX1" fmla="*/ 15531 w 15531"/>
                    <a:gd name="connsiteY1" fmla="*/ 2662 h 2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31" h="2662">
                      <a:moveTo>
                        <a:pt x="0" y="0"/>
                      </a:moveTo>
                      <a:lnTo>
                        <a:pt x="15531" y="2662"/>
                      </a:lnTo>
                    </a:path>
                  </a:pathLst>
                </a:custGeom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0" name="Рисунок 8">
                  <a:extLst>
                    <a:ext uri="{FF2B5EF4-FFF2-40B4-BE49-F238E27FC236}">
                      <a16:creationId xmlns:a16="http://schemas.microsoft.com/office/drawing/2014/main" id="{40DCED0C-25E8-8941-1364-28ACB67C2804}"/>
                    </a:ext>
                  </a:extLst>
                </p:cNvPr>
                <p:cNvSpPr/>
                <p:nvPr/>
              </p:nvSpPr>
              <p:spPr>
                <a:xfrm>
                  <a:off x="675483" y="6217819"/>
                  <a:ext cx="18098" cy="5055"/>
                </a:xfrm>
                <a:custGeom>
                  <a:avLst/>
                  <a:gdLst>
                    <a:gd name="connsiteX0" fmla="*/ 16593 w 18098"/>
                    <a:gd name="connsiteY0" fmla="*/ 5055 h 5055"/>
                    <a:gd name="connsiteX1" fmla="*/ 16593 w 18098"/>
                    <a:gd name="connsiteY1" fmla="*/ 5055 h 5055"/>
                    <a:gd name="connsiteX2" fmla="*/ 1062 w 18098"/>
                    <a:gd name="connsiteY2" fmla="*/ 2393 h 5055"/>
                    <a:gd name="connsiteX3" fmla="*/ 174 w 18098"/>
                    <a:gd name="connsiteY3" fmla="*/ 1062 h 5055"/>
                    <a:gd name="connsiteX4" fmla="*/ 1505 w 18098"/>
                    <a:gd name="connsiteY4" fmla="*/ 174 h 5055"/>
                    <a:gd name="connsiteX5" fmla="*/ 17036 w 18098"/>
                    <a:gd name="connsiteY5" fmla="*/ 2837 h 5055"/>
                    <a:gd name="connsiteX6" fmla="*/ 17924 w 18098"/>
                    <a:gd name="connsiteY6" fmla="*/ 4168 h 5055"/>
                    <a:gd name="connsiteX7" fmla="*/ 16593 w 18098"/>
                    <a:gd name="connsiteY7" fmla="*/ 5055 h 5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98" h="5055">
                      <a:moveTo>
                        <a:pt x="16593" y="5055"/>
                      </a:moveTo>
                      <a:lnTo>
                        <a:pt x="16593" y="5055"/>
                      </a:lnTo>
                      <a:lnTo>
                        <a:pt x="1062" y="2393"/>
                      </a:lnTo>
                      <a:cubicBezTo>
                        <a:pt x="174" y="2393"/>
                        <a:pt x="-270" y="1505"/>
                        <a:pt x="174" y="1062"/>
                      </a:cubicBezTo>
                      <a:cubicBezTo>
                        <a:pt x="174" y="174"/>
                        <a:pt x="1062" y="-270"/>
                        <a:pt x="1505" y="174"/>
                      </a:cubicBezTo>
                      <a:lnTo>
                        <a:pt x="17036" y="2837"/>
                      </a:lnTo>
                      <a:cubicBezTo>
                        <a:pt x="17924" y="2837"/>
                        <a:pt x="18368" y="3724"/>
                        <a:pt x="17924" y="4168"/>
                      </a:cubicBezTo>
                      <a:cubicBezTo>
                        <a:pt x="17480" y="4612"/>
                        <a:pt x="17036" y="5055"/>
                        <a:pt x="16593" y="5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7" name="Рисунок 8">
                <a:extLst>
                  <a:ext uri="{FF2B5EF4-FFF2-40B4-BE49-F238E27FC236}">
                    <a16:creationId xmlns:a16="http://schemas.microsoft.com/office/drawing/2014/main" id="{F91C33B4-33C6-BC25-D959-6657326FE69C}"/>
                  </a:ext>
                </a:extLst>
              </p:cNvPr>
              <p:cNvSpPr/>
              <p:nvPr/>
            </p:nvSpPr>
            <p:spPr>
              <a:xfrm>
                <a:off x="542089" y="6348898"/>
                <a:ext cx="76768" cy="39937"/>
              </a:xfrm>
              <a:custGeom>
                <a:avLst/>
                <a:gdLst>
                  <a:gd name="connsiteX0" fmla="*/ 75437 w 76768"/>
                  <a:gd name="connsiteY0" fmla="*/ 39937 h 39937"/>
                  <a:gd name="connsiteX1" fmla="*/ 74549 w 76768"/>
                  <a:gd name="connsiteY1" fmla="*/ 39937 h 39937"/>
                  <a:gd name="connsiteX2" fmla="*/ 887 w 76768"/>
                  <a:gd name="connsiteY2" fmla="*/ 3106 h 39937"/>
                  <a:gd name="connsiteX3" fmla="*/ 0 w 76768"/>
                  <a:gd name="connsiteY3" fmla="*/ 887 h 39937"/>
                  <a:gd name="connsiteX4" fmla="*/ 2219 w 76768"/>
                  <a:gd name="connsiteY4" fmla="*/ 0 h 39937"/>
                  <a:gd name="connsiteX5" fmla="*/ 75881 w 76768"/>
                  <a:gd name="connsiteY5" fmla="*/ 36831 h 39937"/>
                  <a:gd name="connsiteX6" fmla="*/ 76768 w 76768"/>
                  <a:gd name="connsiteY6" fmla="*/ 39050 h 39937"/>
                  <a:gd name="connsiteX7" fmla="*/ 75437 w 76768"/>
                  <a:gd name="connsiteY7" fmla="*/ 39937 h 3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768" h="39937">
                    <a:moveTo>
                      <a:pt x="75437" y="39937"/>
                    </a:moveTo>
                    <a:cubicBezTo>
                      <a:pt x="74993" y="39937"/>
                      <a:pt x="74993" y="39937"/>
                      <a:pt x="74549" y="39937"/>
                    </a:cubicBezTo>
                    <a:lnTo>
                      <a:pt x="887" y="3106"/>
                    </a:lnTo>
                    <a:cubicBezTo>
                      <a:pt x="0" y="2662"/>
                      <a:pt x="0" y="1775"/>
                      <a:pt x="0" y="887"/>
                    </a:cubicBezTo>
                    <a:cubicBezTo>
                      <a:pt x="444" y="0"/>
                      <a:pt x="1331" y="0"/>
                      <a:pt x="2219" y="0"/>
                    </a:cubicBezTo>
                    <a:lnTo>
                      <a:pt x="75881" y="36831"/>
                    </a:lnTo>
                    <a:cubicBezTo>
                      <a:pt x="76768" y="37275"/>
                      <a:pt x="76768" y="38162"/>
                      <a:pt x="76768" y="39050"/>
                    </a:cubicBezTo>
                    <a:cubicBezTo>
                      <a:pt x="76324" y="39493"/>
                      <a:pt x="75881" y="39937"/>
                      <a:pt x="75437" y="399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8" name="Рисунок 8">
                <a:extLst>
                  <a:ext uri="{FF2B5EF4-FFF2-40B4-BE49-F238E27FC236}">
                    <a16:creationId xmlns:a16="http://schemas.microsoft.com/office/drawing/2014/main" id="{91667CC6-B595-67EC-AB3F-78BFE7BABA85}"/>
                  </a:ext>
                </a:extLst>
              </p:cNvPr>
              <p:cNvSpPr/>
              <p:nvPr/>
            </p:nvSpPr>
            <p:spPr>
              <a:xfrm>
                <a:off x="597835" y="6396823"/>
                <a:ext cx="25133" cy="81649"/>
              </a:xfrm>
              <a:custGeom>
                <a:avLst/>
                <a:gdLst>
                  <a:gd name="connsiteX0" fmla="*/ 23685 w 25133"/>
                  <a:gd name="connsiteY0" fmla="*/ 81649 h 81649"/>
                  <a:gd name="connsiteX1" fmla="*/ 23685 w 25133"/>
                  <a:gd name="connsiteY1" fmla="*/ 81649 h 81649"/>
                  <a:gd name="connsiteX2" fmla="*/ 166 w 25133"/>
                  <a:gd name="connsiteY2" fmla="*/ 56356 h 81649"/>
                  <a:gd name="connsiteX3" fmla="*/ 6378 w 25133"/>
                  <a:gd name="connsiteY3" fmla="*/ 1331 h 81649"/>
                  <a:gd name="connsiteX4" fmla="*/ 8153 w 25133"/>
                  <a:gd name="connsiteY4" fmla="*/ 0 h 81649"/>
                  <a:gd name="connsiteX5" fmla="*/ 9485 w 25133"/>
                  <a:gd name="connsiteY5" fmla="*/ 1775 h 81649"/>
                  <a:gd name="connsiteX6" fmla="*/ 3272 w 25133"/>
                  <a:gd name="connsiteY6" fmla="*/ 55912 h 81649"/>
                  <a:gd name="connsiteX7" fmla="*/ 23685 w 25133"/>
                  <a:gd name="connsiteY7" fmla="*/ 78099 h 81649"/>
                  <a:gd name="connsiteX8" fmla="*/ 25016 w 25133"/>
                  <a:gd name="connsiteY8" fmla="*/ 79874 h 81649"/>
                  <a:gd name="connsiteX9" fmla="*/ 23685 w 25133"/>
                  <a:gd name="connsiteY9" fmla="*/ 81649 h 8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33" h="81649">
                    <a:moveTo>
                      <a:pt x="23685" y="81649"/>
                    </a:moveTo>
                    <a:cubicBezTo>
                      <a:pt x="23241" y="81649"/>
                      <a:pt x="23241" y="81649"/>
                      <a:pt x="23685" y="81649"/>
                    </a:cubicBezTo>
                    <a:cubicBezTo>
                      <a:pt x="23241" y="81649"/>
                      <a:pt x="2385" y="78543"/>
                      <a:pt x="166" y="56356"/>
                    </a:cubicBezTo>
                    <a:cubicBezTo>
                      <a:pt x="-1165" y="43487"/>
                      <a:pt x="5935" y="3106"/>
                      <a:pt x="6378" y="1331"/>
                    </a:cubicBezTo>
                    <a:cubicBezTo>
                      <a:pt x="6378" y="444"/>
                      <a:pt x="7266" y="0"/>
                      <a:pt x="8153" y="0"/>
                    </a:cubicBezTo>
                    <a:cubicBezTo>
                      <a:pt x="9041" y="0"/>
                      <a:pt x="9485" y="887"/>
                      <a:pt x="9485" y="1775"/>
                    </a:cubicBezTo>
                    <a:cubicBezTo>
                      <a:pt x="9485" y="2219"/>
                      <a:pt x="2385" y="43487"/>
                      <a:pt x="3272" y="55912"/>
                    </a:cubicBezTo>
                    <a:cubicBezTo>
                      <a:pt x="5047" y="75437"/>
                      <a:pt x="22797" y="78099"/>
                      <a:pt x="23685" y="78099"/>
                    </a:cubicBezTo>
                    <a:cubicBezTo>
                      <a:pt x="24572" y="78099"/>
                      <a:pt x="25460" y="78987"/>
                      <a:pt x="25016" y="79874"/>
                    </a:cubicBezTo>
                    <a:cubicBezTo>
                      <a:pt x="25016" y="81206"/>
                      <a:pt x="24128" y="81649"/>
                      <a:pt x="23685" y="816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CBE27C2-4AB5-4431-3A35-BB11F0CFED87}"/>
              </a:ext>
            </a:extLst>
          </p:cNvPr>
          <p:cNvSpPr/>
          <p:nvPr/>
        </p:nvSpPr>
        <p:spPr>
          <a:xfrm>
            <a:off x="4385500" y="1"/>
            <a:ext cx="373001" cy="411509"/>
          </a:xfrm>
          <a:prstGeom prst="rect">
            <a:avLst/>
          </a:prstGeom>
          <a:solidFill>
            <a:srgbClr val="F5C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17E6F31-4357-B9BA-D1CE-9DB2E1E85B19}"/>
              </a:ext>
            </a:extLst>
          </p:cNvPr>
          <p:cNvSpPr txBox="1"/>
          <p:nvPr/>
        </p:nvSpPr>
        <p:spPr>
          <a:xfrm>
            <a:off x="539553" y="1112019"/>
            <a:ext cx="8375016" cy="340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C </a:t>
            </a:r>
            <a:r>
              <a:rPr lang="ru-RU" dirty="0">
                <a:solidFill>
                  <a:schemeClr val="bg1"/>
                </a:solidFill>
              </a:rPr>
              <a:t>версии </a:t>
            </a:r>
            <a:r>
              <a:rPr lang="en-US" dirty="0" err="1">
                <a:solidFill>
                  <a:schemeClr val="bg1"/>
                </a:solidFill>
              </a:rPr>
              <a:t>RouterOS</a:t>
            </a:r>
            <a:r>
              <a:rPr lang="en-US" dirty="0">
                <a:solidFill>
                  <a:schemeClr val="bg1"/>
                </a:solidFill>
              </a:rPr>
              <a:t> 7.14 </a:t>
            </a:r>
            <a:r>
              <a:rPr lang="ru-RU" dirty="0">
                <a:solidFill>
                  <a:schemeClr val="bg1"/>
                </a:solidFill>
              </a:rPr>
              <a:t>появилась возможность использовать аппаратный </a:t>
            </a:r>
            <a:r>
              <a:rPr lang="en-US" dirty="0">
                <a:solidFill>
                  <a:schemeClr val="bg1"/>
                </a:solidFill>
              </a:rPr>
              <a:t>QoS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Не зависимая функция от </a:t>
            </a:r>
            <a:r>
              <a:rPr lang="en-US" dirty="0">
                <a:solidFill>
                  <a:schemeClr val="bg1"/>
                </a:solidFill>
              </a:rPr>
              <a:t>L3HW, </a:t>
            </a:r>
            <a:r>
              <a:rPr lang="ru-RU" dirty="0">
                <a:solidFill>
                  <a:schemeClr val="bg1"/>
                </a:solidFill>
              </a:rPr>
              <a:t>которая позволяет распределить очереди между различными потоками трафика на портах коммутатора</a:t>
            </a: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Возможно использовать 8 очередей на каждом интерфейсе коммутатора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Возможно использовать классификаторы на основе 802</a:t>
            </a:r>
            <a:r>
              <a:rPr lang="en-US" dirty="0">
                <a:solidFill>
                  <a:schemeClr val="bg1"/>
                </a:solidFill>
              </a:rPr>
              <a:t>.1p </a:t>
            </a:r>
            <a:r>
              <a:rPr lang="ru-RU" dirty="0">
                <a:solidFill>
                  <a:schemeClr val="bg1"/>
                </a:solidFill>
              </a:rPr>
              <a:t> и </a:t>
            </a:r>
            <a:r>
              <a:rPr lang="en-US" dirty="0">
                <a:solidFill>
                  <a:schemeClr val="bg1"/>
                </a:solidFill>
              </a:rPr>
              <a:t>DSCP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Возможно использовать </a:t>
            </a:r>
            <a:r>
              <a:rPr lang="en-US" dirty="0">
                <a:solidFill>
                  <a:schemeClr val="bg1"/>
                </a:solidFill>
              </a:rPr>
              <a:t>switch rules </a:t>
            </a:r>
            <a:r>
              <a:rPr lang="ru-RU" dirty="0">
                <a:solidFill>
                  <a:schemeClr val="bg1"/>
                </a:solidFill>
              </a:rPr>
              <a:t>для назначения различных профилей трафика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Есть примеры </a:t>
            </a:r>
            <a:r>
              <a:rPr lang="ru-RU" dirty="0" err="1">
                <a:solidFill>
                  <a:schemeClr val="bg1"/>
                </a:solidFill>
              </a:rPr>
              <a:t>огранизации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QoS </a:t>
            </a:r>
            <a:r>
              <a:rPr lang="ru-RU" dirty="0">
                <a:solidFill>
                  <a:schemeClr val="bg1"/>
                </a:solidFill>
              </a:rPr>
              <a:t>для </a:t>
            </a:r>
            <a:r>
              <a:rPr lang="en-US" dirty="0">
                <a:solidFill>
                  <a:schemeClr val="bg1"/>
                </a:solidFill>
              </a:rPr>
              <a:t>Dante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С версии </a:t>
            </a:r>
            <a:r>
              <a:rPr lang="en-US" dirty="0">
                <a:solidFill>
                  <a:schemeClr val="bg1"/>
                </a:solidFill>
              </a:rPr>
              <a:t>7.18 </a:t>
            </a:r>
            <a:r>
              <a:rPr lang="ru-RU" dirty="0">
                <a:solidFill>
                  <a:schemeClr val="bg1"/>
                </a:solidFill>
              </a:rPr>
              <a:t>появилась поддержка </a:t>
            </a:r>
            <a:r>
              <a:rPr lang="en" dirty="0">
                <a:solidFill>
                  <a:schemeClr val="bg1"/>
                </a:solidFill>
              </a:rPr>
              <a:t>RDMA over Converged Ethernet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Есть возможность устанавливать на разные очереди </a:t>
            </a:r>
            <a:r>
              <a:rPr lang="en-US" dirty="0">
                <a:solidFill>
                  <a:schemeClr val="bg1"/>
                </a:solidFill>
              </a:rPr>
              <a:t>egress </a:t>
            </a:r>
            <a:r>
              <a:rPr lang="ru-RU" dirty="0">
                <a:solidFill>
                  <a:schemeClr val="bg1"/>
                </a:solidFill>
              </a:rPr>
              <a:t>скорости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8681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0A731E-A32B-7EE7-B9A8-F480AA0B54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F4FF523-409B-8F7F-8920-616510202540}"/>
              </a:ext>
            </a:extLst>
          </p:cNvPr>
          <p:cNvSpPr txBox="1"/>
          <p:nvPr/>
        </p:nvSpPr>
        <p:spPr>
          <a:xfrm>
            <a:off x="266135" y="411510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5C92A"/>
                </a:solidFill>
                <a:latin typeface="PT Sans" panose="020B0503020203020204" pitchFamily="34" charset="-52"/>
              </a:rPr>
              <a:t>HW QoS</a:t>
            </a:r>
            <a:endParaRPr lang="ru-RU" sz="3600" b="1" dirty="0">
              <a:solidFill>
                <a:srgbClr val="F5C92A"/>
              </a:solidFill>
              <a:latin typeface="PT Sans" panose="020B0503020203020204" pitchFamily="34" charset="-52"/>
            </a:endParaRPr>
          </a:p>
        </p:txBody>
      </p: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7488C872-7749-666C-AAEE-ECEC205547B2}"/>
              </a:ext>
            </a:extLst>
          </p:cNvPr>
          <p:cNvGrpSpPr/>
          <p:nvPr/>
        </p:nvGrpSpPr>
        <p:grpSpPr>
          <a:xfrm>
            <a:off x="7545805" y="4505679"/>
            <a:ext cx="1361290" cy="436808"/>
            <a:chOff x="309271" y="4505679"/>
            <a:chExt cx="1361290" cy="436808"/>
          </a:xfrm>
        </p:grpSpPr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9BC66084-6F04-5515-E4DB-2D3F94FA3E69}"/>
                </a:ext>
              </a:extLst>
            </p:cNvPr>
            <p:cNvGrpSpPr/>
            <p:nvPr/>
          </p:nvGrpSpPr>
          <p:grpSpPr>
            <a:xfrm>
              <a:off x="548138" y="4515754"/>
              <a:ext cx="1122423" cy="416659"/>
              <a:chOff x="911424" y="6309320"/>
              <a:chExt cx="1122423" cy="416659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33DF48EC-5EF6-F980-CE39-2638AB9852CE}"/>
                  </a:ext>
                </a:extLst>
              </p:cNvPr>
              <p:cNvSpPr txBox="1"/>
              <p:nvPr/>
            </p:nvSpPr>
            <p:spPr>
              <a:xfrm>
                <a:off x="911424" y="6309320"/>
                <a:ext cx="1122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i="0" dirty="0">
                    <a:solidFill>
                      <a:srgbClr val="F5C92A"/>
                    </a:solidFill>
                    <a:effectLst/>
                    <a:latin typeface="Roboto" pitchFamily="2" charset="0"/>
                  </a:rPr>
                  <a:t>LINKMEETUP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46CBEE72-5772-BF48-C1EA-411F017316EC}"/>
                  </a:ext>
                </a:extLst>
              </p:cNvPr>
              <p:cNvSpPr txBox="1"/>
              <p:nvPr/>
            </p:nvSpPr>
            <p:spPr>
              <a:xfrm>
                <a:off x="911424" y="6541313"/>
                <a:ext cx="1114729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" spc="80" dirty="0">
                    <a:solidFill>
                      <a:schemeClr val="bg1"/>
                    </a:solidFill>
                    <a:latin typeface="Roboto" pitchFamily="2" charset="0"/>
                    <a:ea typeface="Roboto" pitchFamily="2" charset="0"/>
                  </a:rPr>
                  <a:t>МИТАП ОТ IT ДЛЯ IT</a:t>
                </a:r>
                <a:endParaRPr lang="en-US" sz="600" spc="80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endParaRPr>
              </a:p>
            </p:txBody>
          </p:sp>
        </p:grpSp>
        <p:grpSp>
          <p:nvGrpSpPr>
            <p:cNvPr id="42" name="Рисунок 8">
              <a:extLst>
                <a:ext uri="{FF2B5EF4-FFF2-40B4-BE49-F238E27FC236}">
                  <a16:creationId xmlns:a16="http://schemas.microsoft.com/office/drawing/2014/main" id="{25B764ED-C929-6FDA-5596-FDB7C95C5DC5}"/>
                </a:ext>
              </a:extLst>
            </p:cNvPr>
            <p:cNvGrpSpPr/>
            <p:nvPr/>
          </p:nvGrpSpPr>
          <p:grpSpPr>
            <a:xfrm>
              <a:off x="309271" y="4505679"/>
              <a:ext cx="238959" cy="436808"/>
              <a:chOff x="505258" y="6201131"/>
              <a:chExt cx="247610" cy="452621"/>
            </a:xfrm>
          </p:grpSpPr>
          <p:sp>
            <p:nvSpPr>
              <p:cNvPr id="43" name="Рисунок 8">
                <a:extLst>
                  <a:ext uri="{FF2B5EF4-FFF2-40B4-BE49-F238E27FC236}">
                    <a16:creationId xmlns:a16="http://schemas.microsoft.com/office/drawing/2014/main" id="{C23FC2E2-35F2-8148-1CEF-E189C267F1CD}"/>
                  </a:ext>
                </a:extLst>
              </p:cNvPr>
              <p:cNvSpPr/>
              <p:nvPr/>
            </p:nvSpPr>
            <p:spPr>
              <a:xfrm>
                <a:off x="529990" y="6204237"/>
                <a:ext cx="167410" cy="191254"/>
              </a:xfrm>
              <a:custGeom>
                <a:avLst/>
                <a:gdLst>
                  <a:gd name="connsiteX0" fmla="*/ 76886 w 167410"/>
                  <a:gd name="connsiteY0" fmla="*/ 191255 h 191254"/>
                  <a:gd name="connsiteX1" fmla="*/ 75555 w 167410"/>
                  <a:gd name="connsiteY1" fmla="*/ 190811 h 191254"/>
                  <a:gd name="connsiteX2" fmla="*/ 1449 w 167410"/>
                  <a:gd name="connsiteY2" fmla="*/ 151762 h 191254"/>
                  <a:gd name="connsiteX3" fmla="*/ 118 w 167410"/>
                  <a:gd name="connsiteY3" fmla="*/ 149099 h 191254"/>
                  <a:gd name="connsiteX4" fmla="*/ 2337 w 167410"/>
                  <a:gd name="connsiteY4" fmla="*/ 147324 h 191254"/>
                  <a:gd name="connsiteX5" fmla="*/ 10768 w 167410"/>
                  <a:gd name="connsiteY5" fmla="*/ 145549 h 191254"/>
                  <a:gd name="connsiteX6" fmla="*/ 23193 w 167410"/>
                  <a:gd name="connsiteY6" fmla="*/ 70556 h 191254"/>
                  <a:gd name="connsiteX7" fmla="*/ 34287 w 167410"/>
                  <a:gd name="connsiteY7" fmla="*/ 2219 h 191254"/>
                  <a:gd name="connsiteX8" fmla="*/ 36949 w 167410"/>
                  <a:gd name="connsiteY8" fmla="*/ 0 h 191254"/>
                  <a:gd name="connsiteX9" fmla="*/ 89311 w 167410"/>
                  <a:gd name="connsiteY9" fmla="*/ 2219 h 191254"/>
                  <a:gd name="connsiteX10" fmla="*/ 90199 w 167410"/>
                  <a:gd name="connsiteY10" fmla="*/ 2219 h 191254"/>
                  <a:gd name="connsiteX11" fmla="*/ 165635 w 167410"/>
                  <a:gd name="connsiteY11" fmla="*/ 28400 h 191254"/>
                  <a:gd name="connsiteX12" fmla="*/ 167410 w 167410"/>
                  <a:gd name="connsiteY12" fmla="*/ 31062 h 191254"/>
                  <a:gd name="connsiteX13" fmla="*/ 164748 w 167410"/>
                  <a:gd name="connsiteY13" fmla="*/ 33281 h 191254"/>
                  <a:gd name="connsiteX14" fmla="*/ 117267 w 167410"/>
                  <a:gd name="connsiteY14" fmla="*/ 33281 h 191254"/>
                  <a:gd name="connsiteX15" fmla="*/ 92861 w 167410"/>
                  <a:gd name="connsiteY15" fmla="*/ 185043 h 191254"/>
                  <a:gd name="connsiteX16" fmla="*/ 91086 w 167410"/>
                  <a:gd name="connsiteY16" fmla="*/ 187261 h 191254"/>
                  <a:gd name="connsiteX17" fmla="*/ 76886 w 167410"/>
                  <a:gd name="connsiteY17" fmla="*/ 191255 h 191254"/>
                  <a:gd name="connsiteX18" fmla="*/ 76886 w 167410"/>
                  <a:gd name="connsiteY18" fmla="*/ 191255 h 191254"/>
                  <a:gd name="connsiteX19" fmla="*/ 10768 w 167410"/>
                  <a:gd name="connsiteY19" fmla="*/ 150874 h 191254"/>
                  <a:gd name="connsiteX20" fmla="*/ 77330 w 167410"/>
                  <a:gd name="connsiteY20" fmla="*/ 185930 h 191254"/>
                  <a:gd name="connsiteX21" fmla="*/ 88424 w 167410"/>
                  <a:gd name="connsiteY21" fmla="*/ 182824 h 191254"/>
                  <a:gd name="connsiteX22" fmla="*/ 112830 w 167410"/>
                  <a:gd name="connsiteY22" fmla="*/ 30619 h 191254"/>
                  <a:gd name="connsiteX23" fmla="*/ 115492 w 167410"/>
                  <a:gd name="connsiteY23" fmla="*/ 28400 h 191254"/>
                  <a:gd name="connsiteX24" fmla="*/ 149661 w 167410"/>
                  <a:gd name="connsiteY24" fmla="*/ 28400 h 191254"/>
                  <a:gd name="connsiteX25" fmla="*/ 88867 w 167410"/>
                  <a:gd name="connsiteY25" fmla="*/ 7100 h 191254"/>
                  <a:gd name="connsiteX26" fmla="*/ 39168 w 167410"/>
                  <a:gd name="connsiteY26" fmla="*/ 5325 h 191254"/>
                  <a:gd name="connsiteX27" fmla="*/ 28518 w 167410"/>
                  <a:gd name="connsiteY27" fmla="*/ 71443 h 191254"/>
                  <a:gd name="connsiteX28" fmla="*/ 15205 w 167410"/>
                  <a:gd name="connsiteY28" fmla="*/ 148655 h 191254"/>
                  <a:gd name="connsiteX29" fmla="*/ 10768 w 167410"/>
                  <a:gd name="connsiteY29" fmla="*/ 150874 h 1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410" h="191254">
                    <a:moveTo>
                      <a:pt x="76886" y="191255"/>
                    </a:moveTo>
                    <a:cubicBezTo>
                      <a:pt x="76442" y="191255"/>
                      <a:pt x="75999" y="191255"/>
                      <a:pt x="75555" y="190811"/>
                    </a:cubicBezTo>
                    <a:lnTo>
                      <a:pt x="1449" y="151762"/>
                    </a:lnTo>
                    <a:cubicBezTo>
                      <a:pt x="562" y="151318"/>
                      <a:pt x="-326" y="149987"/>
                      <a:pt x="118" y="149099"/>
                    </a:cubicBezTo>
                    <a:cubicBezTo>
                      <a:pt x="562" y="147768"/>
                      <a:pt x="1449" y="147324"/>
                      <a:pt x="2337" y="147324"/>
                    </a:cubicBezTo>
                    <a:cubicBezTo>
                      <a:pt x="5443" y="147324"/>
                      <a:pt x="9437" y="146437"/>
                      <a:pt x="10768" y="145549"/>
                    </a:cubicBezTo>
                    <a:cubicBezTo>
                      <a:pt x="12543" y="140668"/>
                      <a:pt x="18312" y="102062"/>
                      <a:pt x="23193" y="70556"/>
                    </a:cubicBezTo>
                    <a:cubicBezTo>
                      <a:pt x="28074" y="39493"/>
                      <a:pt x="32512" y="10650"/>
                      <a:pt x="34287" y="2219"/>
                    </a:cubicBezTo>
                    <a:cubicBezTo>
                      <a:pt x="34730" y="887"/>
                      <a:pt x="35618" y="0"/>
                      <a:pt x="36949" y="0"/>
                    </a:cubicBezTo>
                    <a:lnTo>
                      <a:pt x="89311" y="2219"/>
                    </a:lnTo>
                    <a:cubicBezTo>
                      <a:pt x="89755" y="2219"/>
                      <a:pt x="89755" y="2219"/>
                      <a:pt x="90199" y="2219"/>
                    </a:cubicBezTo>
                    <a:lnTo>
                      <a:pt x="165635" y="28400"/>
                    </a:lnTo>
                    <a:cubicBezTo>
                      <a:pt x="166967" y="28844"/>
                      <a:pt x="167410" y="30175"/>
                      <a:pt x="167410" y="31062"/>
                    </a:cubicBezTo>
                    <a:cubicBezTo>
                      <a:pt x="167410" y="32394"/>
                      <a:pt x="166079" y="33281"/>
                      <a:pt x="164748" y="33281"/>
                    </a:cubicBezTo>
                    <a:lnTo>
                      <a:pt x="117267" y="33281"/>
                    </a:lnTo>
                    <a:lnTo>
                      <a:pt x="92861" y="185043"/>
                    </a:lnTo>
                    <a:cubicBezTo>
                      <a:pt x="92861" y="185930"/>
                      <a:pt x="91974" y="186818"/>
                      <a:pt x="91086" y="187261"/>
                    </a:cubicBezTo>
                    <a:lnTo>
                      <a:pt x="76886" y="191255"/>
                    </a:lnTo>
                    <a:lnTo>
                      <a:pt x="76886" y="191255"/>
                    </a:lnTo>
                    <a:close/>
                    <a:moveTo>
                      <a:pt x="10768" y="150874"/>
                    </a:moveTo>
                    <a:lnTo>
                      <a:pt x="77330" y="185930"/>
                    </a:lnTo>
                    <a:lnTo>
                      <a:pt x="88424" y="182824"/>
                    </a:lnTo>
                    <a:lnTo>
                      <a:pt x="112830" y="30619"/>
                    </a:lnTo>
                    <a:cubicBezTo>
                      <a:pt x="112830" y="29287"/>
                      <a:pt x="114161" y="28400"/>
                      <a:pt x="115492" y="28400"/>
                    </a:cubicBezTo>
                    <a:lnTo>
                      <a:pt x="149661" y="28400"/>
                    </a:lnTo>
                    <a:lnTo>
                      <a:pt x="88867" y="7100"/>
                    </a:lnTo>
                    <a:lnTo>
                      <a:pt x="39168" y="5325"/>
                    </a:lnTo>
                    <a:cubicBezTo>
                      <a:pt x="36949" y="15531"/>
                      <a:pt x="32955" y="43931"/>
                      <a:pt x="28518" y="71443"/>
                    </a:cubicBezTo>
                    <a:cubicBezTo>
                      <a:pt x="18312" y="138005"/>
                      <a:pt x="16537" y="147324"/>
                      <a:pt x="15205" y="148655"/>
                    </a:cubicBezTo>
                    <a:cubicBezTo>
                      <a:pt x="13874" y="149543"/>
                      <a:pt x="12543" y="150430"/>
                      <a:pt x="10768" y="150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4" name="Рисунок 8">
                <a:extLst>
                  <a:ext uri="{FF2B5EF4-FFF2-40B4-BE49-F238E27FC236}">
                    <a16:creationId xmlns:a16="http://schemas.microsoft.com/office/drawing/2014/main" id="{DD637BEF-A839-3536-37D4-2A81072CF280}"/>
                  </a:ext>
                </a:extLst>
              </p:cNvPr>
              <p:cNvSpPr/>
              <p:nvPr/>
            </p:nvSpPr>
            <p:spPr>
              <a:xfrm>
                <a:off x="614420" y="6474479"/>
                <a:ext cx="138448" cy="106055"/>
              </a:xfrm>
              <a:custGeom>
                <a:avLst/>
                <a:gdLst>
                  <a:gd name="connsiteX0" fmla="*/ 138449 w 138448"/>
                  <a:gd name="connsiteY0" fmla="*/ 78099 h 106055"/>
                  <a:gd name="connsiteX1" fmla="*/ 131793 w 138448"/>
                  <a:gd name="connsiteY1" fmla="*/ 84312 h 106055"/>
                  <a:gd name="connsiteX2" fmla="*/ 104280 w 138448"/>
                  <a:gd name="connsiteY2" fmla="*/ 96737 h 106055"/>
                  <a:gd name="connsiteX3" fmla="*/ 103837 w 138448"/>
                  <a:gd name="connsiteY3" fmla="*/ 96737 h 106055"/>
                  <a:gd name="connsiteX4" fmla="*/ 76324 w 138448"/>
                  <a:gd name="connsiteY4" fmla="*/ 106056 h 106055"/>
                  <a:gd name="connsiteX5" fmla="*/ 28844 w 138448"/>
                  <a:gd name="connsiteY5" fmla="*/ 87862 h 106055"/>
                  <a:gd name="connsiteX6" fmla="*/ 12425 w 138448"/>
                  <a:gd name="connsiteY6" fmla="*/ 67006 h 106055"/>
                  <a:gd name="connsiteX7" fmla="*/ 0 w 138448"/>
                  <a:gd name="connsiteY7" fmla="*/ 41268 h 106055"/>
                  <a:gd name="connsiteX8" fmla="*/ 0 w 138448"/>
                  <a:gd name="connsiteY8" fmla="*/ 444 h 106055"/>
                  <a:gd name="connsiteX9" fmla="*/ 1331 w 138448"/>
                  <a:gd name="connsiteY9" fmla="*/ 0 h 106055"/>
                  <a:gd name="connsiteX10" fmla="*/ 22631 w 138448"/>
                  <a:gd name="connsiteY10" fmla="*/ 59906 h 106055"/>
                  <a:gd name="connsiteX11" fmla="*/ 97624 w 138448"/>
                  <a:gd name="connsiteY11" fmla="*/ 85643 h 106055"/>
                  <a:gd name="connsiteX12" fmla="*/ 131349 w 138448"/>
                  <a:gd name="connsiteY12" fmla="*/ 71443 h 106055"/>
                  <a:gd name="connsiteX13" fmla="*/ 131793 w 138448"/>
                  <a:gd name="connsiteY13" fmla="*/ 71443 h 106055"/>
                  <a:gd name="connsiteX14" fmla="*/ 138449 w 138448"/>
                  <a:gd name="connsiteY14" fmla="*/ 78099 h 10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8448" h="106055">
                    <a:moveTo>
                      <a:pt x="138449" y="78099"/>
                    </a:moveTo>
                    <a:cubicBezTo>
                      <a:pt x="138449" y="81649"/>
                      <a:pt x="135343" y="84312"/>
                      <a:pt x="131793" y="84312"/>
                    </a:cubicBezTo>
                    <a:cubicBezTo>
                      <a:pt x="127355" y="84312"/>
                      <a:pt x="114043" y="90524"/>
                      <a:pt x="104280" y="96737"/>
                    </a:cubicBezTo>
                    <a:cubicBezTo>
                      <a:pt x="104280" y="96737"/>
                      <a:pt x="104280" y="96737"/>
                      <a:pt x="103837" y="96737"/>
                    </a:cubicBezTo>
                    <a:cubicBezTo>
                      <a:pt x="93630" y="102062"/>
                      <a:pt x="84756" y="105168"/>
                      <a:pt x="76324" y="106056"/>
                    </a:cubicBezTo>
                    <a:cubicBezTo>
                      <a:pt x="65674" y="98068"/>
                      <a:pt x="49256" y="91412"/>
                      <a:pt x="28844" y="87862"/>
                    </a:cubicBezTo>
                    <a:cubicBezTo>
                      <a:pt x="21744" y="80762"/>
                      <a:pt x="16419" y="73218"/>
                      <a:pt x="12425" y="67006"/>
                    </a:cubicBezTo>
                    <a:cubicBezTo>
                      <a:pt x="7544" y="59906"/>
                      <a:pt x="3550" y="50587"/>
                      <a:pt x="0" y="41268"/>
                    </a:cubicBezTo>
                    <a:lnTo>
                      <a:pt x="0" y="444"/>
                    </a:lnTo>
                    <a:cubicBezTo>
                      <a:pt x="444" y="444"/>
                      <a:pt x="887" y="0"/>
                      <a:pt x="1331" y="0"/>
                    </a:cubicBezTo>
                    <a:cubicBezTo>
                      <a:pt x="3550" y="9762"/>
                      <a:pt x="11094" y="42600"/>
                      <a:pt x="22631" y="59906"/>
                    </a:cubicBezTo>
                    <a:cubicBezTo>
                      <a:pt x="40825" y="86087"/>
                      <a:pt x="58575" y="106499"/>
                      <a:pt x="97624" y="85643"/>
                    </a:cubicBezTo>
                    <a:cubicBezTo>
                      <a:pt x="102062" y="82981"/>
                      <a:pt x="121143" y="71443"/>
                      <a:pt x="131349" y="71443"/>
                    </a:cubicBezTo>
                    <a:lnTo>
                      <a:pt x="131793" y="71443"/>
                    </a:lnTo>
                    <a:cubicBezTo>
                      <a:pt x="135786" y="71887"/>
                      <a:pt x="138449" y="74550"/>
                      <a:pt x="138449" y="780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5" name="Рисунок 8">
                <a:extLst>
                  <a:ext uri="{FF2B5EF4-FFF2-40B4-BE49-F238E27FC236}">
                    <a16:creationId xmlns:a16="http://schemas.microsoft.com/office/drawing/2014/main" id="{D352E080-A543-19A5-4289-CBB0C01D7DCC}"/>
                  </a:ext>
                </a:extLst>
              </p:cNvPr>
              <p:cNvSpPr/>
              <p:nvPr/>
            </p:nvSpPr>
            <p:spPr>
              <a:xfrm>
                <a:off x="505258" y="6579647"/>
                <a:ext cx="203235" cy="74105"/>
              </a:xfrm>
              <a:custGeom>
                <a:avLst/>
                <a:gdLst>
                  <a:gd name="connsiteX0" fmla="*/ 203236 w 203235"/>
                  <a:gd name="connsiteY0" fmla="*/ 24850 h 74105"/>
                  <a:gd name="connsiteX1" fmla="*/ 202792 w 203235"/>
                  <a:gd name="connsiteY1" fmla="*/ 23075 h 74105"/>
                  <a:gd name="connsiteX2" fmla="*/ 202348 w 203235"/>
                  <a:gd name="connsiteY2" fmla="*/ 20856 h 74105"/>
                  <a:gd name="connsiteX3" fmla="*/ 199686 w 203235"/>
                  <a:gd name="connsiteY3" fmla="*/ 14644 h 74105"/>
                  <a:gd name="connsiteX4" fmla="*/ 193917 w 203235"/>
                  <a:gd name="connsiteY4" fmla="*/ 7544 h 74105"/>
                  <a:gd name="connsiteX5" fmla="*/ 183711 w 203235"/>
                  <a:gd name="connsiteY5" fmla="*/ 0 h 74105"/>
                  <a:gd name="connsiteX6" fmla="*/ 196580 w 203235"/>
                  <a:gd name="connsiteY6" fmla="*/ 16419 h 74105"/>
                  <a:gd name="connsiteX7" fmla="*/ 198798 w 203235"/>
                  <a:gd name="connsiteY7" fmla="*/ 21744 h 74105"/>
                  <a:gd name="connsiteX8" fmla="*/ 199242 w 203235"/>
                  <a:gd name="connsiteY8" fmla="*/ 23962 h 74105"/>
                  <a:gd name="connsiteX9" fmla="*/ 199242 w 203235"/>
                  <a:gd name="connsiteY9" fmla="*/ 25294 h 74105"/>
                  <a:gd name="connsiteX10" fmla="*/ 199242 w 203235"/>
                  <a:gd name="connsiteY10" fmla="*/ 26625 h 74105"/>
                  <a:gd name="connsiteX11" fmla="*/ 199242 w 203235"/>
                  <a:gd name="connsiteY11" fmla="*/ 27956 h 74105"/>
                  <a:gd name="connsiteX12" fmla="*/ 199242 w 203235"/>
                  <a:gd name="connsiteY12" fmla="*/ 29287 h 74105"/>
                  <a:gd name="connsiteX13" fmla="*/ 198798 w 203235"/>
                  <a:gd name="connsiteY13" fmla="*/ 31062 h 74105"/>
                  <a:gd name="connsiteX14" fmla="*/ 196580 w 203235"/>
                  <a:gd name="connsiteY14" fmla="*/ 36387 h 74105"/>
                  <a:gd name="connsiteX15" fmla="*/ 191698 w 203235"/>
                  <a:gd name="connsiteY15" fmla="*/ 42600 h 74105"/>
                  <a:gd name="connsiteX16" fmla="*/ 173061 w 203235"/>
                  <a:gd name="connsiteY16" fmla="*/ 54581 h 74105"/>
                  <a:gd name="connsiteX17" fmla="*/ 145105 w 203235"/>
                  <a:gd name="connsiteY17" fmla="*/ 63456 h 74105"/>
                  <a:gd name="connsiteX18" fmla="*/ 110493 w 203235"/>
                  <a:gd name="connsiteY18" fmla="*/ 67450 h 74105"/>
                  <a:gd name="connsiteX19" fmla="*/ 101174 w 203235"/>
                  <a:gd name="connsiteY19" fmla="*/ 67450 h 74105"/>
                  <a:gd name="connsiteX20" fmla="*/ 91412 w 203235"/>
                  <a:gd name="connsiteY20" fmla="*/ 67450 h 74105"/>
                  <a:gd name="connsiteX21" fmla="*/ 71443 w 203235"/>
                  <a:gd name="connsiteY21" fmla="*/ 65675 h 74105"/>
                  <a:gd name="connsiteX22" fmla="*/ 51031 w 203235"/>
                  <a:gd name="connsiteY22" fmla="*/ 61681 h 74105"/>
                  <a:gd name="connsiteX23" fmla="*/ 40825 w 203235"/>
                  <a:gd name="connsiteY23" fmla="*/ 58575 h 74105"/>
                  <a:gd name="connsiteX24" fmla="*/ 31062 w 203235"/>
                  <a:gd name="connsiteY24" fmla="*/ 54581 h 74105"/>
                  <a:gd name="connsiteX25" fmla="*/ 13312 w 203235"/>
                  <a:gd name="connsiteY25" fmla="*/ 43487 h 74105"/>
                  <a:gd name="connsiteX26" fmla="*/ 6656 w 203235"/>
                  <a:gd name="connsiteY26" fmla="*/ 35500 h 74105"/>
                  <a:gd name="connsiteX27" fmla="*/ 3994 w 203235"/>
                  <a:gd name="connsiteY27" fmla="*/ 25737 h 74105"/>
                  <a:gd name="connsiteX28" fmla="*/ 3994 w 203235"/>
                  <a:gd name="connsiteY28" fmla="*/ 23075 h 74105"/>
                  <a:gd name="connsiteX29" fmla="*/ 4437 w 203235"/>
                  <a:gd name="connsiteY29" fmla="*/ 20856 h 74105"/>
                  <a:gd name="connsiteX30" fmla="*/ 4437 w 203235"/>
                  <a:gd name="connsiteY30" fmla="*/ 20412 h 74105"/>
                  <a:gd name="connsiteX31" fmla="*/ 4881 w 203235"/>
                  <a:gd name="connsiteY31" fmla="*/ 19081 h 74105"/>
                  <a:gd name="connsiteX32" fmla="*/ 5769 w 203235"/>
                  <a:gd name="connsiteY32" fmla="*/ 16862 h 74105"/>
                  <a:gd name="connsiteX33" fmla="*/ 5769 w 203235"/>
                  <a:gd name="connsiteY33" fmla="*/ 16419 h 74105"/>
                  <a:gd name="connsiteX34" fmla="*/ 18637 w 203235"/>
                  <a:gd name="connsiteY34" fmla="*/ 0 h 74105"/>
                  <a:gd name="connsiteX35" fmla="*/ 10206 w 203235"/>
                  <a:gd name="connsiteY35" fmla="*/ 6212 h 74105"/>
                  <a:gd name="connsiteX36" fmla="*/ 3106 w 203235"/>
                  <a:gd name="connsiteY36" fmla="*/ 15087 h 74105"/>
                  <a:gd name="connsiteX37" fmla="*/ 1775 w 203235"/>
                  <a:gd name="connsiteY37" fmla="*/ 17750 h 74105"/>
                  <a:gd name="connsiteX38" fmla="*/ 1331 w 203235"/>
                  <a:gd name="connsiteY38" fmla="*/ 19081 h 74105"/>
                  <a:gd name="connsiteX39" fmla="*/ 887 w 203235"/>
                  <a:gd name="connsiteY39" fmla="*/ 20412 h 74105"/>
                  <a:gd name="connsiteX40" fmla="*/ 444 w 203235"/>
                  <a:gd name="connsiteY40" fmla="*/ 23519 h 74105"/>
                  <a:gd name="connsiteX41" fmla="*/ 0 w 203235"/>
                  <a:gd name="connsiteY41" fmla="*/ 26625 h 74105"/>
                  <a:gd name="connsiteX42" fmla="*/ 3106 w 203235"/>
                  <a:gd name="connsiteY42" fmla="*/ 38162 h 74105"/>
                  <a:gd name="connsiteX43" fmla="*/ 10206 w 203235"/>
                  <a:gd name="connsiteY43" fmla="*/ 47481 h 74105"/>
                  <a:gd name="connsiteX44" fmla="*/ 19081 w 203235"/>
                  <a:gd name="connsiteY44" fmla="*/ 54581 h 74105"/>
                  <a:gd name="connsiteX45" fmla="*/ 28844 w 203235"/>
                  <a:gd name="connsiteY45" fmla="*/ 59462 h 74105"/>
                  <a:gd name="connsiteX46" fmla="*/ 70112 w 203235"/>
                  <a:gd name="connsiteY46" fmla="*/ 71443 h 74105"/>
                  <a:gd name="connsiteX47" fmla="*/ 90524 w 203235"/>
                  <a:gd name="connsiteY47" fmla="*/ 73662 h 74105"/>
                  <a:gd name="connsiteX48" fmla="*/ 100287 w 203235"/>
                  <a:gd name="connsiteY48" fmla="*/ 74106 h 74105"/>
                  <a:gd name="connsiteX49" fmla="*/ 110049 w 203235"/>
                  <a:gd name="connsiteY49" fmla="*/ 74106 h 74105"/>
                  <a:gd name="connsiteX50" fmla="*/ 145993 w 203235"/>
                  <a:gd name="connsiteY50" fmla="*/ 69668 h 74105"/>
                  <a:gd name="connsiteX51" fmla="*/ 174836 w 203235"/>
                  <a:gd name="connsiteY51" fmla="*/ 59906 h 74105"/>
                  <a:gd name="connsiteX52" fmla="*/ 194361 w 203235"/>
                  <a:gd name="connsiteY52" fmla="*/ 46150 h 74105"/>
                  <a:gd name="connsiteX53" fmla="*/ 199686 w 203235"/>
                  <a:gd name="connsiteY53" fmla="*/ 39050 h 74105"/>
                  <a:gd name="connsiteX54" fmla="*/ 202348 w 203235"/>
                  <a:gd name="connsiteY54" fmla="*/ 32837 h 74105"/>
                  <a:gd name="connsiteX55" fmla="*/ 202792 w 203235"/>
                  <a:gd name="connsiteY55" fmla="*/ 30175 h 74105"/>
                  <a:gd name="connsiteX56" fmla="*/ 202792 w 203235"/>
                  <a:gd name="connsiteY56" fmla="*/ 28400 h 74105"/>
                  <a:gd name="connsiteX57" fmla="*/ 202792 w 203235"/>
                  <a:gd name="connsiteY57" fmla="*/ 27069 h 74105"/>
                  <a:gd name="connsiteX58" fmla="*/ 202792 w 203235"/>
                  <a:gd name="connsiteY58" fmla="*/ 27069 h 74105"/>
                  <a:gd name="connsiteX59" fmla="*/ 203236 w 203235"/>
                  <a:gd name="connsiteY59" fmla="*/ 24850 h 7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3235" h="74105">
                    <a:moveTo>
                      <a:pt x="203236" y="24850"/>
                    </a:moveTo>
                    <a:cubicBezTo>
                      <a:pt x="203236" y="24406"/>
                      <a:pt x="203236" y="23962"/>
                      <a:pt x="202792" y="23075"/>
                    </a:cubicBezTo>
                    <a:cubicBezTo>
                      <a:pt x="202792" y="22187"/>
                      <a:pt x="202348" y="21744"/>
                      <a:pt x="202348" y="20856"/>
                    </a:cubicBezTo>
                    <a:cubicBezTo>
                      <a:pt x="201905" y="19081"/>
                      <a:pt x="201017" y="16862"/>
                      <a:pt x="199686" y="14644"/>
                    </a:cubicBezTo>
                    <a:cubicBezTo>
                      <a:pt x="198355" y="12425"/>
                      <a:pt x="196580" y="10206"/>
                      <a:pt x="193917" y="7544"/>
                    </a:cubicBezTo>
                    <a:cubicBezTo>
                      <a:pt x="191255" y="4881"/>
                      <a:pt x="187705" y="2219"/>
                      <a:pt x="183711" y="0"/>
                    </a:cubicBezTo>
                    <a:cubicBezTo>
                      <a:pt x="190367" y="4881"/>
                      <a:pt x="195248" y="10650"/>
                      <a:pt x="196580" y="16419"/>
                    </a:cubicBezTo>
                    <a:cubicBezTo>
                      <a:pt x="197467" y="18637"/>
                      <a:pt x="198355" y="20412"/>
                      <a:pt x="198798" y="21744"/>
                    </a:cubicBezTo>
                    <a:cubicBezTo>
                      <a:pt x="199242" y="22631"/>
                      <a:pt x="199242" y="23075"/>
                      <a:pt x="199242" y="23962"/>
                    </a:cubicBezTo>
                    <a:cubicBezTo>
                      <a:pt x="199242" y="24406"/>
                      <a:pt x="199242" y="24850"/>
                      <a:pt x="199242" y="25294"/>
                    </a:cubicBezTo>
                    <a:cubicBezTo>
                      <a:pt x="199242" y="25737"/>
                      <a:pt x="199242" y="26181"/>
                      <a:pt x="199242" y="26625"/>
                    </a:cubicBezTo>
                    <a:cubicBezTo>
                      <a:pt x="199242" y="26625"/>
                      <a:pt x="199242" y="27069"/>
                      <a:pt x="199242" y="27956"/>
                    </a:cubicBezTo>
                    <a:cubicBezTo>
                      <a:pt x="199242" y="28400"/>
                      <a:pt x="199242" y="28844"/>
                      <a:pt x="199242" y="29287"/>
                    </a:cubicBezTo>
                    <a:cubicBezTo>
                      <a:pt x="199242" y="29731"/>
                      <a:pt x="199242" y="30619"/>
                      <a:pt x="198798" y="31062"/>
                    </a:cubicBezTo>
                    <a:cubicBezTo>
                      <a:pt x="198355" y="32394"/>
                      <a:pt x="197467" y="34612"/>
                      <a:pt x="196580" y="36387"/>
                    </a:cubicBezTo>
                    <a:cubicBezTo>
                      <a:pt x="195248" y="38162"/>
                      <a:pt x="193917" y="40381"/>
                      <a:pt x="191698" y="42600"/>
                    </a:cubicBezTo>
                    <a:cubicBezTo>
                      <a:pt x="187261" y="47037"/>
                      <a:pt x="181049" y="51031"/>
                      <a:pt x="173061" y="54581"/>
                    </a:cubicBezTo>
                    <a:cubicBezTo>
                      <a:pt x="165074" y="58131"/>
                      <a:pt x="155755" y="61237"/>
                      <a:pt x="145105" y="63456"/>
                    </a:cubicBezTo>
                    <a:cubicBezTo>
                      <a:pt x="134455" y="65675"/>
                      <a:pt x="122918" y="67006"/>
                      <a:pt x="110493" y="67450"/>
                    </a:cubicBezTo>
                    <a:cubicBezTo>
                      <a:pt x="107387" y="67450"/>
                      <a:pt x="104280" y="67450"/>
                      <a:pt x="101174" y="67450"/>
                    </a:cubicBezTo>
                    <a:cubicBezTo>
                      <a:pt x="98068" y="67450"/>
                      <a:pt x="94518" y="67450"/>
                      <a:pt x="91412" y="67450"/>
                    </a:cubicBezTo>
                    <a:cubicBezTo>
                      <a:pt x="84756" y="67006"/>
                      <a:pt x="78099" y="66562"/>
                      <a:pt x="71443" y="65675"/>
                    </a:cubicBezTo>
                    <a:cubicBezTo>
                      <a:pt x="64787" y="64787"/>
                      <a:pt x="58131" y="63456"/>
                      <a:pt x="51031" y="61681"/>
                    </a:cubicBezTo>
                    <a:cubicBezTo>
                      <a:pt x="47481" y="60793"/>
                      <a:pt x="44375" y="59906"/>
                      <a:pt x="40825" y="58575"/>
                    </a:cubicBezTo>
                    <a:cubicBezTo>
                      <a:pt x="37275" y="57687"/>
                      <a:pt x="34168" y="56356"/>
                      <a:pt x="31062" y="54581"/>
                    </a:cubicBezTo>
                    <a:cubicBezTo>
                      <a:pt x="24406" y="51918"/>
                      <a:pt x="18194" y="48368"/>
                      <a:pt x="13312" y="43487"/>
                    </a:cubicBezTo>
                    <a:cubicBezTo>
                      <a:pt x="10650" y="41268"/>
                      <a:pt x="8431" y="38606"/>
                      <a:pt x="6656" y="35500"/>
                    </a:cubicBezTo>
                    <a:cubicBezTo>
                      <a:pt x="4881" y="32394"/>
                      <a:pt x="3994" y="29287"/>
                      <a:pt x="3994" y="25737"/>
                    </a:cubicBezTo>
                    <a:cubicBezTo>
                      <a:pt x="3994" y="24850"/>
                      <a:pt x="3994" y="23962"/>
                      <a:pt x="3994" y="23075"/>
                    </a:cubicBezTo>
                    <a:cubicBezTo>
                      <a:pt x="3994" y="22187"/>
                      <a:pt x="3994" y="21300"/>
                      <a:pt x="4437" y="20856"/>
                    </a:cubicBezTo>
                    <a:lnTo>
                      <a:pt x="4437" y="20412"/>
                    </a:lnTo>
                    <a:lnTo>
                      <a:pt x="4881" y="19081"/>
                    </a:lnTo>
                    <a:cubicBezTo>
                      <a:pt x="5325" y="18194"/>
                      <a:pt x="5769" y="17306"/>
                      <a:pt x="5769" y="16862"/>
                    </a:cubicBezTo>
                    <a:lnTo>
                      <a:pt x="5769" y="16419"/>
                    </a:lnTo>
                    <a:cubicBezTo>
                      <a:pt x="7100" y="10650"/>
                      <a:pt x="11981" y="4881"/>
                      <a:pt x="18637" y="0"/>
                    </a:cubicBezTo>
                    <a:cubicBezTo>
                      <a:pt x="15531" y="1775"/>
                      <a:pt x="12869" y="3994"/>
                      <a:pt x="10206" y="6212"/>
                    </a:cubicBezTo>
                    <a:cubicBezTo>
                      <a:pt x="7544" y="8875"/>
                      <a:pt x="4881" y="11537"/>
                      <a:pt x="3106" y="15087"/>
                    </a:cubicBezTo>
                    <a:cubicBezTo>
                      <a:pt x="2662" y="15975"/>
                      <a:pt x="2219" y="16862"/>
                      <a:pt x="1775" y="17750"/>
                    </a:cubicBezTo>
                    <a:lnTo>
                      <a:pt x="1331" y="19081"/>
                    </a:lnTo>
                    <a:lnTo>
                      <a:pt x="887" y="20412"/>
                    </a:lnTo>
                    <a:cubicBezTo>
                      <a:pt x="444" y="21300"/>
                      <a:pt x="444" y="22187"/>
                      <a:pt x="444" y="23519"/>
                    </a:cubicBezTo>
                    <a:cubicBezTo>
                      <a:pt x="444" y="24406"/>
                      <a:pt x="444" y="25294"/>
                      <a:pt x="0" y="26625"/>
                    </a:cubicBezTo>
                    <a:cubicBezTo>
                      <a:pt x="0" y="30619"/>
                      <a:pt x="887" y="34612"/>
                      <a:pt x="3106" y="38162"/>
                    </a:cubicBezTo>
                    <a:cubicBezTo>
                      <a:pt x="4881" y="41712"/>
                      <a:pt x="7544" y="44818"/>
                      <a:pt x="10206" y="47481"/>
                    </a:cubicBezTo>
                    <a:cubicBezTo>
                      <a:pt x="12869" y="50143"/>
                      <a:pt x="15975" y="52362"/>
                      <a:pt x="19081" y="54581"/>
                    </a:cubicBezTo>
                    <a:cubicBezTo>
                      <a:pt x="22187" y="55912"/>
                      <a:pt x="25294" y="57687"/>
                      <a:pt x="28844" y="59462"/>
                    </a:cubicBezTo>
                    <a:cubicBezTo>
                      <a:pt x="42156" y="65675"/>
                      <a:pt x="56356" y="69225"/>
                      <a:pt x="70112" y="71443"/>
                    </a:cubicBezTo>
                    <a:cubicBezTo>
                      <a:pt x="77212" y="72331"/>
                      <a:pt x="83868" y="73218"/>
                      <a:pt x="90524" y="73662"/>
                    </a:cubicBezTo>
                    <a:cubicBezTo>
                      <a:pt x="94074" y="73662"/>
                      <a:pt x="97180" y="74106"/>
                      <a:pt x="100287" y="74106"/>
                    </a:cubicBezTo>
                    <a:cubicBezTo>
                      <a:pt x="103393" y="74106"/>
                      <a:pt x="106943" y="74106"/>
                      <a:pt x="110049" y="74106"/>
                    </a:cubicBezTo>
                    <a:cubicBezTo>
                      <a:pt x="122918" y="73662"/>
                      <a:pt x="134899" y="71887"/>
                      <a:pt x="145993" y="69668"/>
                    </a:cubicBezTo>
                    <a:cubicBezTo>
                      <a:pt x="157086" y="67006"/>
                      <a:pt x="166849" y="63900"/>
                      <a:pt x="174836" y="59906"/>
                    </a:cubicBezTo>
                    <a:cubicBezTo>
                      <a:pt x="183267" y="55912"/>
                      <a:pt x="189923" y="51475"/>
                      <a:pt x="194361" y="46150"/>
                    </a:cubicBezTo>
                    <a:cubicBezTo>
                      <a:pt x="196580" y="43487"/>
                      <a:pt x="198355" y="41268"/>
                      <a:pt x="199686" y="39050"/>
                    </a:cubicBezTo>
                    <a:cubicBezTo>
                      <a:pt x="201017" y="36831"/>
                      <a:pt x="201905" y="34612"/>
                      <a:pt x="202348" y="32837"/>
                    </a:cubicBezTo>
                    <a:cubicBezTo>
                      <a:pt x="202792" y="31950"/>
                      <a:pt x="202792" y="31062"/>
                      <a:pt x="202792" y="30175"/>
                    </a:cubicBezTo>
                    <a:cubicBezTo>
                      <a:pt x="202792" y="29287"/>
                      <a:pt x="202792" y="28844"/>
                      <a:pt x="202792" y="28400"/>
                    </a:cubicBezTo>
                    <a:cubicBezTo>
                      <a:pt x="202792" y="27512"/>
                      <a:pt x="202792" y="27069"/>
                      <a:pt x="202792" y="27069"/>
                    </a:cubicBezTo>
                    <a:lnTo>
                      <a:pt x="202792" y="27069"/>
                    </a:lnTo>
                    <a:cubicBezTo>
                      <a:pt x="203236" y="26625"/>
                      <a:pt x="203236" y="25737"/>
                      <a:pt x="203236" y="248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6" name="Рисунок 8">
                <a:extLst>
                  <a:ext uri="{FF2B5EF4-FFF2-40B4-BE49-F238E27FC236}">
                    <a16:creationId xmlns:a16="http://schemas.microsoft.com/office/drawing/2014/main" id="{353502C6-1311-7E53-09F7-49303DB48DBB}"/>
                  </a:ext>
                </a:extLst>
              </p:cNvPr>
              <p:cNvSpPr/>
              <p:nvPr/>
            </p:nvSpPr>
            <p:spPr>
              <a:xfrm>
                <a:off x="510139" y="6559678"/>
                <a:ext cx="193917" cy="84660"/>
              </a:xfrm>
              <a:custGeom>
                <a:avLst/>
                <a:gdLst>
                  <a:gd name="connsiteX0" fmla="*/ 193917 w 193917"/>
                  <a:gd name="connsiteY0" fmla="*/ 39493 h 84660"/>
                  <a:gd name="connsiteX1" fmla="*/ 193917 w 193917"/>
                  <a:gd name="connsiteY1" fmla="*/ 37719 h 84660"/>
                  <a:gd name="connsiteX2" fmla="*/ 193473 w 193917"/>
                  <a:gd name="connsiteY2" fmla="*/ 35500 h 84660"/>
                  <a:gd name="connsiteX3" fmla="*/ 193030 w 193917"/>
                  <a:gd name="connsiteY3" fmla="*/ 34169 h 84660"/>
                  <a:gd name="connsiteX4" fmla="*/ 192586 w 193917"/>
                  <a:gd name="connsiteY4" fmla="*/ 32837 h 84660"/>
                  <a:gd name="connsiteX5" fmla="*/ 191698 w 193917"/>
                  <a:gd name="connsiteY5" fmla="*/ 31506 h 84660"/>
                  <a:gd name="connsiteX6" fmla="*/ 190811 w 193917"/>
                  <a:gd name="connsiteY6" fmla="*/ 30175 h 84660"/>
                  <a:gd name="connsiteX7" fmla="*/ 185486 w 193917"/>
                  <a:gd name="connsiteY7" fmla="*/ 23962 h 84660"/>
                  <a:gd name="connsiteX8" fmla="*/ 166405 w 193917"/>
                  <a:gd name="connsiteY8" fmla="*/ 12425 h 84660"/>
                  <a:gd name="connsiteX9" fmla="*/ 138893 w 193917"/>
                  <a:gd name="connsiteY9" fmla="*/ 3994 h 84660"/>
                  <a:gd name="connsiteX10" fmla="*/ 105168 w 193917"/>
                  <a:gd name="connsiteY10" fmla="*/ 0 h 84660"/>
                  <a:gd name="connsiteX11" fmla="*/ 104724 w 193917"/>
                  <a:gd name="connsiteY11" fmla="*/ 0 h 84660"/>
                  <a:gd name="connsiteX12" fmla="*/ 104724 w 193917"/>
                  <a:gd name="connsiteY12" fmla="*/ 444 h 84660"/>
                  <a:gd name="connsiteX13" fmla="*/ 105168 w 193917"/>
                  <a:gd name="connsiteY13" fmla="*/ 444 h 84660"/>
                  <a:gd name="connsiteX14" fmla="*/ 138893 w 193917"/>
                  <a:gd name="connsiteY14" fmla="*/ 4437 h 84660"/>
                  <a:gd name="connsiteX15" fmla="*/ 165961 w 193917"/>
                  <a:gd name="connsiteY15" fmla="*/ 13312 h 84660"/>
                  <a:gd name="connsiteX16" fmla="*/ 184155 w 193917"/>
                  <a:gd name="connsiteY16" fmla="*/ 25294 h 84660"/>
                  <a:gd name="connsiteX17" fmla="*/ 189036 w 193917"/>
                  <a:gd name="connsiteY17" fmla="*/ 31506 h 84660"/>
                  <a:gd name="connsiteX18" fmla="*/ 189923 w 193917"/>
                  <a:gd name="connsiteY18" fmla="*/ 32837 h 84660"/>
                  <a:gd name="connsiteX19" fmla="*/ 190367 w 193917"/>
                  <a:gd name="connsiteY19" fmla="*/ 34169 h 84660"/>
                  <a:gd name="connsiteX20" fmla="*/ 190811 w 193917"/>
                  <a:gd name="connsiteY20" fmla="*/ 35500 h 84660"/>
                  <a:gd name="connsiteX21" fmla="*/ 191255 w 193917"/>
                  <a:gd name="connsiteY21" fmla="*/ 36831 h 84660"/>
                  <a:gd name="connsiteX22" fmla="*/ 191698 w 193917"/>
                  <a:gd name="connsiteY22" fmla="*/ 39050 h 84660"/>
                  <a:gd name="connsiteX23" fmla="*/ 191698 w 193917"/>
                  <a:gd name="connsiteY23" fmla="*/ 40381 h 84660"/>
                  <a:gd name="connsiteX24" fmla="*/ 191698 w 193917"/>
                  <a:gd name="connsiteY24" fmla="*/ 41712 h 84660"/>
                  <a:gd name="connsiteX25" fmla="*/ 191698 w 193917"/>
                  <a:gd name="connsiteY25" fmla="*/ 43043 h 84660"/>
                  <a:gd name="connsiteX26" fmla="*/ 191698 w 193917"/>
                  <a:gd name="connsiteY26" fmla="*/ 44375 h 84660"/>
                  <a:gd name="connsiteX27" fmla="*/ 191255 w 193917"/>
                  <a:gd name="connsiteY27" fmla="*/ 46150 h 84660"/>
                  <a:gd name="connsiteX28" fmla="*/ 190811 w 193917"/>
                  <a:gd name="connsiteY28" fmla="*/ 47481 h 84660"/>
                  <a:gd name="connsiteX29" fmla="*/ 190367 w 193917"/>
                  <a:gd name="connsiteY29" fmla="*/ 48812 h 84660"/>
                  <a:gd name="connsiteX30" fmla="*/ 189923 w 193917"/>
                  <a:gd name="connsiteY30" fmla="*/ 50143 h 84660"/>
                  <a:gd name="connsiteX31" fmla="*/ 189036 w 193917"/>
                  <a:gd name="connsiteY31" fmla="*/ 51475 h 84660"/>
                  <a:gd name="connsiteX32" fmla="*/ 184155 w 193917"/>
                  <a:gd name="connsiteY32" fmla="*/ 57687 h 84660"/>
                  <a:gd name="connsiteX33" fmla="*/ 165961 w 193917"/>
                  <a:gd name="connsiteY33" fmla="*/ 69225 h 84660"/>
                  <a:gd name="connsiteX34" fmla="*/ 138893 w 193917"/>
                  <a:gd name="connsiteY34" fmla="*/ 77212 h 84660"/>
                  <a:gd name="connsiteX35" fmla="*/ 105612 w 193917"/>
                  <a:gd name="connsiteY35" fmla="*/ 81206 h 84660"/>
                  <a:gd name="connsiteX36" fmla="*/ 67893 w 193917"/>
                  <a:gd name="connsiteY36" fmla="*/ 79431 h 84660"/>
                  <a:gd name="connsiteX37" fmla="*/ 29287 w 193917"/>
                  <a:gd name="connsiteY37" fmla="*/ 69225 h 84660"/>
                  <a:gd name="connsiteX38" fmla="*/ 11537 w 193917"/>
                  <a:gd name="connsiteY38" fmla="*/ 58575 h 84660"/>
                  <a:gd name="connsiteX39" fmla="*/ 4881 w 193917"/>
                  <a:gd name="connsiteY39" fmla="*/ 51031 h 84660"/>
                  <a:gd name="connsiteX40" fmla="*/ 2219 w 193917"/>
                  <a:gd name="connsiteY40" fmla="*/ 41712 h 84660"/>
                  <a:gd name="connsiteX41" fmla="*/ 2219 w 193917"/>
                  <a:gd name="connsiteY41" fmla="*/ 39050 h 84660"/>
                  <a:gd name="connsiteX42" fmla="*/ 2662 w 193917"/>
                  <a:gd name="connsiteY42" fmla="*/ 36831 h 84660"/>
                  <a:gd name="connsiteX43" fmla="*/ 4437 w 193917"/>
                  <a:gd name="connsiteY43" fmla="*/ 32394 h 84660"/>
                  <a:gd name="connsiteX44" fmla="*/ 11094 w 193917"/>
                  <a:gd name="connsiteY44" fmla="*/ 24406 h 84660"/>
                  <a:gd name="connsiteX45" fmla="*/ 28400 w 193917"/>
                  <a:gd name="connsiteY45" fmla="*/ 13756 h 84660"/>
                  <a:gd name="connsiteX46" fmla="*/ 67449 w 193917"/>
                  <a:gd name="connsiteY46" fmla="*/ 3106 h 84660"/>
                  <a:gd name="connsiteX47" fmla="*/ 79874 w 193917"/>
                  <a:gd name="connsiteY47" fmla="*/ 1775 h 84660"/>
                  <a:gd name="connsiteX48" fmla="*/ 79874 w 193917"/>
                  <a:gd name="connsiteY48" fmla="*/ 1331 h 84660"/>
                  <a:gd name="connsiteX49" fmla="*/ 67449 w 193917"/>
                  <a:gd name="connsiteY49" fmla="*/ 2662 h 84660"/>
                  <a:gd name="connsiteX50" fmla="*/ 28400 w 193917"/>
                  <a:gd name="connsiteY50" fmla="*/ 12869 h 84660"/>
                  <a:gd name="connsiteX51" fmla="*/ 10206 w 193917"/>
                  <a:gd name="connsiteY51" fmla="*/ 23519 h 84660"/>
                  <a:gd name="connsiteX52" fmla="*/ 3106 w 193917"/>
                  <a:gd name="connsiteY52" fmla="*/ 31506 h 84660"/>
                  <a:gd name="connsiteX53" fmla="*/ 887 w 193917"/>
                  <a:gd name="connsiteY53" fmla="*/ 36387 h 84660"/>
                  <a:gd name="connsiteX54" fmla="*/ 444 w 193917"/>
                  <a:gd name="connsiteY54" fmla="*/ 39050 h 84660"/>
                  <a:gd name="connsiteX55" fmla="*/ 0 w 193917"/>
                  <a:gd name="connsiteY55" fmla="*/ 41712 h 84660"/>
                  <a:gd name="connsiteX56" fmla="*/ 3106 w 193917"/>
                  <a:gd name="connsiteY56" fmla="*/ 52362 h 84660"/>
                  <a:gd name="connsiteX57" fmla="*/ 10206 w 193917"/>
                  <a:gd name="connsiteY57" fmla="*/ 60793 h 84660"/>
                  <a:gd name="connsiteX58" fmla="*/ 27956 w 193917"/>
                  <a:gd name="connsiteY58" fmla="*/ 71887 h 84660"/>
                  <a:gd name="connsiteX59" fmla="*/ 67449 w 193917"/>
                  <a:gd name="connsiteY59" fmla="*/ 82537 h 84660"/>
                  <a:gd name="connsiteX60" fmla="*/ 105612 w 193917"/>
                  <a:gd name="connsiteY60" fmla="*/ 84312 h 84660"/>
                  <a:gd name="connsiteX61" fmla="*/ 139336 w 193917"/>
                  <a:gd name="connsiteY61" fmla="*/ 80318 h 84660"/>
                  <a:gd name="connsiteX62" fmla="*/ 166849 w 193917"/>
                  <a:gd name="connsiteY62" fmla="*/ 71443 h 84660"/>
                  <a:gd name="connsiteX63" fmla="*/ 185486 w 193917"/>
                  <a:gd name="connsiteY63" fmla="*/ 59462 h 84660"/>
                  <a:gd name="connsiteX64" fmla="*/ 190811 w 193917"/>
                  <a:gd name="connsiteY64" fmla="*/ 52806 h 84660"/>
                  <a:gd name="connsiteX65" fmla="*/ 191698 w 193917"/>
                  <a:gd name="connsiteY65" fmla="*/ 51031 h 84660"/>
                  <a:gd name="connsiteX66" fmla="*/ 192586 w 193917"/>
                  <a:gd name="connsiteY66" fmla="*/ 49700 h 84660"/>
                  <a:gd name="connsiteX67" fmla="*/ 193030 w 193917"/>
                  <a:gd name="connsiteY67" fmla="*/ 48368 h 84660"/>
                  <a:gd name="connsiteX68" fmla="*/ 193473 w 193917"/>
                  <a:gd name="connsiteY68" fmla="*/ 47037 h 84660"/>
                  <a:gd name="connsiteX69" fmla="*/ 193917 w 193917"/>
                  <a:gd name="connsiteY69" fmla="*/ 44818 h 84660"/>
                  <a:gd name="connsiteX70" fmla="*/ 193917 w 193917"/>
                  <a:gd name="connsiteY70" fmla="*/ 43043 h 84660"/>
                  <a:gd name="connsiteX71" fmla="*/ 193917 w 193917"/>
                  <a:gd name="connsiteY71" fmla="*/ 41712 h 84660"/>
                  <a:gd name="connsiteX72" fmla="*/ 193917 w 193917"/>
                  <a:gd name="connsiteY72" fmla="*/ 41712 h 84660"/>
                  <a:gd name="connsiteX73" fmla="*/ 193917 w 193917"/>
                  <a:gd name="connsiteY73" fmla="*/ 39493 h 8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93917" h="84660">
                    <a:moveTo>
                      <a:pt x="193917" y="39493"/>
                    </a:moveTo>
                    <a:cubicBezTo>
                      <a:pt x="193917" y="39050"/>
                      <a:pt x="193917" y="38606"/>
                      <a:pt x="193917" y="37719"/>
                    </a:cubicBezTo>
                    <a:cubicBezTo>
                      <a:pt x="193917" y="37275"/>
                      <a:pt x="193473" y="36387"/>
                      <a:pt x="193473" y="35500"/>
                    </a:cubicBezTo>
                    <a:cubicBezTo>
                      <a:pt x="193473" y="35056"/>
                      <a:pt x="193030" y="34612"/>
                      <a:pt x="193030" y="34169"/>
                    </a:cubicBezTo>
                    <a:cubicBezTo>
                      <a:pt x="193030" y="33725"/>
                      <a:pt x="192586" y="33281"/>
                      <a:pt x="192586" y="32837"/>
                    </a:cubicBezTo>
                    <a:cubicBezTo>
                      <a:pt x="192586" y="32394"/>
                      <a:pt x="192142" y="31950"/>
                      <a:pt x="191698" y="31506"/>
                    </a:cubicBezTo>
                    <a:cubicBezTo>
                      <a:pt x="191255" y="31062"/>
                      <a:pt x="191255" y="30619"/>
                      <a:pt x="190811" y="30175"/>
                    </a:cubicBezTo>
                    <a:cubicBezTo>
                      <a:pt x="189480" y="27956"/>
                      <a:pt x="187705" y="25737"/>
                      <a:pt x="185486" y="23962"/>
                    </a:cubicBezTo>
                    <a:cubicBezTo>
                      <a:pt x="181049" y="19525"/>
                      <a:pt x="174392" y="15531"/>
                      <a:pt x="166405" y="12425"/>
                    </a:cubicBezTo>
                    <a:cubicBezTo>
                      <a:pt x="158417" y="8875"/>
                      <a:pt x="149099" y="6212"/>
                      <a:pt x="138893" y="3994"/>
                    </a:cubicBezTo>
                    <a:cubicBezTo>
                      <a:pt x="128686" y="1775"/>
                      <a:pt x="117149" y="444"/>
                      <a:pt x="105168" y="0"/>
                    </a:cubicBezTo>
                    <a:lnTo>
                      <a:pt x="104724" y="0"/>
                    </a:lnTo>
                    <a:lnTo>
                      <a:pt x="104724" y="444"/>
                    </a:lnTo>
                    <a:lnTo>
                      <a:pt x="105168" y="444"/>
                    </a:lnTo>
                    <a:cubicBezTo>
                      <a:pt x="117149" y="887"/>
                      <a:pt x="128686" y="2219"/>
                      <a:pt x="138893" y="4437"/>
                    </a:cubicBezTo>
                    <a:cubicBezTo>
                      <a:pt x="149099" y="6656"/>
                      <a:pt x="158417" y="9762"/>
                      <a:pt x="165961" y="13312"/>
                    </a:cubicBezTo>
                    <a:cubicBezTo>
                      <a:pt x="173505" y="16862"/>
                      <a:pt x="180161" y="20856"/>
                      <a:pt x="184155" y="25294"/>
                    </a:cubicBezTo>
                    <a:cubicBezTo>
                      <a:pt x="186374" y="27512"/>
                      <a:pt x="188148" y="29287"/>
                      <a:pt x="189036" y="31506"/>
                    </a:cubicBezTo>
                    <a:cubicBezTo>
                      <a:pt x="189480" y="31950"/>
                      <a:pt x="189480" y="32394"/>
                      <a:pt x="189923" y="32837"/>
                    </a:cubicBezTo>
                    <a:cubicBezTo>
                      <a:pt x="190367" y="33281"/>
                      <a:pt x="190367" y="33725"/>
                      <a:pt x="190367" y="34169"/>
                    </a:cubicBezTo>
                    <a:cubicBezTo>
                      <a:pt x="190367" y="34612"/>
                      <a:pt x="190811" y="35056"/>
                      <a:pt x="190811" y="35500"/>
                    </a:cubicBezTo>
                    <a:cubicBezTo>
                      <a:pt x="190811" y="35944"/>
                      <a:pt x="191255" y="36387"/>
                      <a:pt x="191255" y="36831"/>
                    </a:cubicBezTo>
                    <a:cubicBezTo>
                      <a:pt x="191698" y="37719"/>
                      <a:pt x="191698" y="38162"/>
                      <a:pt x="191698" y="39050"/>
                    </a:cubicBezTo>
                    <a:cubicBezTo>
                      <a:pt x="191698" y="39493"/>
                      <a:pt x="191698" y="39937"/>
                      <a:pt x="191698" y="40381"/>
                    </a:cubicBezTo>
                    <a:cubicBezTo>
                      <a:pt x="191698" y="40825"/>
                      <a:pt x="191698" y="41268"/>
                      <a:pt x="191698" y="41712"/>
                    </a:cubicBezTo>
                    <a:cubicBezTo>
                      <a:pt x="191698" y="41712"/>
                      <a:pt x="191698" y="42156"/>
                      <a:pt x="191698" y="43043"/>
                    </a:cubicBezTo>
                    <a:cubicBezTo>
                      <a:pt x="191698" y="43487"/>
                      <a:pt x="191698" y="43931"/>
                      <a:pt x="191698" y="44375"/>
                    </a:cubicBezTo>
                    <a:cubicBezTo>
                      <a:pt x="191698" y="44818"/>
                      <a:pt x="191698" y="45706"/>
                      <a:pt x="191255" y="46150"/>
                    </a:cubicBezTo>
                    <a:cubicBezTo>
                      <a:pt x="191255" y="46593"/>
                      <a:pt x="190811" y="47037"/>
                      <a:pt x="190811" y="47481"/>
                    </a:cubicBezTo>
                    <a:cubicBezTo>
                      <a:pt x="190811" y="47925"/>
                      <a:pt x="190367" y="48368"/>
                      <a:pt x="190367" y="48812"/>
                    </a:cubicBezTo>
                    <a:cubicBezTo>
                      <a:pt x="190367" y="49256"/>
                      <a:pt x="189923" y="49700"/>
                      <a:pt x="189923" y="50143"/>
                    </a:cubicBezTo>
                    <a:cubicBezTo>
                      <a:pt x="189480" y="50587"/>
                      <a:pt x="189480" y="51031"/>
                      <a:pt x="189036" y="51475"/>
                    </a:cubicBezTo>
                    <a:cubicBezTo>
                      <a:pt x="187705" y="53250"/>
                      <a:pt x="185930" y="55468"/>
                      <a:pt x="184155" y="57687"/>
                    </a:cubicBezTo>
                    <a:cubicBezTo>
                      <a:pt x="179717" y="61681"/>
                      <a:pt x="173505" y="65675"/>
                      <a:pt x="165961" y="69225"/>
                    </a:cubicBezTo>
                    <a:cubicBezTo>
                      <a:pt x="158417" y="72774"/>
                      <a:pt x="149099" y="75437"/>
                      <a:pt x="138893" y="77212"/>
                    </a:cubicBezTo>
                    <a:cubicBezTo>
                      <a:pt x="128686" y="79431"/>
                      <a:pt x="117593" y="80762"/>
                      <a:pt x="105612" y="81206"/>
                    </a:cubicBezTo>
                    <a:cubicBezTo>
                      <a:pt x="93630" y="81649"/>
                      <a:pt x="81206" y="81206"/>
                      <a:pt x="67893" y="79431"/>
                    </a:cubicBezTo>
                    <a:cubicBezTo>
                      <a:pt x="55025" y="77656"/>
                      <a:pt x="41712" y="74549"/>
                      <a:pt x="29287" y="69225"/>
                    </a:cubicBezTo>
                    <a:cubicBezTo>
                      <a:pt x="23075" y="66562"/>
                      <a:pt x="16862" y="63456"/>
                      <a:pt x="11537" y="58575"/>
                    </a:cubicBezTo>
                    <a:cubicBezTo>
                      <a:pt x="8875" y="56356"/>
                      <a:pt x="6656" y="53693"/>
                      <a:pt x="4881" y="51031"/>
                    </a:cubicBezTo>
                    <a:cubicBezTo>
                      <a:pt x="3106" y="47925"/>
                      <a:pt x="2219" y="44818"/>
                      <a:pt x="2219" y="41712"/>
                    </a:cubicBezTo>
                    <a:cubicBezTo>
                      <a:pt x="2219" y="40825"/>
                      <a:pt x="2219" y="39937"/>
                      <a:pt x="2219" y="39050"/>
                    </a:cubicBezTo>
                    <a:cubicBezTo>
                      <a:pt x="2219" y="38162"/>
                      <a:pt x="2662" y="37275"/>
                      <a:pt x="2662" y="36831"/>
                    </a:cubicBezTo>
                    <a:cubicBezTo>
                      <a:pt x="3106" y="35056"/>
                      <a:pt x="3994" y="33725"/>
                      <a:pt x="4437" y="32394"/>
                    </a:cubicBezTo>
                    <a:cubicBezTo>
                      <a:pt x="6212" y="29287"/>
                      <a:pt x="8431" y="27069"/>
                      <a:pt x="11094" y="24406"/>
                    </a:cubicBezTo>
                    <a:cubicBezTo>
                      <a:pt x="16419" y="19969"/>
                      <a:pt x="22187" y="16419"/>
                      <a:pt x="28400" y="13756"/>
                    </a:cubicBezTo>
                    <a:cubicBezTo>
                      <a:pt x="40825" y="7987"/>
                      <a:pt x="54137" y="5325"/>
                      <a:pt x="67449" y="3106"/>
                    </a:cubicBezTo>
                    <a:cubicBezTo>
                      <a:pt x="71443" y="2662"/>
                      <a:pt x="75881" y="2219"/>
                      <a:pt x="79874" y="1775"/>
                    </a:cubicBezTo>
                    <a:lnTo>
                      <a:pt x="79874" y="1331"/>
                    </a:lnTo>
                    <a:cubicBezTo>
                      <a:pt x="75881" y="1775"/>
                      <a:pt x="71443" y="2219"/>
                      <a:pt x="67449" y="2662"/>
                    </a:cubicBezTo>
                    <a:cubicBezTo>
                      <a:pt x="54581" y="4437"/>
                      <a:pt x="40825" y="7544"/>
                      <a:pt x="28400" y="12869"/>
                    </a:cubicBezTo>
                    <a:cubicBezTo>
                      <a:pt x="22187" y="15531"/>
                      <a:pt x="15975" y="19081"/>
                      <a:pt x="10206" y="23519"/>
                    </a:cubicBezTo>
                    <a:cubicBezTo>
                      <a:pt x="7544" y="25737"/>
                      <a:pt x="4881" y="28400"/>
                      <a:pt x="3106" y="31506"/>
                    </a:cubicBezTo>
                    <a:cubicBezTo>
                      <a:pt x="2219" y="33281"/>
                      <a:pt x="1331" y="34612"/>
                      <a:pt x="887" y="36387"/>
                    </a:cubicBezTo>
                    <a:cubicBezTo>
                      <a:pt x="444" y="37275"/>
                      <a:pt x="444" y="38162"/>
                      <a:pt x="444" y="39050"/>
                    </a:cubicBezTo>
                    <a:cubicBezTo>
                      <a:pt x="444" y="39937"/>
                      <a:pt x="444" y="40825"/>
                      <a:pt x="0" y="41712"/>
                    </a:cubicBezTo>
                    <a:cubicBezTo>
                      <a:pt x="0" y="45262"/>
                      <a:pt x="1331" y="49256"/>
                      <a:pt x="3106" y="52362"/>
                    </a:cubicBezTo>
                    <a:cubicBezTo>
                      <a:pt x="4881" y="55468"/>
                      <a:pt x="7544" y="58131"/>
                      <a:pt x="10206" y="60793"/>
                    </a:cubicBezTo>
                    <a:cubicBezTo>
                      <a:pt x="15531" y="65675"/>
                      <a:pt x="21744" y="69225"/>
                      <a:pt x="27956" y="71887"/>
                    </a:cubicBezTo>
                    <a:cubicBezTo>
                      <a:pt x="40825" y="77656"/>
                      <a:pt x="54137" y="80762"/>
                      <a:pt x="67449" y="82537"/>
                    </a:cubicBezTo>
                    <a:cubicBezTo>
                      <a:pt x="80762" y="84312"/>
                      <a:pt x="93187" y="85199"/>
                      <a:pt x="105612" y="84312"/>
                    </a:cubicBezTo>
                    <a:cubicBezTo>
                      <a:pt x="117593" y="83868"/>
                      <a:pt x="129130" y="82537"/>
                      <a:pt x="139336" y="80318"/>
                    </a:cubicBezTo>
                    <a:cubicBezTo>
                      <a:pt x="149543" y="78099"/>
                      <a:pt x="158861" y="74993"/>
                      <a:pt x="166849" y="71443"/>
                    </a:cubicBezTo>
                    <a:cubicBezTo>
                      <a:pt x="174836" y="67893"/>
                      <a:pt x="181049" y="63900"/>
                      <a:pt x="185486" y="59462"/>
                    </a:cubicBezTo>
                    <a:cubicBezTo>
                      <a:pt x="187705" y="57243"/>
                      <a:pt x="189480" y="55025"/>
                      <a:pt x="190811" y="52806"/>
                    </a:cubicBezTo>
                    <a:cubicBezTo>
                      <a:pt x="191255" y="52362"/>
                      <a:pt x="191255" y="51918"/>
                      <a:pt x="191698" y="51031"/>
                    </a:cubicBezTo>
                    <a:cubicBezTo>
                      <a:pt x="192142" y="50587"/>
                      <a:pt x="192142" y="50143"/>
                      <a:pt x="192586" y="49700"/>
                    </a:cubicBezTo>
                    <a:cubicBezTo>
                      <a:pt x="192586" y="49256"/>
                      <a:pt x="193030" y="48812"/>
                      <a:pt x="193030" y="48368"/>
                    </a:cubicBezTo>
                    <a:cubicBezTo>
                      <a:pt x="193030" y="47925"/>
                      <a:pt x="193473" y="47481"/>
                      <a:pt x="193473" y="47037"/>
                    </a:cubicBezTo>
                    <a:cubicBezTo>
                      <a:pt x="193917" y="46150"/>
                      <a:pt x="193917" y="45262"/>
                      <a:pt x="193917" y="44818"/>
                    </a:cubicBezTo>
                    <a:cubicBezTo>
                      <a:pt x="193917" y="43931"/>
                      <a:pt x="193917" y="43487"/>
                      <a:pt x="193917" y="43043"/>
                    </a:cubicBezTo>
                    <a:cubicBezTo>
                      <a:pt x="193917" y="42156"/>
                      <a:pt x="193917" y="41712"/>
                      <a:pt x="193917" y="41712"/>
                    </a:cubicBezTo>
                    <a:lnTo>
                      <a:pt x="193917" y="41712"/>
                    </a:lnTo>
                    <a:cubicBezTo>
                      <a:pt x="193917" y="40825"/>
                      <a:pt x="193917" y="40381"/>
                      <a:pt x="193917" y="39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7" name="Рисунок 8">
                <a:extLst>
                  <a:ext uri="{FF2B5EF4-FFF2-40B4-BE49-F238E27FC236}">
                    <a16:creationId xmlns:a16="http://schemas.microsoft.com/office/drawing/2014/main" id="{CC25FB02-807A-E8D3-4C96-8A79F463E438}"/>
                  </a:ext>
                </a:extLst>
              </p:cNvPr>
              <p:cNvSpPr/>
              <p:nvPr/>
            </p:nvSpPr>
            <p:spPr>
              <a:xfrm>
                <a:off x="585576" y="6474035"/>
                <a:ext cx="31505" cy="107830"/>
              </a:xfrm>
              <a:custGeom>
                <a:avLst/>
                <a:gdLst>
                  <a:gd name="connsiteX0" fmla="*/ 31506 w 31505"/>
                  <a:gd name="connsiteY0" fmla="*/ 0 h 107830"/>
                  <a:gd name="connsiteX1" fmla="*/ 28844 w 31505"/>
                  <a:gd name="connsiteY1" fmla="*/ 887 h 107830"/>
                  <a:gd name="connsiteX2" fmla="*/ 26181 w 31505"/>
                  <a:gd name="connsiteY2" fmla="*/ 1331 h 107830"/>
                  <a:gd name="connsiteX3" fmla="*/ 26181 w 31505"/>
                  <a:gd name="connsiteY3" fmla="*/ 101174 h 107830"/>
                  <a:gd name="connsiteX4" fmla="*/ 15087 w 31505"/>
                  <a:gd name="connsiteY4" fmla="*/ 102949 h 107830"/>
                  <a:gd name="connsiteX5" fmla="*/ 15087 w 31505"/>
                  <a:gd name="connsiteY5" fmla="*/ 102949 h 107830"/>
                  <a:gd name="connsiteX6" fmla="*/ 6212 w 31505"/>
                  <a:gd name="connsiteY6" fmla="*/ 100287 h 107830"/>
                  <a:gd name="connsiteX7" fmla="*/ 5325 w 31505"/>
                  <a:gd name="connsiteY7" fmla="*/ 3550 h 107830"/>
                  <a:gd name="connsiteX8" fmla="*/ 2662 w 31505"/>
                  <a:gd name="connsiteY8" fmla="*/ 3550 h 107830"/>
                  <a:gd name="connsiteX9" fmla="*/ 0 w 31505"/>
                  <a:gd name="connsiteY9" fmla="*/ 3550 h 107830"/>
                  <a:gd name="connsiteX10" fmla="*/ 887 w 31505"/>
                  <a:gd name="connsiteY10" fmla="*/ 100731 h 107830"/>
                  <a:gd name="connsiteX11" fmla="*/ 1331 w 31505"/>
                  <a:gd name="connsiteY11" fmla="*/ 102506 h 107830"/>
                  <a:gd name="connsiteX12" fmla="*/ 15087 w 31505"/>
                  <a:gd name="connsiteY12" fmla="*/ 107831 h 107830"/>
                  <a:gd name="connsiteX13" fmla="*/ 15087 w 31505"/>
                  <a:gd name="connsiteY13" fmla="*/ 107831 h 107830"/>
                  <a:gd name="connsiteX14" fmla="*/ 30175 w 31505"/>
                  <a:gd name="connsiteY14" fmla="*/ 104281 h 107830"/>
                  <a:gd name="connsiteX15" fmla="*/ 31062 w 31505"/>
                  <a:gd name="connsiteY15" fmla="*/ 101618 h 107830"/>
                  <a:gd name="connsiteX16" fmla="*/ 31506 w 31505"/>
                  <a:gd name="connsiteY16" fmla="*/ 0 h 10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505" h="107830">
                    <a:moveTo>
                      <a:pt x="31506" y="0"/>
                    </a:moveTo>
                    <a:cubicBezTo>
                      <a:pt x="30619" y="444"/>
                      <a:pt x="29731" y="444"/>
                      <a:pt x="28844" y="887"/>
                    </a:cubicBezTo>
                    <a:cubicBezTo>
                      <a:pt x="27956" y="1331"/>
                      <a:pt x="27069" y="1331"/>
                      <a:pt x="26181" y="1331"/>
                    </a:cubicBezTo>
                    <a:lnTo>
                      <a:pt x="26181" y="101174"/>
                    </a:lnTo>
                    <a:cubicBezTo>
                      <a:pt x="25737" y="101618"/>
                      <a:pt x="23519" y="102949"/>
                      <a:pt x="15087" y="102949"/>
                    </a:cubicBezTo>
                    <a:lnTo>
                      <a:pt x="15087" y="102949"/>
                    </a:lnTo>
                    <a:cubicBezTo>
                      <a:pt x="8875" y="102949"/>
                      <a:pt x="6212" y="101174"/>
                      <a:pt x="6212" y="100287"/>
                    </a:cubicBezTo>
                    <a:lnTo>
                      <a:pt x="5325" y="3550"/>
                    </a:lnTo>
                    <a:cubicBezTo>
                      <a:pt x="4437" y="3550"/>
                      <a:pt x="3550" y="3550"/>
                      <a:pt x="2662" y="3550"/>
                    </a:cubicBezTo>
                    <a:cubicBezTo>
                      <a:pt x="1775" y="3550"/>
                      <a:pt x="887" y="3550"/>
                      <a:pt x="0" y="3550"/>
                    </a:cubicBezTo>
                    <a:lnTo>
                      <a:pt x="887" y="100731"/>
                    </a:lnTo>
                    <a:cubicBezTo>
                      <a:pt x="887" y="101174"/>
                      <a:pt x="887" y="101618"/>
                      <a:pt x="1331" y="102506"/>
                    </a:cubicBezTo>
                    <a:cubicBezTo>
                      <a:pt x="2219" y="105168"/>
                      <a:pt x="7100" y="107831"/>
                      <a:pt x="15087" y="107831"/>
                    </a:cubicBezTo>
                    <a:lnTo>
                      <a:pt x="15087" y="107831"/>
                    </a:lnTo>
                    <a:cubicBezTo>
                      <a:pt x="23075" y="107831"/>
                      <a:pt x="27956" y="106499"/>
                      <a:pt x="30175" y="104281"/>
                    </a:cubicBezTo>
                    <a:cubicBezTo>
                      <a:pt x="31062" y="102949"/>
                      <a:pt x="31062" y="102062"/>
                      <a:pt x="31062" y="101618"/>
                    </a:cubicBezTo>
                    <a:lnTo>
                      <a:pt x="315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8" name="Рисунок 8">
                <a:extLst>
                  <a:ext uri="{FF2B5EF4-FFF2-40B4-BE49-F238E27FC236}">
                    <a16:creationId xmlns:a16="http://schemas.microsoft.com/office/drawing/2014/main" id="{8C68262E-806B-487E-6A23-7085A3050AAA}"/>
                  </a:ext>
                </a:extLst>
              </p:cNvPr>
              <p:cNvSpPr/>
              <p:nvPr/>
            </p:nvSpPr>
            <p:spPr>
              <a:xfrm>
                <a:off x="608651" y="6478029"/>
                <a:ext cx="4437" cy="89636"/>
              </a:xfrm>
              <a:custGeom>
                <a:avLst/>
                <a:gdLst>
                  <a:gd name="connsiteX0" fmla="*/ 0 w 4437"/>
                  <a:gd name="connsiteY0" fmla="*/ 0 h 89636"/>
                  <a:gd name="connsiteX1" fmla="*/ 0 w 4437"/>
                  <a:gd name="connsiteY1" fmla="*/ 89637 h 89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37" h="89636">
                    <a:moveTo>
                      <a:pt x="0" y="0"/>
                    </a:moveTo>
                    <a:lnTo>
                      <a:pt x="0" y="89637"/>
                    </a:lnTo>
                  </a:path>
                </a:pathLst>
              </a:custGeom>
              <a:ln w="195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9" name="Рисунок 8">
                <a:extLst>
                  <a:ext uri="{FF2B5EF4-FFF2-40B4-BE49-F238E27FC236}">
                    <a16:creationId xmlns:a16="http://schemas.microsoft.com/office/drawing/2014/main" id="{646D832D-ABBE-A345-6244-64A9A753D0E6}"/>
                  </a:ext>
                </a:extLst>
              </p:cNvPr>
              <p:cNvSpPr/>
              <p:nvPr/>
            </p:nvSpPr>
            <p:spPr>
              <a:xfrm>
                <a:off x="605545" y="6437591"/>
                <a:ext cx="51474" cy="46650"/>
              </a:xfrm>
              <a:custGeom>
                <a:avLst/>
                <a:gdLst>
                  <a:gd name="connsiteX0" fmla="*/ 51475 w 51474"/>
                  <a:gd name="connsiteY0" fmla="*/ 5826 h 46650"/>
                  <a:gd name="connsiteX1" fmla="*/ 50587 w 51474"/>
                  <a:gd name="connsiteY1" fmla="*/ 13813 h 46650"/>
                  <a:gd name="connsiteX2" fmla="*/ 32837 w 51474"/>
                  <a:gd name="connsiteY2" fmla="*/ 44875 h 46650"/>
                  <a:gd name="connsiteX3" fmla="*/ 21744 w 51474"/>
                  <a:gd name="connsiteY3" fmla="*/ 46650 h 46650"/>
                  <a:gd name="connsiteX4" fmla="*/ 0 w 51474"/>
                  <a:gd name="connsiteY4" fmla="*/ 39107 h 46650"/>
                  <a:gd name="connsiteX5" fmla="*/ 14644 w 51474"/>
                  <a:gd name="connsiteY5" fmla="*/ 35557 h 46650"/>
                  <a:gd name="connsiteX6" fmla="*/ 29287 w 51474"/>
                  <a:gd name="connsiteY6" fmla="*/ 35557 h 46650"/>
                  <a:gd name="connsiteX7" fmla="*/ 39493 w 51474"/>
                  <a:gd name="connsiteY7" fmla="*/ 18250 h 46650"/>
                  <a:gd name="connsiteX8" fmla="*/ 40825 w 51474"/>
                  <a:gd name="connsiteY8" fmla="*/ 12038 h 46650"/>
                  <a:gd name="connsiteX9" fmla="*/ 41712 w 51474"/>
                  <a:gd name="connsiteY9" fmla="*/ 4494 h 46650"/>
                  <a:gd name="connsiteX10" fmla="*/ 47037 w 51474"/>
                  <a:gd name="connsiteY10" fmla="*/ 57 h 46650"/>
                  <a:gd name="connsiteX11" fmla="*/ 50143 w 51474"/>
                  <a:gd name="connsiteY11" fmla="*/ 1388 h 46650"/>
                  <a:gd name="connsiteX12" fmla="*/ 51475 w 51474"/>
                  <a:gd name="connsiteY12" fmla="*/ 5826 h 4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474" h="46650">
                    <a:moveTo>
                      <a:pt x="51475" y="5826"/>
                    </a:moveTo>
                    <a:lnTo>
                      <a:pt x="50587" y="13813"/>
                    </a:lnTo>
                    <a:cubicBezTo>
                      <a:pt x="47925" y="26682"/>
                      <a:pt x="43931" y="40882"/>
                      <a:pt x="32837" y="44875"/>
                    </a:cubicBezTo>
                    <a:cubicBezTo>
                      <a:pt x="29287" y="46207"/>
                      <a:pt x="25737" y="46650"/>
                      <a:pt x="21744" y="46650"/>
                    </a:cubicBezTo>
                    <a:cubicBezTo>
                      <a:pt x="14200" y="46650"/>
                      <a:pt x="7100" y="43988"/>
                      <a:pt x="0" y="39107"/>
                    </a:cubicBezTo>
                    <a:cubicBezTo>
                      <a:pt x="5325" y="38219"/>
                      <a:pt x="9762" y="37332"/>
                      <a:pt x="14644" y="35557"/>
                    </a:cubicBezTo>
                    <a:cubicBezTo>
                      <a:pt x="19525" y="37332"/>
                      <a:pt x="24850" y="37332"/>
                      <a:pt x="29287" y="35557"/>
                    </a:cubicBezTo>
                    <a:cubicBezTo>
                      <a:pt x="34168" y="33782"/>
                      <a:pt x="37275" y="26682"/>
                      <a:pt x="39493" y="18250"/>
                    </a:cubicBezTo>
                    <a:cubicBezTo>
                      <a:pt x="39937" y="16032"/>
                      <a:pt x="40381" y="14257"/>
                      <a:pt x="40825" y="12038"/>
                    </a:cubicBezTo>
                    <a:lnTo>
                      <a:pt x="41712" y="4494"/>
                    </a:lnTo>
                    <a:cubicBezTo>
                      <a:pt x="42156" y="1832"/>
                      <a:pt x="44375" y="-387"/>
                      <a:pt x="47037" y="57"/>
                    </a:cubicBezTo>
                    <a:cubicBezTo>
                      <a:pt x="48368" y="57"/>
                      <a:pt x="49256" y="944"/>
                      <a:pt x="50143" y="1388"/>
                    </a:cubicBezTo>
                    <a:cubicBezTo>
                      <a:pt x="51031" y="2719"/>
                      <a:pt x="51475" y="4051"/>
                      <a:pt x="51475" y="5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0" name="Рисунок 8">
                <a:extLst>
                  <a:ext uri="{FF2B5EF4-FFF2-40B4-BE49-F238E27FC236}">
                    <a16:creationId xmlns:a16="http://schemas.microsoft.com/office/drawing/2014/main" id="{10E34280-C851-6D02-8130-D43D0F0FAD6A}"/>
                  </a:ext>
                </a:extLst>
              </p:cNvPr>
              <p:cNvGrpSpPr/>
              <p:nvPr/>
            </p:nvGrpSpPr>
            <p:grpSpPr>
              <a:xfrm>
                <a:off x="569601" y="6211337"/>
                <a:ext cx="76768" cy="102505"/>
                <a:chOff x="569601" y="6211337"/>
                <a:chExt cx="76768" cy="102505"/>
              </a:xfrm>
              <a:solidFill>
                <a:srgbClr val="F0C63B"/>
              </a:solidFill>
            </p:grpSpPr>
            <p:sp>
              <p:nvSpPr>
                <p:cNvPr id="61" name="Рисунок 8">
                  <a:extLst>
                    <a:ext uri="{FF2B5EF4-FFF2-40B4-BE49-F238E27FC236}">
                      <a16:creationId xmlns:a16="http://schemas.microsoft.com/office/drawing/2014/main" id="{4EBC6776-75F5-7623-B10C-46D5673B1FA8}"/>
                    </a:ext>
                  </a:extLst>
                </p:cNvPr>
                <p:cNvSpPr/>
                <p:nvPr/>
              </p:nvSpPr>
              <p:spPr>
                <a:xfrm>
                  <a:off x="569601" y="6211337"/>
                  <a:ext cx="30174" cy="81205"/>
                </a:xfrm>
                <a:custGeom>
                  <a:avLst/>
                  <a:gdLst>
                    <a:gd name="connsiteX0" fmla="*/ 1331 w 30174"/>
                    <a:gd name="connsiteY0" fmla="*/ 81206 h 81205"/>
                    <a:gd name="connsiteX1" fmla="*/ 1331 w 30174"/>
                    <a:gd name="connsiteY1" fmla="*/ 81206 h 81205"/>
                    <a:gd name="connsiteX2" fmla="*/ 0 w 30174"/>
                    <a:gd name="connsiteY2" fmla="*/ 79874 h 81205"/>
                    <a:gd name="connsiteX3" fmla="*/ 13312 w 30174"/>
                    <a:gd name="connsiteY3" fmla="*/ 1331 h 81205"/>
                    <a:gd name="connsiteX4" fmla="*/ 14644 w 30174"/>
                    <a:gd name="connsiteY4" fmla="*/ 444 h 81205"/>
                    <a:gd name="connsiteX5" fmla="*/ 28844 w 30174"/>
                    <a:gd name="connsiteY5" fmla="*/ 0 h 81205"/>
                    <a:gd name="connsiteX6" fmla="*/ 30175 w 30174"/>
                    <a:gd name="connsiteY6" fmla="*/ 1331 h 81205"/>
                    <a:gd name="connsiteX7" fmla="*/ 28844 w 30174"/>
                    <a:gd name="connsiteY7" fmla="*/ 2662 h 81205"/>
                    <a:gd name="connsiteX8" fmla="*/ 15975 w 30174"/>
                    <a:gd name="connsiteY8" fmla="*/ 2662 h 81205"/>
                    <a:gd name="connsiteX9" fmla="*/ 2662 w 30174"/>
                    <a:gd name="connsiteY9" fmla="*/ 79874 h 81205"/>
                    <a:gd name="connsiteX10" fmla="*/ 1331 w 30174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74" h="81205">
                      <a:moveTo>
                        <a:pt x="1331" y="81206"/>
                      </a:moveTo>
                      <a:lnTo>
                        <a:pt x="1331" y="81206"/>
                      </a:ln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8844" y="0"/>
                      </a:lnTo>
                      <a:cubicBezTo>
                        <a:pt x="29731" y="0"/>
                        <a:pt x="30175" y="444"/>
                        <a:pt x="30175" y="1331"/>
                      </a:cubicBezTo>
                      <a:cubicBezTo>
                        <a:pt x="30175" y="2219"/>
                        <a:pt x="29731" y="2662"/>
                        <a:pt x="28844" y="2662"/>
                      </a:cubicBezTo>
                      <a:lnTo>
                        <a:pt x="15975" y="2662"/>
                      </a:lnTo>
                      <a:lnTo>
                        <a:pt x="2662" y="79874"/>
                      </a:lnTo>
                      <a:cubicBezTo>
                        <a:pt x="2662" y="80762"/>
                        <a:pt x="2219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2" name="Рисунок 8">
                  <a:extLst>
                    <a:ext uri="{FF2B5EF4-FFF2-40B4-BE49-F238E27FC236}">
                      <a16:creationId xmlns:a16="http://schemas.microsoft.com/office/drawing/2014/main" id="{8BC6E4B6-EF23-E500-8CC6-B589309F832C}"/>
                    </a:ext>
                  </a:extLst>
                </p:cNvPr>
                <p:cNvSpPr/>
                <p:nvPr/>
              </p:nvSpPr>
              <p:spPr>
                <a:xfrm>
                  <a:off x="576258" y="6213999"/>
                  <a:ext cx="29731" cy="81205"/>
                </a:xfrm>
                <a:custGeom>
                  <a:avLst/>
                  <a:gdLst>
                    <a:gd name="connsiteX0" fmla="*/ 1331 w 29731"/>
                    <a:gd name="connsiteY0" fmla="*/ 81206 h 81205"/>
                    <a:gd name="connsiteX1" fmla="*/ 1331 w 29731"/>
                    <a:gd name="connsiteY1" fmla="*/ 81206 h 81205"/>
                    <a:gd name="connsiteX2" fmla="*/ 0 w 29731"/>
                    <a:gd name="connsiteY2" fmla="*/ 79874 h 81205"/>
                    <a:gd name="connsiteX3" fmla="*/ 13756 w 29731"/>
                    <a:gd name="connsiteY3" fmla="*/ 1331 h 81205"/>
                    <a:gd name="connsiteX4" fmla="*/ 15087 w 29731"/>
                    <a:gd name="connsiteY4" fmla="*/ 444 h 81205"/>
                    <a:gd name="connsiteX5" fmla="*/ 28400 w 29731"/>
                    <a:gd name="connsiteY5" fmla="*/ 0 h 81205"/>
                    <a:gd name="connsiteX6" fmla="*/ 29731 w 29731"/>
                    <a:gd name="connsiteY6" fmla="*/ 1331 h 81205"/>
                    <a:gd name="connsiteX7" fmla="*/ 28400 w 29731"/>
                    <a:gd name="connsiteY7" fmla="*/ 2662 h 81205"/>
                    <a:gd name="connsiteX8" fmla="*/ 15975 w 29731"/>
                    <a:gd name="connsiteY8" fmla="*/ 3106 h 81205"/>
                    <a:gd name="connsiteX9" fmla="*/ 2662 w 29731"/>
                    <a:gd name="connsiteY9" fmla="*/ 80318 h 81205"/>
                    <a:gd name="connsiteX10" fmla="*/ 1331 w 29731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205">
                      <a:moveTo>
                        <a:pt x="1331" y="81206"/>
                      </a:moveTo>
                      <a:cubicBezTo>
                        <a:pt x="1331" y="81206"/>
                        <a:pt x="887" y="81206"/>
                        <a:pt x="1331" y="81206"/>
                      </a:cubicBez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975" y="3106"/>
                      </a:lnTo>
                      <a:lnTo>
                        <a:pt x="2662" y="80318"/>
                      </a:lnTo>
                      <a:cubicBezTo>
                        <a:pt x="2219" y="80762"/>
                        <a:pt x="1775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3" name="Рисунок 8">
                  <a:extLst>
                    <a:ext uri="{FF2B5EF4-FFF2-40B4-BE49-F238E27FC236}">
                      <a16:creationId xmlns:a16="http://schemas.microsoft.com/office/drawing/2014/main" id="{D82009BA-EA16-B8F8-8142-C091C305BB0F}"/>
                    </a:ext>
                  </a:extLst>
                </p:cNvPr>
                <p:cNvSpPr/>
                <p:nvPr/>
              </p:nvSpPr>
              <p:spPr>
                <a:xfrm>
                  <a:off x="583358" y="6216662"/>
                  <a:ext cx="29731" cy="81649"/>
                </a:xfrm>
                <a:custGeom>
                  <a:avLst/>
                  <a:gdLst>
                    <a:gd name="connsiteX0" fmla="*/ 1331 w 29731"/>
                    <a:gd name="connsiteY0" fmla="*/ 81649 h 81649"/>
                    <a:gd name="connsiteX1" fmla="*/ 1331 w 29731"/>
                    <a:gd name="connsiteY1" fmla="*/ 81649 h 81649"/>
                    <a:gd name="connsiteX2" fmla="*/ 0 w 29731"/>
                    <a:gd name="connsiteY2" fmla="*/ 80318 h 81649"/>
                    <a:gd name="connsiteX3" fmla="*/ 13756 w 29731"/>
                    <a:gd name="connsiteY3" fmla="*/ 1331 h 81649"/>
                    <a:gd name="connsiteX4" fmla="*/ 15087 w 29731"/>
                    <a:gd name="connsiteY4" fmla="*/ 444 h 81649"/>
                    <a:gd name="connsiteX5" fmla="*/ 28400 w 29731"/>
                    <a:gd name="connsiteY5" fmla="*/ 0 h 81649"/>
                    <a:gd name="connsiteX6" fmla="*/ 29731 w 29731"/>
                    <a:gd name="connsiteY6" fmla="*/ 1331 h 81649"/>
                    <a:gd name="connsiteX7" fmla="*/ 28400 w 29731"/>
                    <a:gd name="connsiteY7" fmla="*/ 2219 h 81649"/>
                    <a:gd name="connsiteX8" fmla="*/ 15975 w 29731"/>
                    <a:gd name="connsiteY8" fmla="*/ 2662 h 81649"/>
                    <a:gd name="connsiteX9" fmla="*/ 2662 w 29731"/>
                    <a:gd name="connsiteY9" fmla="*/ 80762 h 81649"/>
                    <a:gd name="connsiteX10" fmla="*/ 1331 w 29731"/>
                    <a:gd name="connsiteY10" fmla="*/ 81649 h 81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649">
                      <a:moveTo>
                        <a:pt x="1331" y="81649"/>
                      </a:moveTo>
                      <a:cubicBezTo>
                        <a:pt x="887" y="81649"/>
                        <a:pt x="887" y="81649"/>
                        <a:pt x="1331" y="81649"/>
                      </a:cubicBezTo>
                      <a:cubicBezTo>
                        <a:pt x="444" y="81649"/>
                        <a:pt x="0" y="80762"/>
                        <a:pt x="0" y="80318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1331"/>
                        <a:pt x="29287" y="2219"/>
                        <a:pt x="28400" y="2219"/>
                      </a:cubicBezTo>
                      <a:lnTo>
                        <a:pt x="15975" y="2662"/>
                      </a:lnTo>
                      <a:lnTo>
                        <a:pt x="2662" y="80762"/>
                      </a:lnTo>
                      <a:cubicBezTo>
                        <a:pt x="2219" y="81206"/>
                        <a:pt x="1775" y="81649"/>
                        <a:pt x="1331" y="8164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4" name="Рисунок 8">
                  <a:extLst>
                    <a:ext uri="{FF2B5EF4-FFF2-40B4-BE49-F238E27FC236}">
                      <a16:creationId xmlns:a16="http://schemas.microsoft.com/office/drawing/2014/main" id="{06B9F585-86B4-6EE1-2172-4D9573E86321}"/>
                    </a:ext>
                  </a:extLst>
                </p:cNvPr>
                <p:cNvSpPr/>
                <p:nvPr/>
              </p:nvSpPr>
              <p:spPr>
                <a:xfrm>
                  <a:off x="590458" y="6218880"/>
                  <a:ext cx="29287" cy="82536"/>
                </a:xfrm>
                <a:custGeom>
                  <a:avLst/>
                  <a:gdLst>
                    <a:gd name="connsiteX0" fmla="*/ 1331 w 29287"/>
                    <a:gd name="connsiteY0" fmla="*/ 82537 h 82536"/>
                    <a:gd name="connsiteX1" fmla="*/ 1331 w 29287"/>
                    <a:gd name="connsiteY1" fmla="*/ 82537 h 82536"/>
                    <a:gd name="connsiteX2" fmla="*/ 0 w 29287"/>
                    <a:gd name="connsiteY2" fmla="*/ 81206 h 82536"/>
                    <a:gd name="connsiteX3" fmla="*/ 13312 w 29287"/>
                    <a:gd name="connsiteY3" fmla="*/ 1331 h 82536"/>
                    <a:gd name="connsiteX4" fmla="*/ 14644 w 29287"/>
                    <a:gd name="connsiteY4" fmla="*/ 444 h 82536"/>
                    <a:gd name="connsiteX5" fmla="*/ 27956 w 29287"/>
                    <a:gd name="connsiteY5" fmla="*/ 0 h 82536"/>
                    <a:gd name="connsiteX6" fmla="*/ 29287 w 29287"/>
                    <a:gd name="connsiteY6" fmla="*/ 1331 h 82536"/>
                    <a:gd name="connsiteX7" fmla="*/ 27956 w 29287"/>
                    <a:gd name="connsiteY7" fmla="*/ 2662 h 82536"/>
                    <a:gd name="connsiteX8" fmla="*/ 15531 w 29287"/>
                    <a:gd name="connsiteY8" fmla="*/ 3106 h 82536"/>
                    <a:gd name="connsiteX9" fmla="*/ 2219 w 29287"/>
                    <a:gd name="connsiteY9" fmla="*/ 81649 h 82536"/>
                    <a:gd name="connsiteX10" fmla="*/ 1331 w 29287"/>
                    <a:gd name="connsiteY10" fmla="*/ 82537 h 8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287" h="82536">
                      <a:moveTo>
                        <a:pt x="1331" y="82537"/>
                      </a:moveTo>
                      <a:cubicBezTo>
                        <a:pt x="1331" y="82537"/>
                        <a:pt x="887" y="82537"/>
                        <a:pt x="1331" y="82537"/>
                      </a:cubicBezTo>
                      <a:cubicBezTo>
                        <a:pt x="444" y="82537"/>
                        <a:pt x="0" y="81649"/>
                        <a:pt x="0" y="81206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7956" y="0"/>
                      </a:lnTo>
                      <a:cubicBezTo>
                        <a:pt x="28844" y="0"/>
                        <a:pt x="29287" y="444"/>
                        <a:pt x="29287" y="1331"/>
                      </a:cubicBezTo>
                      <a:cubicBezTo>
                        <a:pt x="29287" y="2219"/>
                        <a:pt x="28844" y="2662"/>
                        <a:pt x="27956" y="2662"/>
                      </a:cubicBezTo>
                      <a:lnTo>
                        <a:pt x="15531" y="3106"/>
                      </a:lnTo>
                      <a:lnTo>
                        <a:pt x="2219" y="81649"/>
                      </a:lnTo>
                      <a:cubicBezTo>
                        <a:pt x="2219" y="82093"/>
                        <a:pt x="1775" y="82537"/>
                        <a:pt x="1331" y="82537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5" name="Рисунок 8">
                  <a:extLst>
                    <a:ext uri="{FF2B5EF4-FFF2-40B4-BE49-F238E27FC236}">
                      <a16:creationId xmlns:a16="http://schemas.microsoft.com/office/drawing/2014/main" id="{456674C9-B973-75B0-0783-89A42B5E4722}"/>
                    </a:ext>
                  </a:extLst>
                </p:cNvPr>
                <p:cNvSpPr/>
                <p:nvPr/>
              </p:nvSpPr>
              <p:spPr>
                <a:xfrm>
                  <a:off x="597558" y="6221543"/>
                  <a:ext cx="29731" cy="82980"/>
                </a:xfrm>
                <a:custGeom>
                  <a:avLst/>
                  <a:gdLst>
                    <a:gd name="connsiteX0" fmla="*/ 1331 w 29731"/>
                    <a:gd name="connsiteY0" fmla="*/ 82981 h 82980"/>
                    <a:gd name="connsiteX1" fmla="*/ 1331 w 29731"/>
                    <a:gd name="connsiteY1" fmla="*/ 82981 h 82980"/>
                    <a:gd name="connsiteX2" fmla="*/ 0 w 29731"/>
                    <a:gd name="connsiteY2" fmla="*/ 81649 h 82980"/>
                    <a:gd name="connsiteX3" fmla="*/ 12869 w 29731"/>
                    <a:gd name="connsiteY3" fmla="*/ 1331 h 82980"/>
                    <a:gd name="connsiteX4" fmla="*/ 14200 w 29731"/>
                    <a:gd name="connsiteY4" fmla="*/ 444 h 82980"/>
                    <a:gd name="connsiteX5" fmla="*/ 28400 w 29731"/>
                    <a:gd name="connsiteY5" fmla="*/ 0 h 82980"/>
                    <a:gd name="connsiteX6" fmla="*/ 29731 w 29731"/>
                    <a:gd name="connsiteY6" fmla="*/ 1331 h 82980"/>
                    <a:gd name="connsiteX7" fmla="*/ 28400 w 29731"/>
                    <a:gd name="connsiteY7" fmla="*/ 2662 h 82980"/>
                    <a:gd name="connsiteX8" fmla="*/ 15531 w 29731"/>
                    <a:gd name="connsiteY8" fmla="*/ 3106 h 82980"/>
                    <a:gd name="connsiteX9" fmla="*/ 2662 w 29731"/>
                    <a:gd name="connsiteY9" fmla="*/ 82537 h 82980"/>
                    <a:gd name="connsiteX10" fmla="*/ 1331 w 29731"/>
                    <a:gd name="connsiteY10" fmla="*/ 82981 h 82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2980">
                      <a:moveTo>
                        <a:pt x="1331" y="82981"/>
                      </a:moveTo>
                      <a:cubicBezTo>
                        <a:pt x="1331" y="82981"/>
                        <a:pt x="887" y="82981"/>
                        <a:pt x="1331" y="82981"/>
                      </a:cubicBezTo>
                      <a:cubicBezTo>
                        <a:pt x="444" y="82981"/>
                        <a:pt x="0" y="82093"/>
                        <a:pt x="0" y="81649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8400" y="0"/>
                      </a:lnTo>
                      <a:cubicBezTo>
                        <a:pt x="28844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531" y="3106"/>
                      </a:lnTo>
                      <a:lnTo>
                        <a:pt x="2662" y="82537"/>
                      </a:lnTo>
                      <a:cubicBezTo>
                        <a:pt x="2219" y="82537"/>
                        <a:pt x="1775" y="82981"/>
                        <a:pt x="1331" y="82981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6" name="Рисунок 8">
                  <a:extLst>
                    <a:ext uri="{FF2B5EF4-FFF2-40B4-BE49-F238E27FC236}">
                      <a16:creationId xmlns:a16="http://schemas.microsoft.com/office/drawing/2014/main" id="{90911E56-CC08-38FE-0F12-B37689481F13}"/>
                    </a:ext>
                  </a:extLst>
                </p:cNvPr>
                <p:cNvSpPr/>
                <p:nvPr/>
              </p:nvSpPr>
              <p:spPr>
                <a:xfrm>
                  <a:off x="604214" y="6223762"/>
                  <a:ext cx="28843" cy="83868"/>
                </a:xfrm>
                <a:custGeom>
                  <a:avLst/>
                  <a:gdLst>
                    <a:gd name="connsiteX0" fmla="*/ 1331 w 28843"/>
                    <a:gd name="connsiteY0" fmla="*/ 83868 h 83868"/>
                    <a:gd name="connsiteX1" fmla="*/ 1331 w 28843"/>
                    <a:gd name="connsiteY1" fmla="*/ 83868 h 83868"/>
                    <a:gd name="connsiteX2" fmla="*/ 0 w 28843"/>
                    <a:gd name="connsiteY2" fmla="*/ 82537 h 83868"/>
                    <a:gd name="connsiteX3" fmla="*/ 12869 w 28843"/>
                    <a:gd name="connsiteY3" fmla="*/ 1331 h 83868"/>
                    <a:gd name="connsiteX4" fmla="*/ 14200 w 28843"/>
                    <a:gd name="connsiteY4" fmla="*/ 444 h 83868"/>
                    <a:gd name="connsiteX5" fmla="*/ 27512 w 28843"/>
                    <a:gd name="connsiteY5" fmla="*/ 0 h 83868"/>
                    <a:gd name="connsiteX6" fmla="*/ 28844 w 28843"/>
                    <a:gd name="connsiteY6" fmla="*/ 1331 h 83868"/>
                    <a:gd name="connsiteX7" fmla="*/ 27512 w 28843"/>
                    <a:gd name="connsiteY7" fmla="*/ 2662 h 83868"/>
                    <a:gd name="connsiteX8" fmla="*/ 15087 w 28843"/>
                    <a:gd name="connsiteY8" fmla="*/ 3106 h 83868"/>
                    <a:gd name="connsiteX9" fmla="*/ 2219 w 28843"/>
                    <a:gd name="connsiteY9" fmla="*/ 83424 h 83868"/>
                    <a:gd name="connsiteX10" fmla="*/ 1331 w 28843"/>
                    <a:gd name="connsiteY10" fmla="*/ 83868 h 83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843" h="83868">
                      <a:moveTo>
                        <a:pt x="1331" y="83868"/>
                      </a:moveTo>
                      <a:lnTo>
                        <a:pt x="1331" y="83868"/>
                      </a:lnTo>
                      <a:cubicBezTo>
                        <a:pt x="444" y="83868"/>
                        <a:pt x="0" y="82981"/>
                        <a:pt x="0" y="82537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512" y="0"/>
                      </a:lnTo>
                      <a:cubicBezTo>
                        <a:pt x="28400" y="0"/>
                        <a:pt x="28844" y="444"/>
                        <a:pt x="28844" y="1331"/>
                      </a:cubicBezTo>
                      <a:cubicBezTo>
                        <a:pt x="28844" y="2219"/>
                        <a:pt x="28400" y="2662"/>
                        <a:pt x="27512" y="2662"/>
                      </a:cubicBezTo>
                      <a:lnTo>
                        <a:pt x="15087" y="3106"/>
                      </a:lnTo>
                      <a:lnTo>
                        <a:pt x="2219" y="83424"/>
                      </a:lnTo>
                      <a:cubicBezTo>
                        <a:pt x="2662" y="83424"/>
                        <a:pt x="1775" y="83868"/>
                        <a:pt x="1331" y="83868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7" name="Рисунок 8">
                  <a:extLst>
                    <a:ext uri="{FF2B5EF4-FFF2-40B4-BE49-F238E27FC236}">
                      <a16:creationId xmlns:a16="http://schemas.microsoft.com/office/drawing/2014/main" id="{6A5F29CC-70F3-8D0D-B2BD-C49A097F6CB2}"/>
                    </a:ext>
                  </a:extLst>
                </p:cNvPr>
                <p:cNvSpPr/>
                <p:nvPr/>
              </p:nvSpPr>
              <p:spPr>
                <a:xfrm>
                  <a:off x="611314" y="6225980"/>
                  <a:ext cx="28399" cy="84755"/>
                </a:xfrm>
                <a:custGeom>
                  <a:avLst/>
                  <a:gdLst>
                    <a:gd name="connsiteX0" fmla="*/ 1331 w 28399"/>
                    <a:gd name="connsiteY0" fmla="*/ 84756 h 84755"/>
                    <a:gd name="connsiteX1" fmla="*/ 1331 w 28399"/>
                    <a:gd name="connsiteY1" fmla="*/ 84756 h 84755"/>
                    <a:gd name="connsiteX2" fmla="*/ 0 w 28399"/>
                    <a:gd name="connsiteY2" fmla="*/ 83424 h 84755"/>
                    <a:gd name="connsiteX3" fmla="*/ 12869 w 28399"/>
                    <a:gd name="connsiteY3" fmla="*/ 1331 h 84755"/>
                    <a:gd name="connsiteX4" fmla="*/ 14200 w 28399"/>
                    <a:gd name="connsiteY4" fmla="*/ 444 h 84755"/>
                    <a:gd name="connsiteX5" fmla="*/ 27069 w 28399"/>
                    <a:gd name="connsiteY5" fmla="*/ 0 h 84755"/>
                    <a:gd name="connsiteX6" fmla="*/ 28400 w 28399"/>
                    <a:gd name="connsiteY6" fmla="*/ 1331 h 84755"/>
                    <a:gd name="connsiteX7" fmla="*/ 27069 w 28399"/>
                    <a:gd name="connsiteY7" fmla="*/ 2662 h 84755"/>
                    <a:gd name="connsiteX8" fmla="*/ 15087 w 28399"/>
                    <a:gd name="connsiteY8" fmla="*/ 3106 h 84755"/>
                    <a:gd name="connsiteX9" fmla="*/ 2662 w 28399"/>
                    <a:gd name="connsiteY9" fmla="*/ 84312 h 84755"/>
                    <a:gd name="connsiteX10" fmla="*/ 1331 w 28399"/>
                    <a:gd name="connsiteY10" fmla="*/ 84756 h 84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4755">
                      <a:moveTo>
                        <a:pt x="1331" y="84756"/>
                      </a:moveTo>
                      <a:lnTo>
                        <a:pt x="1331" y="84756"/>
                      </a:lnTo>
                      <a:cubicBezTo>
                        <a:pt x="444" y="84756"/>
                        <a:pt x="0" y="83868"/>
                        <a:pt x="0" y="83424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087" y="3106"/>
                      </a:lnTo>
                      <a:lnTo>
                        <a:pt x="2662" y="84312"/>
                      </a:lnTo>
                      <a:cubicBezTo>
                        <a:pt x="2662" y="84312"/>
                        <a:pt x="1775" y="84756"/>
                        <a:pt x="1331" y="8475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8" name="Рисунок 8">
                  <a:extLst>
                    <a:ext uri="{FF2B5EF4-FFF2-40B4-BE49-F238E27FC236}">
                      <a16:creationId xmlns:a16="http://schemas.microsoft.com/office/drawing/2014/main" id="{E8F455C1-0303-C8F5-F2D1-8D9184BEA418}"/>
                    </a:ext>
                  </a:extLst>
                </p:cNvPr>
                <p:cNvSpPr/>
                <p:nvPr/>
              </p:nvSpPr>
              <p:spPr>
                <a:xfrm>
                  <a:off x="617970" y="6228643"/>
                  <a:ext cx="28399" cy="85199"/>
                </a:xfrm>
                <a:custGeom>
                  <a:avLst/>
                  <a:gdLst>
                    <a:gd name="connsiteX0" fmla="*/ 1331 w 28399"/>
                    <a:gd name="connsiteY0" fmla="*/ 85199 h 85199"/>
                    <a:gd name="connsiteX1" fmla="*/ 1331 w 28399"/>
                    <a:gd name="connsiteY1" fmla="*/ 85199 h 85199"/>
                    <a:gd name="connsiteX2" fmla="*/ 0 w 28399"/>
                    <a:gd name="connsiteY2" fmla="*/ 83868 h 85199"/>
                    <a:gd name="connsiteX3" fmla="*/ 12869 w 28399"/>
                    <a:gd name="connsiteY3" fmla="*/ 887 h 85199"/>
                    <a:gd name="connsiteX4" fmla="*/ 14200 w 28399"/>
                    <a:gd name="connsiteY4" fmla="*/ 0 h 85199"/>
                    <a:gd name="connsiteX5" fmla="*/ 27069 w 28399"/>
                    <a:gd name="connsiteY5" fmla="*/ 0 h 85199"/>
                    <a:gd name="connsiteX6" fmla="*/ 28400 w 28399"/>
                    <a:gd name="connsiteY6" fmla="*/ 1331 h 85199"/>
                    <a:gd name="connsiteX7" fmla="*/ 27069 w 28399"/>
                    <a:gd name="connsiteY7" fmla="*/ 2662 h 85199"/>
                    <a:gd name="connsiteX8" fmla="*/ 15531 w 28399"/>
                    <a:gd name="connsiteY8" fmla="*/ 2662 h 85199"/>
                    <a:gd name="connsiteX9" fmla="*/ 2662 w 28399"/>
                    <a:gd name="connsiteY9" fmla="*/ 84312 h 85199"/>
                    <a:gd name="connsiteX10" fmla="*/ 1331 w 28399"/>
                    <a:gd name="connsiteY10" fmla="*/ 85199 h 85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5199">
                      <a:moveTo>
                        <a:pt x="1331" y="85199"/>
                      </a:moveTo>
                      <a:lnTo>
                        <a:pt x="1331" y="85199"/>
                      </a:lnTo>
                      <a:cubicBezTo>
                        <a:pt x="444" y="85199"/>
                        <a:pt x="0" y="84312"/>
                        <a:pt x="0" y="83868"/>
                      </a:cubicBezTo>
                      <a:lnTo>
                        <a:pt x="12869" y="887"/>
                      </a:lnTo>
                      <a:cubicBezTo>
                        <a:pt x="12869" y="444"/>
                        <a:pt x="13312" y="0"/>
                        <a:pt x="14200" y="0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531" y="2662"/>
                      </a:lnTo>
                      <a:lnTo>
                        <a:pt x="2662" y="84312"/>
                      </a:lnTo>
                      <a:cubicBezTo>
                        <a:pt x="2662" y="84756"/>
                        <a:pt x="1775" y="85199"/>
                        <a:pt x="1331" y="8519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1" name="Рисунок 8">
                <a:extLst>
                  <a:ext uri="{FF2B5EF4-FFF2-40B4-BE49-F238E27FC236}">
                    <a16:creationId xmlns:a16="http://schemas.microsoft.com/office/drawing/2014/main" id="{1F71EA45-3E49-F58A-167F-6488C802E593}"/>
                  </a:ext>
                </a:extLst>
              </p:cNvPr>
              <p:cNvSpPr/>
              <p:nvPr/>
            </p:nvSpPr>
            <p:spPr>
              <a:xfrm>
                <a:off x="521677" y="6231749"/>
                <a:ext cx="175463" cy="248498"/>
              </a:xfrm>
              <a:custGeom>
                <a:avLst/>
                <a:gdLst>
                  <a:gd name="connsiteX0" fmla="*/ 71443 w 175463"/>
                  <a:gd name="connsiteY0" fmla="*/ 248498 h 248498"/>
                  <a:gd name="connsiteX1" fmla="*/ 0 w 175463"/>
                  <a:gd name="connsiteY1" fmla="*/ 179718 h 248498"/>
                  <a:gd name="connsiteX2" fmla="*/ 0 w 175463"/>
                  <a:gd name="connsiteY2" fmla="*/ 179274 h 248498"/>
                  <a:gd name="connsiteX3" fmla="*/ 444 w 175463"/>
                  <a:gd name="connsiteY3" fmla="*/ 173505 h 248498"/>
                  <a:gd name="connsiteX4" fmla="*/ 8431 w 175463"/>
                  <a:gd name="connsiteY4" fmla="*/ 122030 h 248498"/>
                  <a:gd name="connsiteX5" fmla="*/ 9762 w 175463"/>
                  <a:gd name="connsiteY5" fmla="*/ 120255 h 248498"/>
                  <a:gd name="connsiteX6" fmla="*/ 11981 w 175463"/>
                  <a:gd name="connsiteY6" fmla="*/ 120255 h 248498"/>
                  <a:gd name="connsiteX7" fmla="*/ 85199 w 175463"/>
                  <a:gd name="connsiteY7" fmla="*/ 157974 h 248498"/>
                  <a:gd name="connsiteX8" fmla="*/ 96293 w 175463"/>
                  <a:gd name="connsiteY8" fmla="*/ 154868 h 248498"/>
                  <a:gd name="connsiteX9" fmla="*/ 120699 w 175463"/>
                  <a:gd name="connsiteY9" fmla="*/ 2219 h 248498"/>
                  <a:gd name="connsiteX10" fmla="*/ 123362 w 175463"/>
                  <a:gd name="connsiteY10" fmla="*/ 0 h 248498"/>
                  <a:gd name="connsiteX11" fmla="*/ 173061 w 175463"/>
                  <a:gd name="connsiteY11" fmla="*/ 887 h 248498"/>
                  <a:gd name="connsiteX12" fmla="*/ 174836 w 175463"/>
                  <a:gd name="connsiteY12" fmla="*/ 1775 h 248498"/>
                  <a:gd name="connsiteX13" fmla="*/ 175280 w 175463"/>
                  <a:gd name="connsiteY13" fmla="*/ 3994 h 248498"/>
                  <a:gd name="connsiteX14" fmla="*/ 145549 w 175463"/>
                  <a:gd name="connsiteY14" fmla="*/ 173949 h 248498"/>
                  <a:gd name="connsiteX15" fmla="*/ 144218 w 175463"/>
                  <a:gd name="connsiteY15" fmla="*/ 182380 h 248498"/>
                  <a:gd name="connsiteX16" fmla="*/ 71443 w 175463"/>
                  <a:gd name="connsiteY16" fmla="*/ 248498 h 248498"/>
                  <a:gd name="connsiteX17" fmla="*/ 5325 w 175463"/>
                  <a:gd name="connsiteY17" fmla="*/ 180161 h 248498"/>
                  <a:gd name="connsiteX18" fmla="*/ 71887 w 175463"/>
                  <a:gd name="connsiteY18" fmla="*/ 244061 h 248498"/>
                  <a:gd name="connsiteX19" fmla="*/ 139336 w 175463"/>
                  <a:gd name="connsiteY19" fmla="*/ 181936 h 248498"/>
                  <a:gd name="connsiteX20" fmla="*/ 140668 w 175463"/>
                  <a:gd name="connsiteY20" fmla="*/ 173505 h 248498"/>
                  <a:gd name="connsiteX21" fmla="*/ 169955 w 175463"/>
                  <a:gd name="connsiteY21" fmla="*/ 6656 h 248498"/>
                  <a:gd name="connsiteX22" fmla="*/ 125580 w 175463"/>
                  <a:gd name="connsiteY22" fmla="*/ 5769 h 248498"/>
                  <a:gd name="connsiteX23" fmla="*/ 101618 w 175463"/>
                  <a:gd name="connsiteY23" fmla="*/ 157530 h 248498"/>
                  <a:gd name="connsiteX24" fmla="*/ 100287 w 175463"/>
                  <a:gd name="connsiteY24" fmla="*/ 159305 h 248498"/>
                  <a:gd name="connsiteX25" fmla="*/ 85643 w 175463"/>
                  <a:gd name="connsiteY25" fmla="*/ 163743 h 248498"/>
                  <a:gd name="connsiteX26" fmla="*/ 13312 w 175463"/>
                  <a:gd name="connsiteY26" fmla="*/ 126912 h 248498"/>
                  <a:gd name="connsiteX27" fmla="*/ 5769 w 175463"/>
                  <a:gd name="connsiteY27" fmla="*/ 173949 h 248498"/>
                  <a:gd name="connsiteX28" fmla="*/ 5769 w 175463"/>
                  <a:gd name="connsiteY28" fmla="*/ 173949 h 248498"/>
                  <a:gd name="connsiteX29" fmla="*/ 5325 w 175463"/>
                  <a:gd name="connsiteY29" fmla="*/ 180161 h 248498"/>
                  <a:gd name="connsiteX30" fmla="*/ 85199 w 175463"/>
                  <a:gd name="connsiteY30" fmla="*/ 158861 h 248498"/>
                  <a:gd name="connsiteX31" fmla="*/ 85199 w 175463"/>
                  <a:gd name="connsiteY31" fmla="*/ 158861 h 248498"/>
                  <a:gd name="connsiteX32" fmla="*/ 85199 w 175463"/>
                  <a:gd name="connsiteY32" fmla="*/ 158861 h 24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5463" h="248498">
                    <a:moveTo>
                      <a:pt x="71443" y="248498"/>
                    </a:moveTo>
                    <a:cubicBezTo>
                      <a:pt x="32393" y="248498"/>
                      <a:pt x="1775" y="218767"/>
                      <a:pt x="0" y="179718"/>
                    </a:cubicBezTo>
                    <a:cubicBezTo>
                      <a:pt x="0" y="179718"/>
                      <a:pt x="0" y="179718"/>
                      <a:pt x="0" y="179274"/>
                    </a:cubicBezTo>
                    <a:lnTo>
                      <a:pt x="444" y="173505"/>
                    </a:lnTo>
                    <a:cubicBezTo>
                      <a:pt x="444" y="159305"/>
                      <a:pt x="7987" y="123362"/>
                      <a:pt x="8431" y="122030"/>
                    </a:cubicBezTo>
                    <a:cubicBezTo>
                      <a:pt x="8431" y="121143"/>
                      <a:pt x="9319" y="120699"/>
                      <a:pt x="9762" y="120255"/>
                    </a:cubicBezTo>
                    <a:cubicBezTo>
                      <a:pt x="10650" y="119812"/>
                      <a:pt x="11537" y="119812"/>
                      <a:pt x="11981" y="120255"/>
                    </a:cubicBezTo>
                    <a:cubicBezTo>
                      <a:pt x="37718" y="134455"/>
                      <a:pt x="80318" y="157086"/>
                      <a:pt x="85199" y="157974"/>
                    </a:cubicBezTo>
                    <a:cubicBezTo>
                      <a:pt x="88306" y="157974"/>
                      <a:pt x="93630" y="155755"/>
                      <a:pt x="96293" y="154868"/>
                    </a:cubicBezTo>
                    <a:lnTo>
                      <a:pt x="120699" y="2219"/>
                    </a:lnTo>
                    <a:cubicBezTo>
                      <a:pt x="120699" y="887"/>
                      <a:pt x="122030" y="0"/>
                      <a:pt x="123362" y="0"/>
                    </a:cubicBezTo>
                    <a:lnTo>
                      <a:pt x="173061" y="887"/>
                    </a:lnTo>
                    <a:cubicBezTo>
                      <a:pt x="173949" y="887"/>
                      <a:pt x="174392" y="1331"/>
                      <a:pt x="174836" y="1775"/>
                    </a:cubicBezTo>
                    <a:cubicBezTo>
                      <a:pt x="175280" y="2219"/>
                      <a:pt x="175724" y="3106"/>
                      <a:pt x="175280" y="3994"/>
                    </a:cubicBezTo>
                    <a:lnTo>
                      <a:pt x="145549" y="173949"/>
                    </a:lnTo>
                    <a:lnTo>
                      <a:pt x="144218" y="182380"/>
                    </a:lnTo>
                    <a:cubicBezTo>
                      <a:pt x="136674" y="224536"/>
                      <a:pt x="110049" y="248498"/>
                      <a:pt x="71443" y="248498"/>
                    </a:cubicBezTo>
                    <a:close/>
                    <a:moveTo>
                      <a:pt x="5325" y="180161"/>
                    </a:moveTo>
                    <a:cubicBezTo>
                      <a:pt x="7100" y="216549"/>
                      <a:pt x="35500" y="244061"/>
                      <a:pt x="71887" y="244061"/>
                    </a:cubicBezTo>
                    <a:cubicBezTo>
                      <a:pt x="108274" y="244061"/>
                      <a:pt x="132236" y="221874"/>
                      <a:pt x="139336" y="181936"/>
                    </a:cubicBezTo>
                    <a:lnTo>
                      <a:pt x="140668" y="173505"/>
                    </a:lnTo>
                    <a:lnTo>
                      <a:pt x="169955" y="6656"/>
                    </a:lnTo>
                    <a:lnTo>
                      <a:pt x="125580" y="5769"/>
                    </a:lnTo>
                    <a:lnTo>
                      <a:pt x="101618" y="157530"/>
                    </a:lnTo>
                    <a:cubicBezTo>
                      <a:pt x="101618" y="158418"/>
                      <a:pt x="100730" y="159305"/>
                      <a:pt x="100287" y="159305"/>
                    </a:cubicBezTo>
                    <a:cubicBezTo>
                      <a:pt x="99399" y="159749"/>
                      <a:pt x="90968" y="163743"/>
                      <a:pt x="85643" y="163743"/>
                    </a:cubicBezTo>
                    <a:cubicBezTo>
                      <a:pt x="82093" y="163743"/>
                      <a:pt x="39937" y="141555"/>
                      <a:pt x="13312" y="126912"/>
                    </a:cubicBezTo>
                    <a:cubicBezTo>
                      <a:pt x="10650" y="136674"/>
                      <a:pt x="5769" y="163299"/>
                      <a:pt x="5769" y="173949"/>
                    </a:cubicBezTo>
                    <a:lnTo>
                      <a:pt x="5769" y="173949"/>
                    </a:lnTo>
                    <a:lnTo>
                      <a:pt x="5325" y="180161"/>
                    </a:lnTo>
                    <a:close/>
                    <a:moveTo>
                      <a:pt x="85199" y="158861"/>
                    </a:moveTo>
                    <a:lnTo>
                      <a:pt x="85199" y="158861"/>
                    </a:lnTo>
                    <a:lnTo>
                      <a:pt x="85199" y="158861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2" name="Рисунок 8">
                <a:extLst>
                  <a:ext uri="{FF2B5EF4-FFF2-40B4-BE49-F238E27FC236}">
                    <a16:creationId xmlns:a16="http://schemas.microsoft.com/office/drawing/2014/main" id="{41049058-C153-A0DF-BEF5-53F2FFDB26DC}"/>
                  </a:ext>
                </a:extLst>
              </p:cNvPr>
              <p:cNvSpPr/>
              <p:nvPr/>
            </p:nvSpPr>
            <p:spPr>
              <a:xfrm>
                <a:off x="647701" y="6338526"/>
                <a:ext cx="20856" cy="115984"/>
              </a:xfrm>
              <a:custGeom>
                <a:avLst/>
                <a:gdLst>
                  <a:gd name="connsiteX0" fmla="*/ 0 w 20856"/>
                  <a:gd name="connsiteY0" fmla="*/ 110659 h 115984"/>
                  <a:gd name="connsiteX1" fmla="*/ 2219 w 20856"/>
                  <a:gd name="connsiteY1" fmla="*/ 84922 h 115984"/>
                  <a:gd name="connsiteX2" fmla="*/ 4881 w 20856"/>
                  <a:gd name="connsiteY2" fmla="*/ 59185 h 115984"/>
                  <a:gd name="connsiteX3" fmla="*/ 7544 w 20856"/>
                  <a:gd name="connsiteY3" fmla="*/ 33447 h 115984"/>
                  <a:gd name="connsiteX4" fmla="*/ 8875 w 20856"/>
                  <a:gd name="connsiteY4" fmla="*/ 20579 h 115984"/>
                  <a:gd name="connsiteX5" fmla="*/ 9762 w 20856"/>
                  <a:gd name="connsiteY5" fmla="*/ 13923 h 115984"/>
                  <a:gd name="connsiteX6" fmla="*/ 10650 w 20856"/>
                  <a:gd name="connsiteY6" fmla="*/ 7710 h 115984"/>
                  <a:gd name="connsiteX7" fmla="*/ 13312 w 20856"/>
                  <a:gd name="connsiteY7" fmla="*/ 12591 h 115984"/>
                  <a:gd name="connsiteX8" fmla="*/ 9762 w 20856"/>
                  <a:gd name="connsiteY8" fmla="*/ 9929 h 115984"/>
                  <a:gd name="connsiteX9" fmla="*/ 6212 w 20856"/>
                  <a:gd name="connsiteY9" fmla="*/ 7266 h 115984"/>
                  <a:gd name="connsiteX10" fmla="*/ 5769 w 20856"/>
                  <a:gd name="connsiteY10" fmla="*/ 1498 h 115984"/>
                  <a:gd name="connsiteX11" fmla="*/ 10206 w 20856"/>
                  <a:gd name="connsiteY11" fmla="*/ 166 h 115984"/>
                  <a:gd name="connsiteX12" fmla="*/ 14200 w 20856"/>
                  <a:gd name="connsiteY12" fmla="*/ 1941 h 115984"/>
                  <a:gd name="connsiteX13" fmla="*/ 18194 w 20856"/>
                  <a:gd name="connsiteY13" fmla="*/ 3716 h 115984"/>
                  <a:gd name="connsiteX14" fmla="*/ 20856 w 20856"/>
                  <a:gd name="connsiteY14" fmla="*/ 8154 h 115984"/>
                  <a:gd name="connsiteX15" fmla="*/ 20856 w 20856"/>
                  <a:gd name="connsiteY15" fmla="*/ 9041 h 115984"/>
                  <a:gd name="connsiteX16" fmla="*/ 20412 w 20856"/>
                  <a:gd name="connsiteY16" fmla="*/ 15698 h 115984"/>
                  <a:gd name="connsiteX17" fmla="*/ 19081 w 20856"/>
                  <a:gd name="connsiteY17" fmla="*/ 22354 h 115984"/>
                  <a:gd name="connsiteX18" fmla="*/ 17750 w 20856"/>
                  <a:gd name="connsiteY18" fmla="*/ 35222 h 115984"/>
                  <a:gd name="connsiteX19" fmla="*/ 14644 w 20856"/>
                  <a:gd name="connsiteY19" fmla="*/ 60960 h 115984"/>
                  <a:gd name="connsiteX20" fmla="*/ 11537 w 20856"/>
                  <a:gd name="connsiteY20" fmla="*/ 86697 h 115984"/>
                  <a:gd name="connsiteX21" fmla="*/ 7987 w 20856"/>
                  <a:gd name="connsiteY21" fmla="*/ 112434 h 115984"/>
                  <a:gd name="connsiteX22" fmla="*/ 3550 w 20856"/>
                  <a:gd name="connsiteY22" fmla="*/ 115984 h 115984"/>
                  <a:gd name="connsiteX23" fmla="*/ 0 w 20856"/>
                  <a:gd name="connsiteY23" fmla="*/ 110659 h 1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856" h="115984">
                    <a:moveTo>
                      <a:pt x="0" y="110659"/>
                    </a:moveTo>
                    <a:cubicBezTo>
                      <a:pt x="887" y="102228"/>
                      <a:pt x="1331" y="93353"/>
                      <a:pt x="2219" y="84922"/>
                    </a:cubicBezTo>
                    <a:lnTo>
                      <a:pt x="4881" y="59185"/>
                    </a:lnTo>
                    <a:cubicBezTo>
                      <a:pt x="5769" y="50754"/>
                      <a:pt x="6656" y="41879"/>
                      <a:pt x="7544" y="33447"/>
                    </a:cubicBezTo>
                    <a:lnTo>
                      <a:pt x="8875" y="20579"/>
                    </a:lnTo>
                    <a:lnTo>
                      <a:pt x="9762" y="13923"/>
                    </a:lnTo>
                    <a:cubicBezTo>
                      <a:pt x="10206" y="11704"/>
                      <a:pt x="10206" y="9485"/>
                      <a:pt x="10650" y="7710"/>
                    </a:cubicBezTo>
                    <a:lnTo>
                      <a:pt x="13312" y="12591"/>
                    </a:lnTo>
                    <a:cubicBezTo>
                      <a:pt x="11981" y="11704"/>
                      <a:pt x="10650" y="10816"/>
                      <a:pt x="9762" y="9929"/>
                    </a:cubicBezTo>
                    <a:cubicBezTo>
                      <a:pt x="8431" y="9041"/>
                      <a:pt x="7544" y="8154"/>
                      <a:pt x="6212" y="7266"/>
                    </a:cubicBezTo>
                    <a:cubicBezTo>
                      <a:pt x="4437" y="5935"/>
                      <a:pt x="4437" y="3273"/>
                      <a:pt x="5769" y="1498"/>
                    </a:cubicBezTo>
                    <a:cubicBezTo>
                      <a:pt x="7100" y="166"/>
                      <a:pt x="8875" y="-277"/>
                      <a:pt x="10206" y="166"/>
                    </a:cubicBezTo>
                    <a:cubicBezTo>
                      <a:pt x="11537" y="610"/>
                      <a:pt x="12869" y="1054"/>
                      <a:pt x="14200" y="1941"/>
                    </a:cubicBezTo>
                    <a:cubicBezTo>
                      <a:pt x="15531" y="2385"/>
                      <a:pt x="16862" y="3273"/>
                      <a:pt x="18194" y="3716"/>
                    </a:cubicBezTo>
                    <a:cubicBezTo>
                      <a:pt x="19969" y="4604"/>
                      <a:pt x="20856" y="6379"/>
                      <a:pt x="20856" y="8154"/>
                    </a:cubicBezTo>
                    <a:lnTo>
                      <a:pt x="20856" y="9041"/>
                    </a:lnTo>
                    <a:cubicBezTo>
                      <a:pt x="20856" y="11260"/>
                      <a:pt x="20412" y="13479"/>
                      <a:pt x="20412" y="15698"/>
                    </a:cubicBezTo>
                    <a:lnTo>
                      <a:pt x="19081" y="22354"/>
                    </a:lnTo>
                    <a:lnTo>
                      <a:pt x="17750" y="35222"/>
                    </a:lnTo>
                    <a:cubicBezTo>
                      <a:pt x="16862" y="43654"/>
                      <a:pt x="15975" y="52529"/>
                      <a:pt x="14644" y="60960"/>
                    </a:cubicBezTo>
                    <a:lnTo>
                      <a:pt x="11537" y="86697"/>
                    </a:lnTo>
                    <a:cubicBezTo>
                      <a:pt x="10206" y="95128"/>
                      <a:pt x="9319" y="104003"/>
                      <a:pt x="7987" y="112434"/>
                    </a:cubicBezTo>
                    <a:cubicBezTo>
                      <a:pt x="7544" y="114653"/>
                      <a:pt x="5769" y="115984"/>
                      <a:pt x="3550" y="115984"/>
                    </a:cubicBezTo>
                    <a:cubicBezTo>
                      <a:pt x="1331" y="114653"/>
                      <a:pt x="0" y="112878"/>
                      <a:pt x="0" y="110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3" name="Рисунок 8">
                <a:extLst>
                  <a:ext uri="{FF2B5EF4-FFF2-40B4-BE49-F238E27FC236}">
                    <a16:creationId xmlns:a16="http://schemas.microsoft.com/office/drawing/2014/main" id="{E27AAA09-34AA-3EF9-84FD-625BB0931A6B}"/>
                  </a:ext>
                </a:extLst>
              </p:cNvPr>
              <p:cNvSpPr/>
              <p:nvPr/>
            </p:nvSpPr>
            <p:spPr>
              <a:xfrm>
                <a:off x="645175" y="6328821"/>
                <a:ext cx="20139" cy="28508"/>
              </a:xfrm>
              <a:custGeom>
                <a:avLst/>
                <a:gdLst>
                  <a:gd name="connsiteX0" fmla="*/ 8739 w 20139"/>
                  <a:gd name="connsiteY0" fmla="*/ 28509 h 28508"/>
                  <a:gd name="connsiteX1" fmla="*/ 7407 w 20139"/>
                  <a:gd name="connsiteY1" fmla="*/ 28509 h 28508"/>
                  <a:gd name="connsiteX2" fmla="*/ 307 w 20139"/>
                  <a:gd name="connsiteY2" fmla="*/ 12534 h 28508"/>
                  <a:gd name="connsiteX3" fmla="*/ 4745 w 20139"/>
                  <a:gd name="connsiteY3" fmla="*/ 3215 h 28508"/>
                  <a:gd name="connsiteX4" fmla="*/ 12732 w 20139"/>
                  <a:gd name="connsiteY4" fmla="*/ 109 h 28508"/>
                  <a:gd name="connsiteX5" fmla="*/ 19832 w 20139"/>
                  <a:gd name="connsiteY5" fmla="*/ 16084 h 28508"/>
                  <a:gd name="connsiteX6" fmla="*/ 19832 w 20139"/>
                  <a:gd name="connsiteY6" fmla="*/ 16084 h 28508"/>
                  <a:gd name="connsiteX7" fmla="*/ 15395 w 20139"/>
                  <a:gd name="connsiteY7" fmla="*/ 25403 h 28508"/>
                  <a:gd name="connsiteX8" fmla="*/ 8739 w 20139"/>
                  <a:gd name="connsiteY8" fmla="*/ 28509 h 28508"/>
                  <a:gd name="connsiteX9" fmla="*/ 11401 w 20139"/>
                  <a:gd name="connsiteY9" fmla="*/ 3215 h 28508"/>
                  <a:gd name="connsiteX10" fmla="*/ 7407 w 20139"/>
                  <a:gd name="connsiteY10" fmla="*/ 5434 h 28508"/>
                  <a:gd name="connsiteX11" fmla="*/ 3857 w 20139"/>
                  <a:gd name="connsiteY11" fmla="*/ 12978 h 28508"/>
                  <a:gd name="connsiteX12" fmla="*/ 8295 w 20139"/>
                  <a:gd name="connsiteY12" fmla="*/ 24959 h 28508"/>
                  <a:gd name="connsiteX13" fmla="*/ 13176 w 20139"/>
                  <a:gd name="connsiteY13" fmla="*/ 22740 h 28508"/>
                  <a:gd name="connsiteX14" fmla="*/ 16726 w 20139"/>
                  <a:gd name="connsiteY14" fmla="*/ 15196 h 28508"/>
                  <a:gd name="connsiteX15" fmla="*/ 12289 w 20139"/>
                  <a:gd name="connsiteY15" fmla="*/ 3215 h 28508"/>
                  <a:gd name="connsiteX16" fmla="*/ 11401 w 20139"/>
                  <a:gd name="connsiteY16" fmla="*/ 3215 h 28508"/>
                  <a:gd name="connsiteX17" fmla="*/ 18057 w 20139"/>
                  <a:gd name="connsiteY17" fmla="*/ 15640 h 28508"/>
                  <a:gd name="connsiteX18" fmla="*/ 18057 w 20139"/>
                  <a:gd name="connsiteY18" fmla="*/ 15640 h 28508"/>
                  <a:gd name="connsiteX19" fmla="*/ 18057 w 20139"/>
                  <a:gd name="connsiteY19" fmla="*/ 15640 h 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139" h="28508">
                    <a:moveTo>
                      <a:pt x="8739" y="28509"/>
                    </a:moveTo>
                    <a:cubicBezTo>
                      <a:pt x="8295" y="28509"/>
                      <a:pt x="7851" y="28509"/>
                      <a:pt x="7407" y="28509"/>
                    </a:cubicBezTo>
                    <a:cubicBezTo>
                      <a:pt x="2082" y="27621"/>
                      <a:pt x="-1024" y="20521"/>
                      <a:pt x="307" y="12534"/>
                    </a:cubicBezTo>
                    <a:cubicBezTo>
                      <a:pt x="751" y="8984"/>
                      <a:pt x="2526" y="5434"/>
                      <a:pt x="4745" y="3215"/>
                    </a:cubicBezTo>
                    <a:cubicBezTo>
                      <a:pt x="6964" y="553"/>
                      <a:pt x="10070" y="-335"/>
                      <a:pt x="12732" y="109"/>
                    </a:cubicBezTo>
                    <a:cubicBezTo>
                      <a:pt x="18057" y="996"/>
                      <a:pt x="21164" y="8096"/>
                      <a:pt x="19832" y="16084"/>
                    </a:cubicBezTo>
                    <a:lnTo>
                      <a:pt x="19832" y="16084"/>
                    </a:lnTo>
                    <a:cubicBezTo>
                      <a:pt x="19389" y="19634"/>
                      <a:pt x="17614" y="23184"/>
                      <a:pt x="15395" y="25403"/>
                    </a:cubicBezTo>
                    <a:cubicBezTo>
                      <a:pt x="13620" y="27178"/>
                      <a:pt x="11401" y="28509"/>
                      <a:pt x="8739" y="28509"/>
                    </a:cubicBezTo>
                    <a:close/>
                    <a:moveTo>
                      <a:pt x="11401" y="3215"/>
                    </a:moveTo>
                    <a:cubicBezTo>
                      <a:pt x="10070" y="3215"/>
                      <a:pt x="8739" y="4103"/>
                      <a:pt x="7407" y="5434"/>
                    </a:cubicBezTo>
                    <a:cubicBezTo>
                      <a:pt x="5632" y="7209"/>
                      <a:pt x="4301" y="9871"/>
                      <a:pt x="3857" y="12978"/>
                    </a:cubicBezTo>
                    <a:cubicBezTo>
                      <a:pt x="2970" y="18746"/>
                      <a:pt x="4745" y="24515"/>
                      <a:pt x="8295" y="24959"/>
                    </a:cubicBezTo>
                    <a:cubicBezTo>
                      <a:pt x="10070" y="25403"/>
                      <a:pt x="11401" y="24515"/>
                      <a:pt x="13176" y="22740"/>
                    </a:cubicBezTo>
                    <a:cubicBezTo>
                      <a:pt x="14951" y="20965"/>
                      <a:pt x="16282" y="18303"/>
                      <a:pt x="16726" y="15196"/>
                    </a:cubicBezTo>
                    <a:cubicBezTo>
                      <a:pt x="17614" y="9428"/>
                      <a:pt x="15839" y="3659"/>
                      <a:pt x="12289" y="3215"/>
                    </a:cubicBezTo>
                    <a:cubicBezTo>
                      <a:pt x="11845" y="3215"/>
                      <a:pt x="11845" y="3215"/>
                      <a:pt x="11401" y="3215"/>
                    </a:cubicBezTo>
                    <a:close/>
                    <a:moveTo>
                      <a:pt x="18057" y="15640"/>
                    </a:moveTo>
                    <a:lnTo>
                      <a:pt x="18057" y="15640"/>
                    </a:lnTo>
                    <a:lnTo>
                      <a:pt x="18057" y="156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4" name="Рисунок 8">
                <a:extLst>
                  <a:ext uri="{FF2B5EF4-FFF2-40B4-BE49-F238E27FC236}">
                    <a16:creationId xmlns:a16="http://schemas.microsoft.com/office/drawing/2014/main" id="{183B6D77-5D5F-062B-04D8-17D30BBC9499}"/>
                  </a:ext>
                </a:extLst>
              </p:cNvPr>
              <p:cNvSpPr/>
              <p:nvPr/>
            </p:nvSpPr>
            <p:spPr>
              <a:xfrm>
                <a:off x="628620" y="6201453"/>
                <a:ext cx="65230" cy="33401"/>
              </a:xfrm>
              <a:custGeom>
                <a:avLst/>
                <a:gdLst>
                  <a:gd name="connsiteX0" fmla="*/ 62125 w 65230"/>
                  <a:gd name="connsiteY0" fmla="*/ 33402 h 33401"/>
                  <a:gd name="connsiteX1" fmla="*/ 62125 w 65230"/>
                  <a:gd name="connsiteY1" fmla="*/ 33402 h 33401"/>
                  <a:gd name="connsiteX2" fmla="*/ 887 w 65230"/>
                  <a:gd name="connsiteY2" fmla="*/ 11658 h 33401"/>
                  <a:gd name="connsiteX3" fmla="*/ 0 w 65230"/>
                  <a:gd name="connsiteY3" fmla="*/ 10327 h 33401"/>
                  <a:gd name="connsiteX4" fmla="*/ 1331 w 65230"/>
                  <a:gd name="connsiteY4" fmla="*/ 1008 h 33401"/>
                  <a:gd name="connsiteX5" fmla="*/ 2662 w 65230"/>
                  <a:gd name="connsiteY5" fmla="*/ 121 h 33401"/>
                  <a:gd name="connsiteX6" fmla="*/ 16419 w 65230"/>
                  <a:gd name="connsiteY6" fmla="*/ 1452 h 33401"/>
                  <a:gd name="connsiteX7" fmla="*/ 16862 w 65230"/>
                  <a:gd name="connsiteY7" fmla="*/ 1452 h 33401"/>
                  <a:gd name="connsiteX8" fmla="*/ 64343 w 65230"/>
                  <a:gd name="connsiteY8" fmla="*/ 18315 h 33401"/>
                  <a:gd name="connsiteX9" fmla="*/ 65231 w 65230"/>
                  <a:gd name="connsiteY9" fmla="*/ 19646 h 33401"/>
                  <a:gd name="connsiteX10" fmla="*/ 63012 w 65230"/>
                  <a:gd name="connsiteY10" fmla="*/ 32514 h 33401"/>
                  <a:gd name="connsiteX11" fmla="*/ 62125 w 65230"/>
                  <a:gd name="connsiteY11" fmla="*/ 33402 h 33401"/>
                  <a:gd name="connsiteX12" fmla="*/ 62125 w 65230"/>
                  <a:gd name="connsiteY12" fmla="*/ 33402 h 33401"/>
                  <a:gd name="connsiteX13" fmla="*/ 2662 w 65230"/>
                  <a:gd name="connsiteY13" fmla="*/ 9440 h 33401"/>
                  <a:gd name="connsiteX14" fmla="*/ 60793 w 65230"/>
                  <a:gd name="connsiteY14" fmla="*/ 30296 h 33401"/>
                  <a:gd name="connsiteX15" fmla="*/ 62568 w 65230"/>
                  <a:gd name="connsiteY15" fmla="*/ 20090 h 33401"/>
                  <a:gd name="connsiteX16" fmla="*/ 15975 w 65230"/>
                  <a:gd name="connsiteY16" fmla="*/ 3671 h 33401"/>
                  <a:gd name="connsiteX17" fmla="*/ 3550 w 65230"/>
                  <a:gd name="connsiteY17" fmla="*/ 2340 h 33401"/>
                  <a:gd name="connsiteX18" fmla="*/ 2662 w 65230"/>
                  <a:gd name="connsiteY18" fmla="*/ 9440 h 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230" h="33401">
                    <a:moveTo>
                      <a:pt x="62125" y="33402"/>
                    </a:moveTo>
                    <a:cubicBezTo>
                      <a:pt x="61681" y="33402"/>
                      <a:pt x="61681" y="33402"/>
                      <a:pt x="62125" y="33402"/>
                    </a:cubicBezTo>
                    <a:lnTo>
                      <a:pt x="887" y="11658"/>
                    </a:lnTo>
                    <a:cubicBezTo>
                      <a:pt x="444" y="11658"/>
                      <a:pt x="0" y="10771"/>
                      <a:pt x="0" y="10327"/>
                    </a:cubicBezTo>
                    <a:lnTo>
                      <a:pt x="1331" y="1008"/>
                    </a:lnTo>
                    <a:cubicBezTo>
                      <a:pt x="1331" y="565"/>
                      <a:pt x="2219" y="-323"/>
                      <a:pt x="2662" y="121"/>
                    </a:cubicBezTo>
                    <a:lnTo>
                      <a:pt x="16419" y="1452"/>
                    </a:lnTo>
                    <a:cubicBezTo>
                      <a:pt x="16419" y="1452"/>
                      <a:pt x="16419" y="1452"/>
                      <a:pt x="16862" y="1452"/>
                    </a:cubicBezTo>
                    <a:lnTo>
                      <a:pt x="64343" y="18315"/>
                    </a:lnTo>
                    <a:cubicBezTo>
                      <a:pt x="64787" y="18315"/>
                      <a:pt x="65231" y="19202"/>
                      <a:pt x="65231" y="19646"/>
                    </a:cubicBezTo>
                    <a:lnTo>
                      <a:pt x="63012" y="32514"/>
                    </a:lnTo>
                    <a:cubicBezTo>
                      <a:pt x="63012" y="32958"/>
                      <a:pt x="62568" y="33402"/>
                      <a:pt x="62125" y="33402"/>
                    </a:cubicBezTo>
                    <a:cubicBezTo>
                      <a:pt x="62568" y="33402"/>
                      <a:pt x="62125" y="33402"/>
                      <a:pt x="62125" y="33402"/>
                    </a:cubicBezTo>
                    <a:close/>
                    <a:moveTo>
                      <a:pt x="2662" y="9440"/>
                    </a:moveTo>
                    <a:lnTo>
                      <a:pt x="60793" y="30296"/>
                    </a:lnTo>
                    <a:lnTo>
                      <a:pt x="62568" y="20090"/>
                    </a:lnTo>
                    <a:lnTo>
                      <a:pt x="15975" y="3671"/>
                    </a:lnTo>
                    <a:lnTo>
                      <a:pt x="3550" y="2340"/>
                    </a:lnTo>
                    <a:lnTo>
                      <a:pt x="2662" y="94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5" name="Рисунок 8">
                <a:extLst>
                  <a:ext uri="{FF2B5EF4-FFF2-40B4-BE49-F238E27FC236}">
                    <a16:creationId xmlns:a16="http://schemas.microsoft.com/office/drawing/2014/main" id="{E379BB90-94C4-3636-60C0-A7B3B56F20CF}"/>
                  </a:ext>
                </a:extLst>
              </p:cNvPr>
              <p:cNvSpPr/>
              <p:nvPr/>
            </p:nvSpPr>
            <p:spPr>
              <a:xfrm>
                <a:off x="628176" y="6201131"/>
                <a:ext cx="50261" cy="28843"/>
              </a:xfrm>
              <a:custGeom>
                <a:avLst/>
                <a:gdLst>
                  <a:gd name="connsiteX0" fmla="*/ 46593 w 50261"/>
                  <a:gd name="connsiteY0" fmla="*/ 28844 h 28843"/>
                  <a:gd name="connsiteX1" fmla="*/ 46593 w 50261"/>
                  <a:gd name="connsiteY1" fmla="*/ 28844 h 28843"/>
                  <a:gd name="connsiteX2" fmla="*/ 1331 w 50261"/>
                  <a:gd name="connsiteY2" fmla="*/ 11981 h 28843"/>
                  <a:gd name="connsiteX3" fmla="*/ 0 w 50261"/>
                  <a:gd name="connsiteY3" fmla="*/ 9762 h 28843"/>
                  <a:gd name="connsiteX4" fmla="*/ 1331 w 50261"/>
                  <a:gd name="connsiteY4" fmla="*/ 1331 h 28843"/>
                  <a:gd name="connsiteX5" fmla="*/ 2219 w 50261"/>
                  <a:gd name="connsiteY5" fmla="*/ 0 h 28843"/>
                  <a:gd name="connsiteX6" fmla="*/ 3994 w 50261"/>
                  <a:gd name="connsiteY6" fmla="*/ 0 h 28843"/>
                  <a:gd name="connsiteX7" fmla="*/ 48812 w 50261"/>
                  <a:gd name="connsiteY7" fmla="*/ 16419 h 28843"/>
                  <a:gd name="connsiteX8" fmla="*/ 50143 w 50261"/>
                  <a:gd name="connsiteY8" fmla="*/ 18637 h 28843"/>
                  <a:gd name="connsiteX9" fmla="*/ 48368 w 50261"/>
                  <a:gd name="connsiteY9" fmla="*/ 27069 h 28843"/>
                  <a:gd name="connsiteX10" fmla="*/ 47481 w 50261"/>
                  <a:gd name="connsiteY10" fmla="*/ 28400 h 28843"/>
                  <a:gd name="connsiteX11" fmla="*/ 46593 w 50261"/>
                  <a:gd name="connsiteY11" fmla="*/ 28844 h 28843"/>
                  <a:gd name="connsiteX12" fmla="*/ 3994 w 50261"/>
                  <a:gd name="connsiteY12" fmla="*/ 9319 h 28843"/>
                  <a:gd name="connsiteX13" fmla="*/ 45262 w 50261"/>
                  <a:gd name="connsiteY13" fmla="*/ 24406 h 28843"/>
                  <a:gd name="connsiteX14" fmla="*/ 46150 w 50261"/>
                  <a:gd name="connsiteY14" fmla="*/ 19969 h 28843"/>
                  <a:gd name="connsiteX15" fmla="*/ 4881 w 50261"/>
                  <a:gd name="connsiteY15" fmla="*/ 4437 h 28843"/>
                  <a:gd name="connsiteX16" fmla="*/ 3994 w 50261"/>
                  <a:gd name="connsiteY16" fmla="*/ 9319 h 28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61" h="28843">
                    <a:moveTo>
                      <a:pt x="46593" y="28844"/>
                    </a:moveTo>
                    <a:lnTo>
                      <a:pt x="46593" y="28844"/>
                    </a:lnTo>
                    <a:lnTo>
                      <a:pt x="1331" y="11981"/>
                    </a:lnTo>
                    <a:cubicBezTo>
                      <a:pt x="444" y="11537"/>
                      <a:pt x="0" y="10650"/>
                      <a:pt x="0" y="9762"/>
                    </a:cubicBezTo>
                    <a:lnTo>
                      <a:pt x="1331" y="1331"/>
                    </a:lnTo>
                    <a:cubicBezTo>
                      <a:pt x="1331" y="887"/>
                      <a:pt x="1775" y="444"/>
                      <a:pt x="2219" y="0"/>
                    </a:cubicBezTo>
                    <a:cubicBezTo>
                      <a:pt x="3106" y="0"/>
                      <a:pt x="3550" y="0"/>
                      <a:pt x="3994" y="0"/>
                    </a:cubicBezTo>
                    <a:lnTo>
                      <a:pt x="48812" y="16419"/>
                    </a:lnTo>
                    <a:cubicBezTo>
                      <a:pt x="49700" y="16862"/>
                      <a:pt x="50587" y="17750"/>
                      <a:pt x="50143" y="18637"/>
                    </a:cubicBezTo>
                    <a:lnTo>
                      <a:pt x="48368" y="27069"/>
                    </a:lnTo>
                    <a:cubicBezTo>
                      <a:pt x="48368" y="27512"/>
                      <a:pt x="47925" y="27956"/>
                      <a:pt x="47481" y="28400"/>
                    </a:cubicBezTo>
                    <a:cubicBezTo>
                      <a:pt x="47481" y="28400"/>
                      <a:pt x="47037" y="28844"/>
                      <a:pt x="46593" y="28844"/>
                    </a:cubicBezTo>
                    <a:close/>
                    <a:moveTo>
                      <a:pt x="3994" y="9319"/>
                    </a:moveTo>
                    <a:lnTo>
                      <a:pt x="45262" y="24406"/>
                    </a:lnTo>
                    <a:lnTo>
                      <a:pt x="46150" y="19969"/>
                    </a:lnTo>
                    <a:lnTo>
                      <a:pt x="4881" y="4437"/>
                    </a:lnTo>
                    <a:lnTo>
                      <a:pt x="3994" y="9319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6" name="Рисунок 8">
                <a:extLst>
                  <a:ext uri="{FF2B5EF4-FFF2-40B4-BE49-F238E27FC236}">
                    <a16:creationId xmlns:a16="http://schemas.microsoft.com/office/drawing/2014/main" id="{70054BB5-015F-18FB-2531-50CE83D40A32}"/>
                  </a:ext>
                </a:extLst>
              </p:cNvPr>
              <p:cNvGrpSpPr/>
              <p:nvPr/>
            </p:nvGrpSpPr>
            <p:grpSpPr>
              <a:xfrm>
                <a:off x="675483" y="6217819"/>
                <a:ext cx="18098" cy="5055"/>
                <a:chOff x="675483" y="6217819"/>
                <a:chExt cx="18098" cy="5055"/>
              </a:xfrm>
              <a:solidFill>
                <a:srgbClr val="FFFFFF"/>
              </a:solidFill>
            </p:grpSpPr>
            <p:sp>
              <p:nvSpPr>
                <p:cNvPr id="59" name="Рисунок 8">
                  <a:extLst>
                    <a:ext uri="{FF2B5EF4-FFF2-40B4-BE49-F238E27FC236}">
                      <a16:creationId xmlns:a16="http://schemas.microsoft.com/office/drawing/2014/main" id="{17776E94-261D-779C-F597-214F2284AC6B}"/>
                    </a:ext>
                  </a:extLst>
                </p:cNvPr>
                <p:cNvSpPr/>
                <p:nvPr/>
              </p:nvSpPr>
              <p:spPr>
                <a:xfrm>
                  <a:off x="676544" y="6218880"/>
                  <a:ext cx="15531" cy="2662"/>
                </a:xfrm>
                <a:custGeom>
                  <a:avLst/>
                  <a:gdLst>
                    <a:gd name="connsiteX0" fmla="*/ 0 w 15531"/>
                    <a:gd name="connsiteY0" fmla="*/ 0 h 2662"/>
                    <a:gd name="connsiteX1" fmla="*/ 15531 w 15531"/>
                    <a:gd name="connsiteY1" fmla="*/ 2662 h 2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31" h="2662">
                      <a:moveTo>
                        <a:pt x="0" y="0"/>
                      </a:moveTo>
                      <a:lnTo>
                        <a:pt x="15531" y="2662"/>
                      </a:lnTo>
                    </a:path>
                  </a:pathLst>
                </a:custGeom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0" name="Рисунок 8">
                  <a:extLst>
                    <a:ext uri="{FF2B5EF4-FFF2-40B4-BE49-F238E27FC236}">
                      <a16:creationId xmlns:a16="http://schemas.microsoft.com/office/drawing/2014/main" id="{042E98FC-AD94-5A81-AEEA-D3169AC45CCF}"/>
                    </a:ext>
                  </a:extLst>
                </p:cNvPr>
                <p:cNvSpPr/>
                <p:nvPr/>
              </p:nvSpPr>
              <p:spPr>
                <a:xfrm>
                  <a:off x="675483" y="6217819"/>
                  <a:ext cx="18098" cy="5055"/>
                </a:xfrm>
                <a:custGeom>
                  <a:avLst/>
                  <a:gdLst>
                    <a:gd name="connsiteX0" fmla="*/ 16593 w 18098"/>
                    <a:gd name="connsiteY0" fmla="*/ 5055 h 5055"/>
                    <a:gd name="connsiteX1" fmla="*/ 16593 w 18098"/>
                    <a:gd name="connsiteY1" fmla="*/ 5055 h 5055"/>
                    <a:gd name="connsiteX2" fmla="*/ 1062 w 18098"/>
                    <a:gd name="connsiteY2" fmla="*/ 2393 h 5055"/>
                    <a:gd name="connsiteX3" fmla="*/ 174 w 18098"/>
                    <a:gd name="connsiteY3" fmla="*/ 1062 h 5055"/>
                    <a:gd name="connsiteX4" fmla="*/ 1505 w 18098"/>
                    <a:gd name="connsiteY4" fmla="*/ 174 h 5055"/>
                    <a:gd name="connsiteX5" fmla="*/ 17036 w 18098"/>
                    <a:gd name="connsiteY5" fmla="*/ 2837 h 5055"/>
                    <a:gd name="connsiteX6" fmla="*/ 17924 w 18098"/>
                    <a:gd name="connsiteY6" fmla="*/ 4168 h 5055"/>
                    <a:gd name="connsiteX7" fmla="*/ 16593 w 18098"/>
                    <a:gd name="connsiteY7" fmla="*/ 5055 h 5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98" h="5055">
                      <a:moveTo>
                        <a:pt x="16593" y="5055"/>
                      </a:moveTo>
                      <a:lnTo>
                        <a:pt x="16593" y="5055"/>
                      </a:lnTo>
                      <a:lnTo>
                        <a:pt x="1062" y="2393"/>
                      </a:lnTo>
                      <a:cubicBezTo>
                        <a:pt x="174" y="2393"/>
                        <a:pt x="-270" y="1505"/>
                        <a:pt x="174" y="1062"/>
                      </a:cubicBezTo>
                      <a:cubicBezTo>
                        <a:pt x="174" y="174"/>
                        <a:pt x="1062" y="-270"/>
                        <a:pt x="1505" y="174"/>
                      </a:cubicBezTo>
                      <a:lnTo>
                        <a:pt x="17036" y="2837"/>
                      </a:lnTo>
                      <a:cubicBezTo>
                        <a:pt x="17924" y="2837"/>
                        <a:pt x="18368" y="3724"/>
                        <a:pt x="17924" y="4168"/>
                      </a:cubicBezTo>
                      <a:cubicBezTo>
                        <a:pt x="17480" y="4612"/>
                        <a:pt x="17036" y="5055"/>
                        <a:pt x="16593" y="5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7" name="Рисунок 8">
                <a:extLst>
                  <a:ext uri="{FF2B5EF4-FFF2-40B4-BE49-F238E27FC236}">
                    <a16:creationId xmlns:a16="http://schemas.microsoft.com/office/drawing/2014/main" id="{1BEE0BA0-DD91-E191-D83E-EEBE7DA6A130}"/>
                  </a:ext>
                </a:extLst>
              </p:cNvPr>
              <p:cNvSpPr/>
              <p:nvPr/>
            </p:nvSpPr>
            <p:spPr>
              <a:xfrm>
                <a:off x="542089" y="6348898"/>
                <a:ext cx="76768" cy="39937"/>
              </a:xfrm>
              <a:custGeom>
                <a:avLst/>
                <a:gdLst>
                  <a:gd name="connsiteX0" fmla="*/ 75437 w 76768"/>
                  <a:gd name="connsiteY0" fmla="*/ 39937 h 39937"/>
                  <a:gd name="connsiteX1" fmla="*/ 74549 w 76768"/>
                  <a:gd name="connsiteY1" fmla="*/ 39937 h 39937"/>
                  <a:gd name="connsiteX2" fmla="*/ 887 w 76768"/>
                  <a:gd name="connsiteY2" fmla="*/ 3106 h 39937"/>
                  <a:gd name="connsiteX3" fmla="*/ 0 w 76768"/>
                  <a:gd name="connsiteY3" fmla="*/ 887 h 39937"/>
                  <a:gd name="connsiteX4" fmla="*/ 2219 w 76768"/>
                  <a:gd name="connsiteY4" fmla="*/ 0 h 39937"/>
                  <a:gd name="connsiteX5" fmla="*/ 75881 w 76768"/>
                  <a:gd name="connsiteY5" fmla="*/ 36831 h 39937"/>
                  <a:gd name="connsiteX6" fmla="*/ 76768 w 76768"/>
                  <a:gd name="connsiteY6" fmla="*/ 39050 h 39937"/>
                  <a:gd name="connsiteX7" fmla="*/ 75437 w 76768"/>
                  <a:gd name="connsiteY7" fmla="*/ 39937 h 3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768" h="39937">
                    <a:moveTo>
                      <a:pt x="75437" y="39937"/>
                    </a:moveTo>
                    <a:cubicBezTo>
                      <a:pt x="74993" y="39937"/>
                      <a:pt x="74993" y="39937"/>
                      <a:pt x="74549" y="39937"/>
                    </a:cubicBezTo>
                    <a:lnTo>
                      <a:pt x="887" y="3106"/>
                    </a:lnTo>
                    <a:cubicBezTo>
                      <a:pt x="0" y="2662"/>
                      <a:pt x="0" y="1775"/>
                      <a:pt x="0" y="887"/>
                    </a:cubicBezTo>
                    <a:cubicBezTo>
                      <a:pt x="444" y="0"/>
                      <a:pt x="1331" y="0"/>
                      <a:pt x="2219" y="0"/>
                    </a:cubicBezTo>
                    <a:lnTo>
                      <a:pt x="75881" y="36831"/>
                    </a:lnTo>
                    <a:cubicBezTo>
                      <a:pt x="76768" y="37275"/>
                      <a:pt x="76768" y="38162"/>
                      <a:pt x="76768" y="39050"/>
                    </a:cubicBezTo>
                    <a:cubicBezTo>
                      <a:pt x="76324" y="39493"/>
                      <a:pt x="75881" y="39937"/>
                      <a:pt x="75437" y="399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8" name="Рисунок 8">
                <a:extLst>
                  <a:ext uri="{FF2B5EF4-FFF2-40B4-BE49-F238E27FC236}">
                    <a16:creationId xmlns:a16="http://schemas.microsoft.com/office/drawing/2014/main" id="{D7E06306-DE9F-E4DB-4D71-ECC8CA2B20CE}"/>
                  </a:ext>
                </a:extLst>
              </p:cNvPr>
              <p:cNvSpPr/>
              <p:nvPr/>
            </p:nvSpPr>
            <p:spPr>
              <a:xfrm>
                <a:off x="597835" y="6396823"/>
                <a:ext cx="25133" cy="81649"/>
              </a:xfrm>
              <a:custGeom>
                <a:avLst/>
                <a:gdLst>
                  <a:gd name="connsiteX0" fmla="*/ 23685 w 25133"/>
                  <a:gd name="connsiteY0" fmla="*/ 81649 h 81649"/>
                  <a:gd name="connsiteX1" fmla="*/ 23685 w 25133"/>
                  <a:gd name="connsiteY1" fmla="*/ 81649 h 81649"/>
                  <a:gd name="connsiteX2" fmla="*/ 166 w 25133"/>
                  <a:gd name="connsiteY2" fmla="*/ 56356 h 81649"/>
                  <a:gd name="connsiteX3" fmla="*/ 6378 w 25133"/>
                  <a:gd name="connsiteY3" fmla="*/ 1331 h 81649"/>
                  <a:gd name="connsiteX4" fmla="*/ 8153 w 25133"/>
                  <a:gd name="connsiteY4" fmla="*/ 0 h 81649"/>
                  <a:gd name="connsiteX5" fmla="*/ 9485 w 25133"/>
                  <a:gd name="connsiteY5" fmla="*/ 1775 h 81649"/>
                  <a:gd name="connsiteX6" fmla="*/ 3272 w 25133"/>
                  <a:gd name="connsiteY6" fmla="*/ 55912 h 81649"/>
                  <a:gd name="connsiteX7" fmla="*/ 23685 w 25133"/>
                  <a:gd name="connsiteY7" fmla="*/ 78099 h 81649"/>
                  <a:gd name="connsiteX8" fmla="*/ 25016 w 25133"/>
                  <a:gd name="connsiteY8" fmla="*/ 79874 h 81649"/>
                  <a:gd name="connsiteX9" fmla="*/ 23685 w 25133"/>
                  <a:gd name="connsiteY9" fmla="*/ 81649 h 8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33" h="81649">
                    <a:moveTo>
                      <a:pt x="23685" y="81649"/>
                    </a:moveTo>
                    <a:cubicBezTo>
                      <a:pt x="23241" y="81649"/>
                      <a:pt x="23241" y="81649"/>
                      <a:pt x="23685" y="81649"/>
                    </a:cubicBezTo>
                    <a:cubicBezTo>
                      <a:pt x="23241" y="81649"/>
                      <a:pt x="2385" y="78543"/>
                      <a:pt x="166" y="56356"/>
                    </a:cubicBezTo>
                    <a:cubicBezTo>
                      <a:pt x="-1165" y="43487"/>
                      <a:pt x="5935" y="3106"/>
                      <a:pt x="6378" y="1331"/>
                    </a:cubicBezTo>
                    <a:cubicBezTo>
                      <a:pt x="6378" y="444"/>
                      <a:pt x="7266" y="0"/>
                      <a:pt x="8153" y="0"/>
                    </a:cubicBezTo>
                    <a:cubicBezTo>
                      <a:pt x="9041" y="0"/>
                      <a:pt x="9485" y="887"/>
                      <a:pt x="9485" y="1775"/>
                    </a:cubicBezTo>
                    <a:cubicBezTo>
                      <a:pt x="9485" y="2219"/>
                      <a:pt x="2385" y="43487"/>
                      <a:pt x="3272" y="55912"/>
                    </a:cubicBezTo>
                    <a:cubicBezTo>
                      <a:pt x="5047" y="75437"/>
                      <a:pt x="22797" y="78099"/>
                      <a:pt x="23685" y="78099"/>
                    </a:cubicBezTo>
                    <a:cubicBezTo>
                      <a:pt x="24572" y="78099"/>
                      <a:pt x="25460" y="78987"/>
                      <a:pt x="25016" y="79874"/>
                    </a:cubicBezTo>
                    <a:cubicBezTo>
                      <a:pt x="25016" y="81206"/>
                      <a:pt x="24128" y="81649"/>
                      <a:pt x="23685" y="816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CD4D698-8202-B0A9-8E19-02445AAD4625}"/>
              </a:ext>
            </a:extLst>
          </p:cNvPr>
          <p:cNvSpPr/>
          <p:nvPr/>
        </p:nvSpPr>
        <p:spPr>
          <a:xfrm>
            <a:off x="4385500" y="1"/>
            <a:ext cx="373001" cy="411509"/>
          </a:xfrm>
          <a:prstGeom prst="rect">
            <a:avLst/>
          </a:prstGeom>
          <a:solidFill>
            <a:srgbClr val="F5C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484E282-D49A-60AD-17F5-EBE3D97A0E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93787"/>
            <a:ext cx="8208912" cy="3624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7390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8852F9-77CC-08F0-FEC4-2E28CEBAA4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6DB3412-D486-8A0A-8737-2AE566836BC0}"/>
              </a:ext>
            </a:extLst>
          </p:cNvPr>
          <p:cNvSpPr txBox="1"/>
          <p:nvPr/>
        </p:nvSpPr>
        <p:spPr>
          <a:xfrm>
            <a:off x="266135" y="411510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5C92A"/>
                </a:solidFill>
                <a:latin typeface="PT Sans" panose="020B0503020203020204" pitchFamily="34" charset="-52"/>
              </a:rPr>
              <a:t>HW QoS</a:t>
            </a:r>
            <a:endParaRPr lang="ru-RU" sz="3600" b="1" dirty="0">
              <a:solidFill>
                <a:srgbClr val="F5C92A"/>
              </a:solidFill>
              <a:latin typeface="PT Sans" panose="020B0503020203020204" pitchFamily="34" charset="-52"/>
            </a:endParaRPr>
          </a:p>
        </p:txBody>
      </p: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5885D5D9-DE2D-9E96-FB04-EF9CABC0C822}"/>
              </a:ext>
            </a:extLst>
          </p:cNvPr>
          <p:cNvGrpSpPr/>
          <p:nvPr/>
        </p:nvGrpSpPr>
        <p:grpSpPr>
          <a:xfrm>
            <a:off x="7545805" y="4505679"/>
            <a:ext cx="1361290" cy="436808"/>
            <a:chOff x="309271" y="4505679"/>
            <a:chExt cx="1361290" cy="436808"/>
          </a:xfrm>
        </p:grpSpPr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92EDE504-EC7E-F26B-B47A-E6BD6CFB85A9}"/>
                </a:ext>
              </a:extLst>
            </p:cNvPr>
            <p:cNvGrpSpPr/>
            <p:nvPr/>
          </p:nvGrpSpPr>
          <p:grpSpPr>
            <a:xfrm>
              <a:off x="548138" y="4515754"/>
              <a:ext cx="1122423" cy="416659"/>
              <a:chOff x="911424" y="6309320"/>
              <a:chExt cx="1122423" cy="416659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DECA74B8-F7A7-E71E-CA17-F6261127D65F}"/>
                  </a:ext>
                </a:extLst>
              </p:cNvPr>
              <p:cNvSpPr txBox="1"/>
              <p:nvPr/>
            </p:nvSpPr>
            <p:spPr>
              <a:xfrm>
                <a:off x="911424" y="6309320"/>
                <a:ext cx="1122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i="0" dirty="0">
                    <a:solidFill>
                      <a:srgbClr val="F5C92A"/>
                    </a:solidFill>
                    <a:effectLst/>
                    <a:latin typeface="Roboto" pitchFamily="2" charset="0"/>
                  </a:rPr>
                  <a:t>LINKMEETUP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907D274A-48F0-AF24-2DA3-65ED3C7F0421}"/>
                  </a:ext>
                </a:extLst>
              </p:cNvPr>
              <p:cNvSpPr txBox="1"/>
              <p:nvPr/>
            </p:nvSpPr>
            <p:spPr>
              <a:xfrm>
                <a:off x="911424" y="6541313"/>
                <a:ext cx="1114729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" spc="80" dirty="0">
                    <a:solidFill>
                      <a:schemeClr val="bg1"/>
                    </a:solidFill>
                    <a:latin typeface="Roboto" pitchFamily="2" charset="0"/>
                    <a:ea typeface="Roboto" pitchFamily="2" charset="0"/>
                  </a:rPr>
                  <a:t>МИТАП ОТ IT ДЛЯ IT</a:t>
                </a:r>
                <a:endParaRPr lang="en-US" sz="600" spc="80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endParaRPr>
              </a:p>
            </p:txBody>
          </p:sp>
        </p:grpSp>
        <p:grpSp>
          <p:nvGrpSpPr>
            <p:cNvPr id="42" name="Рисунок 8">
              <a:extLst>
                <a:ext uri="{FF2B5EF4-FFF2-40B4-BE49-F238E27FC236}">
                  <a16:creationId xmlns:a16="http://schemas.microsoft.com/office/drawing/2014/main" id="{C5540CB5-7CB3-4A45-6BAA-7570F3149067}"/>
                </a:ext>
              </a:extLst>
            </p:cNvPr>
            <p:cNvGrpSpPr/>
            <p:nvPr/>
          </p:nvGrpSpPr>
          <p:grpSpPr>
            <a:xfrm>
              <a:off x="309271" y="4505679"/>
              <a:ext cx="238959" cy="436808"/>
              <a:chOff x="505258" y="6201131"/>
              <a:chExt cx="247610" cy="452621"/>
            </a:xfrm>
          </p:grpSpPr>
          <p:sp>
            <p:nvSpPr>
              <p:cNvPr id="43" name="Рисунок 8">
                <a:extLst>
                  <a:ext uri="{FF2B5EF4-FFF2-40B4-BE49-F238E27FC236}">
                    <a16:creationId xmlns:a16="http://schemas.microsoft.com/office/drawing/2014/main" id="{AD9CADF0-12ED-85A8-0173-A61A82A98927}"/>
                  </a:ext>
                </a:extLst>
              </p:cNvPr>
              <p:cNvSpPr/>
              <p:nvPr/>
            </p:nvSpPr>
            <p:spPr>
              <a:xfrm>
                <a:off x="529990" y="6204237"/>
                <a:ext cx="167410" cy="191254"/>
              </a:xfrm>
              <a:custGeom>
                <a:avLst/>
                <a:gdLst>
                  <a:gd name="connsiteX0" fmla="*/ 76886 w 167410"/>
                  <a:gd name="connsiteY0" fmla="*/ 191255 h 191254"/>
                  <a:gd name="connsiteX1" fmla="*/ 75555 w 167410"/>
                  <a:gd name="connsiteY1" fmla="*/ 190811 h 191254"/>
                  <a:gd name="connsiteX2" fmla="*/ 1449 w 167410"/>
                  <a:gd name="connsiteY2" fmla="*/ 151762 h 191254"/>
                  <a:gd name="connsiteX3" fmla="*/ 118 w 167410"/>
                  <a:gd name="connsiteY3" fmla="*/ 149099 h 191254"/>
                  <a:gd name="connsiteX4" fmla="*/ 2337 w 167410"/>
                  <a:gd name="connsiteY4" fmla="*/ 147324 h 191254"/>
                  <a:gd name="connsiteX5" fmla="*/ 10768 w 167410"/>
                  <a:gd name="connsiteY5" fmla="*/ 145549 h 191254"/>
                  <a:gd name="connsiteX6" fmla="*/ 23193 w 167410"/>
                  <a:gd name="connsiteY6" fmla="*/ 70556 h 191254"/>
                  <a:gd name="connsiteX7" fmla="*/ 34287 w 167410"/>
                  <a:gd name="connsiteY7" fmla="*/ 2219 h 191254"/>
                  <a:gd name="connsiteX8" fmla="*/ 36949 w 167410"/>
                  <a:gd name="connsiteY8" fmla="*/ 0 h 191254"/>
                  <a:gd name="connsiteX9" fmla="*/ 89311 w 167410"/>
                  <a:gd name="connsiteY9" fmla="*/ 2219 h 191254"/>
                  <a:gd name="connsiteX10" fmla="*/ 90199 w 167410"/>
                  <a:gd name="connsiteY10" fmla="*/ 2219 h 191254"/>
                  <a:gd name="connsiteX11" fmla="*/ 165635 w 167410"/>
                  <a:gd name="connsiteY11" fmla="*/ 28400 h 191254"/>
                  <a:gd name="connsiteX12" fmla="*/ 167410 w 167410"/>
                  <a:gd name="connsiteY12" fmla="*/ 31062 h 191254"/>
                  <a:gd name="connsiteX13" fmla="*/ 164748 w 167410"/>
                  <a:gd name="connsiteY13" fmla="*/ 33281 h 191254"/>
                  <a:gd name="connsiteX14" fmla="*/ 117267 w 167410"/>
                  <a:gd name="connsiteY14" fmla="*/ 33281 h 191254"/>
                  <a:gd name="connsiteX15" fmla="*/ 92861 w 167410"/>
                  <a:gd name="connsiteY15" fmla="*/ 185043 h 191254"/>
                  <a:gd name="connsiteX16" fmla="*/ 91086 w 167410"/>
                  <a:gd name="connsiteY16" fmla="*/ 187261 h 191254"/>
                  <a:gd name="connsiteX17" fmla="*/ 76886 w 167410"/>
                  <a:gd name="connsiteY17" fmla="*/ 191255 h 191254"/>
                  <a:gd name="connsiteX18" fmla="*/ 76886 w 167410"/>
                  <a:gd name="connsiteY18" fmla="*/ 191255 h 191254"/>
                  <a:gd name="connsiteX19" fmla="*/ 10768 w 167410"/>
                  <a:gd name="connsiteY19" fmla="*/ 150874 h 191254"/>
                  <a:gd name="connsiteX20" fmla="*/ 77330 w 167410"/>
                  <a:gd name="connsiteY20" fmla="*/ 185930 h 191254"/>
                  <a:gd name="connsiteX21" fmla="*/ 88424 w 167410"/>
                  <a:gd name="connsiteY21" fmla="*/ 182824 h 191254"/>
                  <a:gd name="connsiteX22" fmla="*/ 112830 w 167410"/>
                  <a:gd name="connsiteY22" fmla="*/ 30619 h 191254"/>
                  <a:gd name="connsiteX23" fmla="*/ 115492 w 167410"/>
                  <a:gd name="connsiteY23" fmla="*/ 28400 h 191254"/>
                  <a:gd name="connsiteX24" fmla="*/ 149661 w 167410"/>
                  <a:gd name="connsiteY24" fmla="*/ 28400 h 191254"/>
                  <a:gd name="connsiteX25" fmla="*/ 88867 w 167410"/>
                  <a:gd name="connsiteY25" fmla="*/ 7100 h 191254"/>
                  <a:gd name="connsiteX26" fmla="*/ 39168 w 167410"/>
                  <a:gd name="connsiteY26" fmla="*/ 5325 h 191254"/>
                  <a:gd name="connsiteX27" fmla="*/ 28518 w 167410"/>
                  <a:gd name="connsiteY27" fmla="*/ 71443 h 191254"/>
                  <a:gd name="connsiteX28" fmla="*/ 15205 w 167410"/>
                  <a:gd name="connsiteY28" fmla="*/ 148655 h 191254"/>
                  <a:gd name="connsiteX29" fmla="*/ 10768 w 167410"/>
                  <a:gd name="connsiteY29" fmla="*/ 150874 h 1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410" h="191254">
                    <a:moveTo>
                      <a:pt x="76886" y="191255"/>
                    </a:moveTo>
                    <a:cubicBezTo>
                      <a:pt x="76442" y="191255"/>
                      <a:pt x="75999" y="191255"/>
                      <a:pt x="75555" y="190811"/>
                    </a:cubicBezTo>
                    <a:lnTo>
                      <a:pt x="1449" y="151762"/>
                    </a:lnTo>
                    <a:cubicBezTo>
                      <a:pt x="562" y="151318"/>
                      <a:pt x="-326" y="149987"/>
                      <a:pt x="118" y="149099"/>
                    </a:cubicBezTo>
                    <a:cubicBezTo>
                      <a:pt x="562" y="147768"/>
                      <a:pt x="1449" y="147324"/>
                      <a:pt x="2337" y="147324"/>
                    </a:cubicBezTo>
                    <a:cubicBezTo>
                      <a:pt x="5443" y="147324"/>
                      <a:pt x="9437" y="146437"/>
                      <a:pt x="10768" y="145549"/>
                    </a:cubicBezTo>
                    <a:cubicBezTo>
                      <a:pt x="12543" y="140668"/>
                      <a:pt x="18312" y="102062"/>
                      <a:pt x="23193" y="70556"/>
                    </a:cubicBezTo>
                    <a:cubicBezTo>
                      <a:pt x="28074" y="39493"/>
                      <a:pt x="32512" y="10650"/>
                      <a:pt x="34287" y="2219"/>
                    </a:cubicBezTo>
                    <a:cubicBezTo>
                      <a:pt x="34730" y="887"/>
                      <a:pt x="35618" y="0"/>
                      <a:pt x="36949" y="0"/>
                    </a:cubicBezTo>
                    <a:lnTo>
                      <a:pt x="89311" y="2219"/>
                    </a:lnTo>
                    <a:cubicBezTo>
                      <a:pt x="89755" y="2219"/>
                      <a:pt x="89755" y="2219"/>
                      <a:pt x="90199" y="2219"/>
                    </a:cubicBezTo>
                    <a:lnTo>
                      <a:pt x="165635" y="28400"/>
                    </a:lnTo>
                    <a:cubicBezTo>
                      <a:pt x="166967" y="28844"/>
                      <a:pt x="167410" y="30175"/>
                      <a:pt x="167410" y="31062"/>
                    </a:cubicBezTo>
                    <a:cubicBezTo>
                      <a:pt x="167410" y="32394"/>
                      <a:pt x="166079" y="33281"/>
                      <a:pt x="164748" y="33281"/>
                    </a:cubicBezTo>
                    <a:lnTo>
                      <a:pt x="117267" y="33281"/>
                    </a:lnTo>
                    <a:lnTo>
                      <a:pt x="92861" y="185043"/>
                    </a:lnTo>
                    <a:cubicBezTo>
                      <a:pt x="92861" y="185930"/>
                      <a:pt x="91974" y="186818"/>
                      <a:pt x="91086" y="187261"/>
                    </a:cubicBezTo>
                    <a:lnTo>
                      <a:pt x="76886" y="191255"/>
                    </a:lnTo>
                    <a:lnTo>
                      <a:pt x="76886" y="191255"/>
                    </a:lnTo>
                    <a:close/>
                    <a:moveTo>
                      <a:pt x="10768" y="150874"/>
                    </a:moveTo>
                    <a:lnTo>
                      <a:pt x="77330" y="185930"/>
                    </a:lnTo>
                    <a:lnTo>
                      <a:pt x="88424" y="182824"/>
                    </a:lnTo>
                    <a:lnTo>
                      <a:pt x="112830" y="30619"/>
                    </a:lnTo>
                    <a:cubicBezTo>
                      <a:pt x="112830" y="29287"/>
                      <a:pt x="114161" y="28400"/>
                      <a:pt x="115492" y="28400"/>
                    </a:cubicBezTo>
                    <a:lnTo>
                      <a:pt x="149661" y="28400"/>
                    </a:lnTo>
                    <a:lnTo>
                      <a:pt x="88867" y="7100"/>
                    </a:lnTo>
                    <a:lnTo>
                      <a:pt x="39168" y="5325"/>
                    </a:lnTo>
                    <a:cubicBezTo>
                      <a:pt x="36949" y="15531"/>
                      <a:pt x="32955" y="43931"/>
                      <a:pt x="28518" y="71443"/>
                    </a:cubicBezTo>
                    <a:cubicBezTo>
                      <a:pt x="18312" y="138005"/>
                      <a:pt x="16537" y="147324"/>
                      <a:pt x="15205" y="148655"/>
                    </a:cubicBezTo>
                    <a:cubicBezTo>
                      <a:pt x="13874" y="149543"/>
                      <a:pt x="12543" y="150430"/>
                      <a:pt x="10768" y="150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4" name="Рисунок 8">
                <a:extLst>
                  <a:ext uri="{FF2B5EF4-FFF2-40B4-BE49-F238E27FC236}">
                    <a16:creationId xmlns:a16="http://schemas.microsoft.com/office/drawing/2014/main" id="{522BD741-828E-BB40-8705-9A0CF195B833}"/>
                  </a:ext>
                </a:extLst>
              </p:cNvPr>
              <p:cNvSpPr/>
              <p:nvPr/>
            </p:nvSpPr>
            <p:spPr>
              <a:xfrm>
                <a:off x="614420" y="6474479"/>
                <a:ext cx="138448" cy="106055"/>
              </a:xfrm>
              <a:custGeom>
                <a:avLst/>
                <a:gdLst>
                  <a:gd name="connsiteX0" fmla="*/ 138449 w 138448"/>
                  <a:gd name="connsiteY0" fmla="*/ 78099 h 106055"/>
                  <a:gd name="connsiteX1" fmla="*/ 131793 w 138448"/>
                  <a:gd name="connsiteY1" fmla="*/ 84312 h 106055"/>
                  <a:gd name="connsiteX2" fmla="*/ 104280 w 138448"/>
                  <a:gd name="connsiteY2" fmla="*/ 96737 h 106055"/>
                  <a:gd name="connsiteX3" fmla="*/ 103837 w 138448"/>
                  <a:gd name="connsiteY3" fmla="*/ 96737 h 106055"/>
                  <a:gd name="connsiteX4" fmla="*/ 76324 w 138448"/>
                  <a:gd name="connsiteY4" fmla="*/ 106056 h 106055"/>
                  <a:gd name="connsiteX5" fmla="*/ 28844 w 138448"/>
                  <a:gd name="connsiteY5" fmla="*/ 87862 h 106055"/>
                  <a:gd name="connsiteX6" fmla="*/ 12425 w 138448"/>
                  <a:gd name="connsiteY6" fmla="*/ 67006 h 106055"/>
                  <a:gd name="connsiteX7" fmla="*/ 0 w 138448"/>
                  <a:gd name="connsiteY7" fmla="*/ 41268 h 106055"/>
                  <a:gd name="connsiteX8" fmla="*/ 0 w 138448"/>
                  <a:gd name="connsiteY8" fmla="*/ 444 h 106055"/>
                  <a:gd name="connsiteX9" fmla="*/ 1331 w 138448"/>
                  <a:gd name="connsiteY9" fmla="*/ 0 h 106055"/>
                  <a:gd name="connsiteX10" fmla="*/ 22631 w 138448"/>
                  <a:gd name="connsiteY10" fmla="*/ 59906 h 106055"/>
                  <a:gd name="connsiteX11" fmla="*/ 97624 w 138448"/>
                  <a:gd name="connsiteY11" fmla="*/ 85643 h 106055"/>
                  <a:gd name="connsiteX12" fmla="*/ 131349 w 138448"/>
                  <a:gd name="connsiteY12" fmla="*/ 71443 h 106055"/>
                  <a:gd name="connsiteX13" fmla="*/ 131793 w 138448"/>
                  <a:gd name="connsiteY13" fmla="*/ 71443 h 106055"/>
                  <a:gd name="connsiteX14" fmla="*/ 138449 w 138448"/>
                  <a:gd name="connsiteY14" fmla="*/ 78099 h 10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8448" h="106055">
                    <a:moveTo>
                      <a:pt x="138449" y="78099"/>
                    </a:moveTo>
                    <a:cubicBezTo>
                      <a:pt x="138449" y="81649"/>
                      <a:pt x="135343" y="84312"/>
                      <a:pt x="131793" y="84312"/>
                    </a:cubicBezTo>
                    <a:cubicBezTo>
                      <a:pt x="127355" y="84312"/>
                      <a:pt x="114043" y="90524"/>
                      <a:pt x="104280" y="96737"/>
                    </a:cubicBezTo>
                    <a:cubicBezTo>
                      <a:pt x="104280" y="96737"/>
                      <a:pt x="104280" y="96737"/>
                      <a:pt x="103837" y="96737"/>
                    </a:cubicBezTo>
                    <a:cubicBezTo>
                      <a:pt x="93630" y="102062"/>
                      <a:pt x="84756" y="105168"/>
                      <a:pt x="76324" y="106056"/>
                    </a:cubicBezTo>
                    <a:cubicBezTo>
                      <a:pt x="65674" y="98068"/>
                      <a:pt x="49256" y="91412"/>
                      <a:pt x="28844" y="87862"/>
                    </a:cubicBezTo>
                    <a:cubicBezTo>
                      <a:pt x="21744" y="80762"/>
                      <a:pt x="16419" y="73218"/>
                      <a:pt x="12425" y="67006"/>
                    </a:cubicBezTo>
                    <a:cubicBezTo>
                      <a:pt x="7544" y="59906"/>
                      <a:pt x="3550" y="50587"/>
                      <a:pt x="0" y="41268"/>
                    </a:cubicBezTo>
                    <a:lnTo>
                      <a:pt x="0" y="444"/>
                    </a:lnTo>
                    <a:cubicBezTo>
                      <a:pt x="444" y="444"/>
                      <a:pt x="887" y="0"/>
                      <a:pt x="1331" y="0"/>
                    </a:cubicBezTo>
                    <a:cubicBezTo>
                      <a:pt x="3550" y="9762"/>
                      <a:pt x="11094" y="42600"/>
                      <a:pt x="22631" y="59906"/>
                    </a:cubicBezTo>
                    <a:cubicBezTo>
                      <a:pt x="40825" y="86087"/>
                      <a:pt x="58575" y="106499"/>
                      <a:pt x="97624" y="85643"/>
                    </a:cubicBezTo>
                    <a:cubicBezTo>
                      <a:pt x="102062" y="82981"/>
                      <a:pt x="121143" y="71443"/>
                      <a:pt x="131349" y="71443"/>
                    </a:cubicBezTo>
                    <a:lnTo>
                      <a:pt x="131793" y="71443"/>
                    </a:lnTo>
                    <a:cubicBezTo>
                      <a:pt x="135786" y="71887"/>
                      <a:pt x="138449" y="74550"/>
                      <a:pt x="138449" y="780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5" name="Рисунок 8">
                <a:extLst>
                  <a:ext uri="{FF2B5EF4-FFF2-40B4-BE49-F238E27FC236}">
                    <a16:creationId xmlns:a16="http://schemas.microsoft.com/office/drawing/2014/main" id="{AB3FBAB6-6CCD-88A9-21DB-46786071E1F3}"/>
                  </a:ext>
                </a:extLst>
              </p:cNvPr>
              <p:cNvSpPr/>
              <p:nvPr/>
            </p:nvSpPr>
            <p:spPr>
              <a:xfrm>
                <a:off x="505258" y="6579647"/>
                <a:ext cx="203235" cy="74105"/>
              </a:xfrm>
              <a:custGeom>
                <a:avLst/>
                <a:gdLst>
                  <a:gd name="connsiteX0" fmla="*/ 203236 w 203235"/>
                  <a:gd name="connsiteY0" fmla="*/ 24850 h 74105"/>
                  <a:gd name="connsiteX1" fmla="*/ 202792 w 203235"/>
                  <a:gd name="connsiteY1" fmla="*/ 23075 h 74105"/>
                  <a:gd name="connsiteX2" fmla="*/ 202348 w 203235"/>
                  <a:gd name="connsiteY2" fmla="*/ 20856 h 74105"/>
                  <a:gd name="connsiteX3" fmla="*/ 199686 w 203235"/>
                  <a:gd name="connsiteY3" fmla="*/ 14644 h 74105"/>
                  <a:gd name="connsiteX4" fmla="*/ 193917 w 203235"/>
                  <a:gd name="connsiteY4" fmla="*/ 7544 h 74105"/>
                  <a:gd name="connsiteX5" fmla="*/ 183711 w 203235"/>
                  <a:gd name="connsiteY5" fmla="*/ 0 h 74105"/>
                  <a:gd name="connsiteX6" fmla="*/ 196580 w 203235"/>
                  <a:gd name="connsiteY6" fmla="*/ 16419 h 74105"/>
                  <a:gd name="connsiteX7" fmla="*/ 198798 w 203235"/>
                  <a:gd name="connsiteY7" fmla="*/ 21744 h 74105"/>
                  <a:gd name="connsiteX8" fmla="*/ 199242 w 203235"/>
                  <a:gd name="connsiteY8" fmla="*/ 23962 h 74105"/>
                  <a:gd name="connsiteX9" fmla="*/ 199242 w 203235"/>
                  <a:gd name="connsiteY9" fmla="*/ 25294 h 74105"/>
                  <a:gd name="connsiteX10" fmla="*/ 199242 w 203235"/>
                  <a:gd name="connsiteY10" fmla="*/ 26625 h 74105"/>
                  <a:gd name="connsiteX11" fmla="*/ 199242 w 203235"/>
                  <a:gd name="connsiteY11" fmla="*/ 27956 h 74105"/>
                  <a:gd name="connsiteX12" fmla="*/ 199242 w 203235"/>
                  <a:gd name="connsiteY12" fmla="*/ 29287 h 74105"/>
                  <a:gd name="connsiteX13" fmla="*/ 198798 w 203235"/>
                  <a:gd name="connsiteY13" fmla="*/ 31062 h 74105"/>
                  <a:gd name="connsiteX14" fmla="*/ 196580 w 203235"/>
                  <a:gd name="connsiteY14" fmla="*/ 36387 h 74105"/>
                  <a:gd name="connsiteX15" fmla="*/ 191698 w 203235"/>
                  <a:gd name="connsiteY15" fmla="*/ 42600 h 74105"/>
                  <a:gd name="connsiteX16" fmla="*/ 173061 w 203235"/>
                  <a:gd name="connsiteY16" fmla="*/ 54581 h 74105"/>
                  <a:gd name="connsiteX17" fmla="*/ 145105 w 203235"/>
                  <a:gd name="connsiteY17" fmla="*/ 63456 h 74105"/>
                  <a:gd name="connsiteX18" fmla="*/ 110493 w 203235"/>
                  <a:gd name="connsiteY18" fmla="*/ 67450 h 74105"/>
                  <a:gd name="connsiteX19" fmla="*/ 101174 w 203235"/>
                  <a:gd name="connsiteY19" fmla="*/ 67450 h 74105"/>
                  <a:gd name="connsiteX20" fmla="*/ 91412 w 203235"/>
                  <a:gd name="connsiteY20" fmla="*/ 67450 h 74105"/>
                  <a:gd name="connsiteX21" fmla="*/ 71443 w 203235"/>
                  <a:gd name="connsiteY21" fmla="*/ 65675 h 74105"/>
                  <a:gd name="connsiteX22" fmla="*/ 51031 w 203235"/>
                  <a:gd name="connsiteY22" fmla="*/ 61681 h 74105"/>
                  <a:gd name="connsiteX23" fmla="*/ 40825 w 203235"/>
                  <a:gd name="connsiteY23" fmla="*/ 58575 h 74105"/>
                  <a:gd name="connsiteX24" fmla="*/ 31062 w 203235"/>
                  <a:gd name="connsiteY24" fmla="*/ 54581 h 74105"/>
                  <a:gd name="connsiteX25" fmla="*/ 13312 w 203235"/>
                  <a:gd name="connsiteY25" fmla="*/ 43487 h 74105"/>
                  <a:gd name="connsiteX26" fmla="*/ 6656 w 203235"/>
                  <a:gd name="connsiteY26" fmla="*/ 35500 h 74105"/>
                  <a:gd name="connsiteX27" fmla="*/ 3994 w 203235"/>
                  <a:gd name="connsiteY27" fmla="*/ 25737 h 74105"/>
                  <a:gd name="connsiteX28" fmla="*/ 3994 w 203235"/>
                  <a:gd name="connsiteY28" fmla="*/ 23075 h 74105"/>
                  <a:gd name="connsiteX29" fmla="*/ 4437 w 203235"/>
                  <a:gd name="connsiteY29" fmla="*/ 20856 h 74105"/>
                  <a:gd name="connsiteX30" fmla="*/ 4437 w 203235"/>
                  <a:gd name="connsiteY30" fmla="*/ 20412 h 74105"/>
                  <a:gd name="connsiteX31" fmla="*/ 4881 w 203235"/>
                  <a:gd name="connsiteY31" fmla="*/ 19081 h 74105"/>
                  <a:gd name="connsiteX32" fmla="*/ 5769 w 203235"/>
                  <a:gd name="connsiteY32" fmla="*/ 16862 h 74105"/>
                  <a:gd name="connsiteX33" fmla="*/ 5769 w 203235"/>
                  <a:gd name="connsiteY33" fmla="*/ 16419 h 74105"/>
                  <a:gd name="connsiteX34" fmla="*/ 18637 w 203235"/>
                  <a:gd name="connsiteY34" fmla="*/ 0 h 74105"/>
                  <a:gd name="connsiteX35" fmla="*/ 10206 w 203235"/>
                  <a:gd name="connsiteY35" fmla="*/ 6212 h 74105"/>
                  <a:gd name="connsiteX36" fmla="*/ 3106 w 203235"/>
                  <a:gd name="connsiteY36" fmla="*/ 15087 h 74105"/>
                  <a:gd name="connsiteX37" fmla="*/ 1775 w 203235"/>
                  <a:gd name="connsiteY37" fmla="*/ 17750 h 74105"/>
                  <a:gd name="connsiteX38" fmla="*/ 1331 w 203235"/>
                  <a:gd name="connsiteY38" fmla="*/ 19081 h 74105"/>
                  <a:gd name="connsiteX39" fmla="*/ 887 w 203235"/>
                  <a:gd name="connsiteY39" fmla="*/ 20412 h 74105"/>
                  <a:gd name="connsiteX40" fmla="*/ 444 w 203235"/>
                  <a:gd name="connsiteY40" fmla="*/ 23519 h 74105"/>
                  <a:gd name="connsiteX41" fmla="*/ 0 w 203235"/>
                  <a:gd name="connsiteY41" fmla="*/ 26625 h 74105"/>
                  <a:gd name="connsiteX42" fmla="*/ 3106 w 203235"/>
                  <a:gd name="connsiteY42" fmla="*/ 38162 h 74105"/>
                  <a:gd name="connsiteX43" fmla="*/ 10206 w 203235"/>
                  <a:gd name="connsiteY43" fmla="*/ 47481 h 74105"/>
                  <a:gd name="connsiteX44" fmla="*/ 19081 w 203235"/>
                  <a:gd name="connsiteY44" fmla="*/ 54581 h 74105"/>
                  <a:gd name="connsiteX45" fmla="*/ 28844 w 203235"/>
                  <a:gd name="connsiteY45" fmla="*/ 59462 h 74105"/>
                  <a:gd name="connsiteX46" fmla="*/ 70112 w 203235"/>
                  <a:gd name="connsiteY46" fmla="*/ 71443 h 74105"/>
                  <a:gd name="connsiteX47" fmla="*/ 90524 w 203235"/>
                  <a:gd name="connsiteY47" fmla="*/ 73662 h 74105"/>
                  <a:gd name="connsiteX48" fmla="*/ 100287 w 203235"/>
                  <a:gd name="connsiteY48" fmla="*/ 74106 h 74105"/>
                  <a:gd name="connsiteX49" fmla="*/ 110049 w 203235"/>
                  <a:gd name="connsiteY49" fmla="*/ 74106 h 74105"/>
                  <a:gd name="connsiteX50" fmla="*/ 145993 w 203235"/>
                  <a:gd name="connsiteY50" fmla="*/ 69668 h 74105"/>
                  <a:gd name="connsiteX51" fmla="*/ 174836 w 203235"/>
                  <a:gd name="connsiteY51" fmla="*/ 59906 h 74105"/>
                  <a:gd name="connsiteX52" fmla="*/ 194361 w 203235"/>
                  <a:gd name="connsiteY52" fmla="*/ 46150 h 74105"/>
                  <a:gd name="connsiteX53" fmla="*/ 199686 w 203235"/>
                  <a:gd name="connsiteY53" fmla="*/ 39050 h 74105"/>
                  <a:gd name="connsiteX54" fmla="*/ 202348 w 203235"/>
                  <a:gd name="connsiteY54" fmla="*/ 32837 h 74105"/>
                  <a:gd name="connsiteX55" fmla="*/ 202792 w 203235"/>
                  <a:gd name="connsiteY55" fmla="*/ 30175 h 74105"/>
                  <a:gd name="connsiteX56" fmla="*/ 202792 w 203235"/>
                  <a:gd name="connsiteY56" fmla="*/ 28400 h 74105"/>
                  <a:gd name="connsiteX57" fmla="*/ 202792 w 203235"/>
                  <a:gd name="connsiteY57" fmla="*/ 27069 h 74105"/>
                  <a:gd name="connsiteX58" fmla="*/ 202792 w 203235"/>
                  <a:gd name="connsiteY58" fmla="*/ 27069 h 74105"/>
                  <a:gd name="connsiteX59" fmla="*/ 203236 w 203235"/>
                  <a:gd name="connsiteY59" fmla="*/ 24850 h 7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3235" h="74105">
                    <a:moveTo>
                      <a:pt x="203236" y="24850"/>
                    </a:moveTo>
                    <a:cubicBezTo>
                      <a:pt x="203236" y="24406"/>
                      <a:pt x="203236" y="23962"/>
                      <a:pt x="202792" y="23075"/>
                    </a:cubicBezTo>
                    <a:cubicBezTo>
                      <a:pt x="202792" y="22187"/>
                      <a:pt x="202348" y="21744"/>
                      <a:pt x="202348" y="20856"/>
                    </a:cubicBezTo>
                    <a:cubicBezTo>
                      <a:pt x="201905" y="19081"/>
                      <a:pt x="201017" y="16862"/>
                      <a:pt x="199686" y="14644"/>
                    </a:cubicBezTo>
                    <a:cubicBezTo>
                      <a:pt x="198355" y="12425"/>
                      <a:pt x="196580" y="10206"/>
                      <a:pt x="193917" y="7544"/>
                    </a:cubicBezTo>
                    <a:cubicBezTo>
                      <a:pt x="191255" y="4881"/>
                      <a:pt x="187705" y="2219"/>
                      <a:pt x="183711" y="0"/>
                    </a:cubicBezTo>
                    <a:cubicBezTo>
                      <a:pt x="190367" y="4881"/>
                      <a:pt x="195248" y="10650"/>
                      <a:pt x="196580" y="16419"/>
                    </a:cubicBezTo>
                    <a:cubicBezTo>
                      <a:pt x="197467" y="18637"/>
                      <a:pt x="198355" y="20412"/>
                      <a:pt x="198798" y="21744"/>
                    </a:cubicBezTo>
                    <a:cubicBezTo>
                      <a:pt x="199242" y="22631"/>
                      <a:pt x="199242" y="23075"/>
                      <a:pt x="199242" y="23962"/>
                    </a:cubicBezTo>
                    <a:cubicBezTo>
                      <a:pt x="199242" y="24406"/>
                      <a:pt x="199242" y="24850"/>
                      <a:pt x="199242" y="25294"/>
                    </a:cubicBezTo>
                    <a:cubicBezTo>
                      <a:pt x="199242" y="25737"/>
                      <a:pt x="199242" y="26181"/>
                      <a:pt x="199242" y="26625"/>
                    </a:cubicBezTo>
                    <a:cubicBezTo>
                      <a:pt x="199242" y="26625"/>
                      <a:pt x="199242" y="27069"/>
                      <a:pt x="199242" y="27956"/>
                    </a:cubicBezTo>
                    <a:cubicBezTo>
                      <a:pt x="199242" y="28400"/>
                      <a:pt x="199242" y="28844"/>
                      <a:pt x="199242" y="29287"/>
                    </a:cubicBezTo>
                    <a:cubicBezTo>
                      <a:pt x="199242" y="29731"/>
                      <a:pt x="199242" y="30619"/>
                      <a:pt x="198798" y="31062"/>
                    </a:cubicBezTo>
                    <a:cubicBezTo>
                      <a:pt x="198355" y="32394"/>
                      <a:pt x="197467" y="34612"/>
                      <a:pt x="196580" y="36387"/>
                    </a:cubicBezTo>
                    <a:cubicBezTo>
                      <a:pt x="195248" y="38162"/>
                      <a:pt x="193917" y="40381"/>
                      <a:pt x="191698" y="42600"/>
                    </a:cubicBezTo>
                    <a:cubicBezTo>
                      <a:pt x="187261" y="47037"/>
                      <a:pt x="181049" y="51031"/>
                      <a:pt x="173061" y="54581"/>
                    </a:cubicBezTo>
                    <a:cubicBezTo>
                      <a:pt x="165074" y="58131"/>
                      <a:pt x="155755" y="61237"/>
                      <a:pt x="145105" y="63456"/>
                    </a:cubicBezTo>
                    <a:cubicBezTo>
                      <a:pt x="134455" y="65675"/>
                      <a:pt x="122918" y="67006"/>
                      <a:pt x="110493" y="67450"/>
                    </a:cubicBezTo>
                    <a:cubicBezTo>
                      <a:pt x="107387" y="67450"/>
                      <a:pt x="104280" y="67450"/>
                      <a:pt x="101174" y="67450"/>
                    </a:cubicBezTo>
                    <a:cubicBezTo>
                      <a:pt x="98068" y="67450"/>
                      <a:pt x="94518" y="67450"/>
                      <a:pt x="91412" y="67450"/>
                    </a:cubicBezTo>
                    <a:cubicBezTo>
                      <a:pt x="84756" y="67006"/>
                      <a:pt x="78099" y="66562"/>
                      <a:pt x="71443" y="65675"/>
                    </a:cubicBezTo>
                    <a:cubicBezTo>
                      <a:pt x="64787" y="64787"/>
                      <a:pt x="58131" y="63456"/>
                      <a:pt x="51031" y="61681"/>
                    </a:cubicBezTo>
                    <a:cubicBezTo>
                      <a:pt x="47481" y="60793"/>
                      <a:pt x="44375" y="59906"/>
                      <a:pt x="40825" y="58575"/>
                    </a:cubicBezTo>
                    <a:cubicBezTo>
                      <a:pt x="37275" y="57687"/>
                      <a:pt x="34168" y="56356"/>
                      <a:pt x="31062" y="54581"/>
                    </a:cubicBezTo>
                    <a:cubicBezTo>
                      <a:pt x="24406" y="51918"/>
                      <a:pt x="18194" y="48368"/>
                      <a:pt x="13312" y="43487"/>
                    </a:cubicBezTo>
                    <a:cubicBezTo>
                      <a:pt x="10650" y="41268"/>
                      <a:pt x="8431" y="38606"/>
                      <a:pt x="6656" y="35500"/>
                    </a:cubicBezTo>
                    <a:cubicBezTo>
                      <a:pt x="4881" y="32394"/>
                      <a:pt x="3994" y="29287"/>
                      <a:pt x="3994" y="25737"/>
                    </a:cubicBezTo>
                    <a:cubicBezTo>
                      <a:pt x="3994" y="24850"/>
                      <a:pt x="3994" y="23962"/>
                      <a:pt x="3994" y="23075"/>
                    </a:cubicBezTo>
                    <a:cubicBezTo>
                      <a:pt x="3994" y="22187"/>
                      <a:pt x="3994" y="21300"/>
                      <a:pt x="4437" y="20856"/>
                    </a:cubicBezTo>
                    <a:lnTo>
                      <a:pt x="4437" y="20412"/>
                    </a:lnTo>
                    <a:lnTo>
                      <a:pt x="4881" y="19081"/>
                    </a:lnTo>
                    <a:cubicBezTo>
                      <a:pt x="5325" y="18194"/>
                      <a:pt x="5769" y="17306"/>
                      <a:pt x="5769" y="16862"/>
                    </a:cubicBezTo>
                    <a:lnTo>
                      <a:pt x="5769" y="16419"/>
                    </a:lnTo>
                    <a:cubicBezTo>
                      <a:pt x="7100" y="10650"/>
                      <a:pt x="11981" y="4881"/>
                      <a:pt x="18637" y="0"/>
                    </a:cubicBezTo>
                    <a:cubicBezTo>
                      <a:pt x="15531" y="1775"/>
                      <a:pt x="12869" y="3994"/>
                      <a:pt x="10206" y="6212"/>
                    </a:cubicBezTo>
                    <a:cubicBezTo>
                      <a:pt x="7544" y="8875"/>
                      <a:pt x="4881" y="11537"/>
                      <a:pt x="3106" y="15087"/>
                    </a:cubicBezTo>
                    <a:cubicBezTo>
                      <a:pt x="2662" y="15975"/>
                      <a:pt x="2219" y="16862"/>
                      <a:pt x="1775" y="17750"/>
                    </a:cubicBezTo>
                    <a:lnTo>
                      <a:pt x="1331" y="19081"/>
                    </a:lnTo>
                    <a:lnTo>
                      <a:pt x="887" y="20412"/>
                    </a:lnTo>
                    <a:cubicBezTo>
                      <a:pt x="444" y="21300"/>
                      <a:pt x="444" y="22187"/>
                      <a:pt x="444" y="23519"/>
                    </a:cubicBezTo>
                    <a:cubicBezTo>
                      <a:pt x="444" y="24406"/>
                      <a:pt x="444" y="25294"/>
                      <a:pt x="0" y="26625"/>
                    </a:cubicBezTo>
                    <a:cubicBezTo>
                      <a:pt x="0" y="30619"/>
                      <a:pt x="887" y="34612"/>
                      <a:pt x="3106" y="38162"/>
                    </a:cubicBezTo>
                    <a:cubicBezTo>
                      <a:pt x="4881" y="41712"/>
                      <a:pt x="7544" y="44818"/>
                      <a:pt x="10206" y="47481"/>
                    </a:cubicBezTo>
                    <a:cubicBezTo>
                      <a:pt x="12869" y="50143"/>
                      <a:pt x="15975" y="52362"/>
                      <a:pt x="19081" y="54581"/>
                    </a:cubicBezTo>
                    <a:cubicBezTo>
                      <a:pt x="22187" y="55912"/>
                      <a:pt x="25294" y="57687"/>
                      <a:pt x="28844" y="59462"/>
                    </a:cubicBezTo>
                    <a:cubicBezTo>
                      <a:pt x="42156" y="65675"/>
                      <a:pt x="56356" y="69225"/>
                      <a:pt x="70112" y="71443"/>
                    </a:cubicBezTo>
                    <a:cubicBezTo>
                      <a:pt x="77212" y="72331"/>
                      <a:pt x="83868" y="73218"/>
                      <a:pt x="90524" y="73662"/>
                    </a:cubicBezTo>
                    <a:cubicBezTo>
                      <a:pt x="94074" y="73662"/>
                      <a:pt x="97180" y="74106"/>
                      <a:pt x="100287" y="74106"/>
                    </a:cubicBezTo>
                    <a:cubicBezTo>
                      <a:pt x="103393" y="74106"/>
                      <a:pt x="106943" y="74106"/>
                      <a:pt x="110049" y="74106"/>
                    </a:cubicBezTo>
                    <a:cubicBezTo>
                      <a:pt x="122918" y="73662"/>
                      <a:pt x="134899" y="71887"/>
                      <a:pt x="145993" y="69668"/>
                    </a:cubicBezTo>
                    <a:cubicBezTo>
                      <a:pt x="157086" y="67006"/>
                      <a:pt x="166849" y="63900"/>
                      <a:pt x="174836" y="59906"/>
                    </a:cubicBezTo>
                    <a:cubicBezTo>
                      <a:pt x="183267" y="55912"/>
                      <a:pt x="189923" y="51475"/>
                      <a:pt x="194361" y="46150"/>
                    </a:cubicBezTo>
                    <a:cubicBezTo>
                      <a:pt x="196580" y="43487"/>
                      <a:pt x="198355" y="41268"/>
                      <a:pt x="199686" y="39050"/>
                    </a:cubicBezTo>
                    <a:cubicBezTo>
                      <a:pt x="201017" y="36831"/>
                      <a:pt x="201905" y="34612"/>
                      <a:pt x="202348" y="32837"/>
                    </a:cubicBezTo>
                    <a:cubicBezTo>
                      <a:pt x="202792" y="31950"/>
                      <a:pt x="202792" y="31062"/>
                      <a:pt x="202792" y="30175"/>
                    </a:cubicBezTo>
                    <a:cubicBezTo>
                      <a:pt x="202792" y="29287"/>
                      <a:pt x="202792" y="28844"/>
                      <a:pt x="202792" y="28400"/>
                    </a:cubicBezTo>
                    <a:cubicBezTo>
                      <a:pt x="202792" y="27512"/>
                      <a:pt x="202792" y="27069"/>
                      <a:pt x="202792" y="27069"/>
                    </a:cubicBezTo>
                    <a:lnTo>
                      <a:pt x="202792" y="27069"/>
                    </a:lnTo>
                    <a:cubicBezTo>
                      <a:pt x="203236" y="26625"/>
                      <a:pt x="203236" y="25737"/>
                      <a:pt x="203236" y="248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6" name="Рисунок 8">
                <a:extLst>
                  <a:ext uri="{FF2B5EF4-FFF2-40B4-BE49-F238E27FC236}">
                    <a16:creationId xmlns:a16="http://schemas.microsoft.com/office/drawing/2014/main" id="{38910FD3-3340-9396-F0A7-C08F25F371D1}"/>
                  </a:ext>
                </a:extLst>
              </p:cNvPr>
              <p:cNvSpPr/>
              <p:nvPr/>
            </p:nvSpPr>
            <p:spPr>
              <a:xfrm>
                <a:off x="510139" y="6559678"/>
                <a:ext cx="193917" cy="84660"/>
              </a:xfrm>
              <a:custGeom>
                <a:avLst/>
                <a:gdLst>
                  <a:gd name="connsiteX0" fmla="*/ 193917 w 193917"/>
                  <a:gd name="connsiteY0" fmla="*/ 39493 h 84660"/>
                  <a:gd name="connsiteX1" fmla="*/ 193917 w 193917"/>
                  <a:gd name="connsiteY1" fmla="*/ 37719 h 84660"/>
                  <a:gd name="connsiteX2" fmla="*/ 193473 w 193917"/>
                  <a:gd name="connsiteY2" fmla="*/ 35500 h 84660"/>
                  <a:gd name="connsiteX3" fmla="*/ 193030 w 193917"/>
                  <a:gd name="connsiteY3" fmla="*/ 34169 h 84660"/>
                  <a:gd name="connsiteX4" fmla="*/ 192586 w 193917"/>
                  <a:gd name="connsiteY4" fmla="*/ 32837 h 84660"/>
                  <a:gd name="connsiteX5" fmla="*/ 191698 w 193917"/>
                  <a:gd name="connsiteY5" fmla="*/ 31506 h 84660"/>
                  <a:gd name="connsiteX6" fmla="*/ 190811 w 193917"/>
                  <a:gd name="connsiteY6" fmla="*/ 30175 h 84660"/>
                  <a:gd name="connsiteX7" fmla="*/ 185486 w 193917"/>
                  <a:gd name="connsiteY7" fmla="*/ 23962 h 84660"/>
                  <a:gd name="connsiteX8" fmla="*/ 166405 w 193917"/>
                  <a:gd name="connsiteY8" fmla="*/ 12425 h 84660"/>
                  <a:gd name="connsiteX9" fmla="*/ 138893 w 193917"/>
                  <a:gd name="connsiteY9" fmla="*/ 3994 h 84660"/>
                  <a:gd name="connsiteX10" fmla="*/ 105168 w 193917"/>
                  <a:gd name="connsiteY10" fmla="*/ 0 h 84660"/>
                  <a:gd name="connsiteX11" fmla="*/ 104724 w 193917"/>
                  <a:gd name="connsiteY11" fmla="*/ 0 h 84660"/>
                  <a:gd name="connsiteX12" fmla="*/ 104724 w 193917"/>
                  <a:gd name="connsiteY12" fmla="*/ 444 h 84660"/>
                  <a:gd name="connsiteX13" fmla="*/ 105168 w 193917"/>
                  <a:gd name="connsiteY13" fmla="*/ 444 h 84660"/>
                  <a:gd name="connsiteX14" fmla="*/ 138893 w 193917"/>
                  <a:gd name="connsiteY14" fmla="*/ 4437 h 84660"/>
                  <a:gd name="connsiteX15" fmla="*/ 165961 w 193917"/>
                  <a:gd name="connsiteY15" fmla="*/ 13312 h 84660"/>
                  <a:gd name="connsiteX16" fmla="*/ 184155 w 193917"/>
                  <a:gd name="connsiteY16" fmla="*/ 25294 h 84660"/>
                  <a:gd name="connsiteX17" fmla="*/ 189036 w 193917"/>
                  <a:gd name="connsiteY17" fmla="*/ 31506 h 84660"/>
                  <a:gd name="connsiteX18" fmla="*/ 189923 w 193917"/>
                  <a:gd name="connsiteY18" fmla="*/ 32837 h 84660"/>
                  <a:gd name="connsiteX19" fmla="*/ 190367 w 193917"/>
                  <a:gd name="connsiteY19" fmla="*/ 34169 h 84660"/>
                  <a:gd name="connsiteX20" fmla="*/ 190811 w 193917"/>
                  <a:gd name="connsiteY20" fmla="*/ 35500 h 84660"/>
                  <a:gd name="connsiteX21" fmla="*/ 191255 w 193917"/>
                  <a:gd name="connsiteY21" fmla="*/ 36831 h 84660"/>
                  <a:gd name="connsiteX22" fmla="*/ 191698 w 193917"/>
                  <a:gd name="connsiteY22" fmla="*/ 39050 h 84660"/>
                  <a:gd name="connsiteX23" fmla="*/ 191698 w 193917"/>
                  <a:gd name="connsiteY23" fmla="*/ 40381 h 84660"/>
                  <a:gd name="connsiteX24" fmla="*/ 191698 w 193917"/>
                  <a:gd name="connsiteY24" fmla="*/ 41712 h 84660"/>
                  <a:gd name="connsiteX25" fmla="*/ 191698 w 193917"/>
                  <a:gd name="connsiteY25" fmla="*/ 43043 h 84660"/>
                  <a:gd name="connsiteX26" fmla="*/ 191698 w 193917"/>
                  <a:gd name="connsiteY26" fmla="*/ 44375 h 84660"/>
                  <a:gd name="connsiteX27" fmla="*/ 191255 w 193917"/>
                  <a:gd name="connsiteY27" fmla="*/ 46150 h 84660"/>
                  <a:gd name="connsiteX28" fmla="*/ 190811 w 193917"/>
                  <a:gd name="connsiteY28" fmla="*/ 47481 h 84660"/>
                  <a:gd name="connsiteX29" fmla="*/ 190367 w 193917"/>
                  <a:gd name="connsiteY29" fmla="*/ 48812 h 84660"/>
                  <a:gd name="connsiteX30" fmla="*/ 189923 w 193917"/>
                  <a:gd name="connsiteY30" fmla="*/ 50143 h 84660"/>
                  <a:gd name="connsiteX31" fmla="*/ 189036 w 193917"/>
                  <a:gd name="connsiteY31" fmla="*/ 51475 h 84660"/>
                  <a:gd name="connsiteX32" fmla="*/ 184155 w 193917"/>
                  <a:gd name="connsiteY32" fmla="*/ 57687 h 84660"/>
                  <a:gd name="connsiteX33" fmla="*/ 165961 w 193917"/>
                  <a:gd name="connsiteY33" fmla="*/ 69225 h 84660"/>
                  <a:gd name="connsiteX34" fmla="*/ 138893 w 193917"/>
                  <a:gd name="connsiteY34" fmla="*/ 77212 h 84660"/>
                  <a:gd name="connsiteX35" fmla="*/ 105612 w 193917"/>
                  <a:gd name="connsiteY35" fmla="*/ 81206 h 84660"/>
                  <a:gd name="connsiteX36" fmla="*/ 67893 w 193917"/>
                  <a:gd name="connsiteY36" fmla="*/ 79431 h 84660"/>
                  <a:gd name="connsiteX37" fmla="*/ 29287 w 193917"/>
                  <a:gd name="connsiteY37" fmla="*/ 69225 h 84660"/>
                  <a:gd name="connsiteX38" fmla="*/ 11537 w 193917"/>
                  <a:gd name="connsiteY38" fmla="*/ 58575 h 84660"/>
                  <a:gd name="connsiteX39" fmla="*/ 4881 w 193917"/>
                  <a:gd name="connsiteY39" fmla="*/ 51031 h 84660"/>
                  <a:gd name="connsiteX40" fmla="*/ 2219 w 193917"/>
                  <a:gd name="connsiteY40" fmla="*/ 41712 h 84660"/>
                  <a:gd name="connsiteX41" fmla="*/ 2219 w 193917"/>
                  <a:gd name="connsiteY41" fmla="*/ 39050 h 84660"/>
                  <a:gd name="connsiteX42" fmla="*/ 2662 w 193917"/>
                  <a:gd name="connsiteY42" fmla="*/ 36831 h 84660"/>
                  <a:gd name="connsiteX43" fmla="*/ 4437 w 193917"/>
                  <a:gd name="connsiteY43" fmla="*/ 32394 h 84660"/>
                  <a:gd name="connsiteX44" fmla="*/ 11094 w 193917"/>
                  <a:gd name="connsiteY44" fmla="*/ 24406 h 84660"/>
                  <a:gd name="connsiteX45" fmla="*/ 28400 w 193917"/>
                  <a:gd name="connsiteY45" fmla="*/ 13756 h 84660"/>
                  <a:gd name="connsiteX46" fmla="*/ 67449 w 193917"/>
                  <a:gd name="connsiteY46" fmla="*/ 3106 h 84660"/>
                  <a:gd name="connsiteX47" fmla="*/ 79874 w 193917"/>
                  <a:gd name="connsiteY47" fmla="*/ 1775 h 84660"/>
                  <a:gd name="connsiteX48" fmla="*/ 79874 w 193917"/>
                  <a:gd name="connsiteY48" fmla="*/ 1331 h 84660"/>
                  <a:gd name="connsiteX49" fmla="*/ 67449 w 193917"/>
                  <a:gd name="connsiteY49" fmla="*/ 2662 h 84660"/>
                  <a:gd name="connsiteX50" fmla="*/ 28400 w 193917"/>
                  <a:gd name="connsiteY50" fmla="*/ 12869 h 84660"/>
                  <a:gd name="connsiteX51" fmla="*/ 10206 w 193917"/>
                  <a:gd name="connsiteY51" fmla="*/ 23519 h 84660"/>
                  <a:gd name="connsiteX52" fmla="*/ 3106 w 193917"/>
                  <a:gd name="connsiteY52" fmla="*/ 31506 h 84660"/>
                  <a:gd name="connsiteX53" fmla="*/ 887 w 193917"/>
                  <a:gd name="connsiteY53" fmla="*/ 36387 h 84660"/>
                  <a:gd name="connsiteX54" fmla="*/ 444 w 193917"/>
                  <a:gd name="connsiteY54" fmla="*/ 39050 h 84660"/>
                  <a:gd name="connsiteX55" fmla="*/ 0 w 193917"/>
                  <a:gd name="connsiteY55" fmla="*/ 41712 h 84660"/>
                  <a:gd name="connsiteX56" fmla="*/ 3106 w 193917"/>
                  <a:gd name="connsiteY56" fmla="*/ 52362 h 84660"/>
                  <a:gd name="connsiteX57" fmla="*/ 10206 w 193917"/>
                  <a:gd name="connsiteY57" fmla="*/ 60793 h 84660"/>
                  <a:gd name="connsiteX58" fmla="*/ 27956 w 193917"/>
                  <a:gd name="connsiteY58" fmla="*/ 71887 h 84660"/>
                  <a:gd name="connsiteX59" fmla="*/ 67449 w 193917"/>
                  <a:gd name="connsiteY59" fmla="*/ 82537 h 84660"/>
                  <a:gd name="connsiteX60" fmla="*/ 105612 w 193917"/>
                  <a:gd name="connsiteY60" fmla="*/ 84312 h 84660"/>
                  <a:gd name="connsiteX61" fmla="*/ 139336 w 193917"/>
                  <a:gd name="connsiteY61" fmla="*/ 80318 h 84660"/>
                  <a:gd name="connsiteX62" fmla="*/ 166849 w 193917"/>
                  <a:gd name="connsiteY62" fmla="*/ 71443 h 84660"/>
                  <a:gd name="connsiteX63" fmla="*/ 185486 w 193917"/>
                  <a:gd name="connsiteY63" fmla="*/ 59462 h 84660"/>
                  <a:gd name="connsiteX64" fmla="*/ 190811 w 193917"/>
                  <a:gd name="connsiteY64" fmla="*/ 52806 h 84660"/>
                  <a:gd name="connsiteX65" fmla="*/ 191698 w 193917"/>
                  <a:gd name="connsiteY65" fmla="*/ 51031 h 84660"/>
                  <a:gd name="connsiteX66" fmla="*/ 192586 w 193917"/>
                  <a:gd name="connsiteY66" fmla="*/ 49700 h 84660"/>
                  <a:gd name="connsiteX67" fmla="*/ 193030 w 193917"/>
                  <a:gd name="connsiteY67" fmla="*/ 48368 h 84660"/>
                  <a:gd name="connsiteX68" fmla="*/ 193473 w 193917"/>
                  <a:gd name="connsiteY68" fmla="*/ 47037 h 84660"/>
                  <a:gd name="connsiteX69" fmla="*/ 193917 w 193917"/>
                  <a:gd name="connsiteY69" fmla="*/ 44818 h 84660"/>
                  <a:gd name="connsiteX70" fmla="*/ 193917 w 193917"/>
                  <a:gd name="connsiteY70" fmla="*/ 43043 h 84660"/>
                  <a:gd name="connsiteX71" fmla="*/ 193917 w 193917"/>
                  <a:gd name="connsiteY71" fmla="*/ 41712 h 84660"/>
                  <a:gd name="connsiteX72" fmla="*/ 193917 w 193917"/>
                  <a:gd name="connsiteY72" fmla="*/ 41712 h 84660"/>
                  <a:gd name="connsiteX73" fmla="*/ 193917 w 193917"/>
                  <a:gd name="connsiteY73" fmla="*/ 39493 h 8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93917" h="84660">
                    <a:moveTo>
                      <a:pt x="193917" y="39493"/>
                    </a:moveTo>
                    <a:cubicBezTo>
                      <a:pt x="193917" y="39050"/>
                      <a:pt x="193917" y="38606"/>
                      <a:pt x="193917" y="37719"/>
                    </a:cubicBezTo>
                    <a:cubicBezTo>
                      <a:pt x="193917" y="37275"/>
                      <a:pt x="193473" y="36387"/>
                      <a:pt x="193473" y="35500"/>
                    </a:cubicBezTo>
                    <a:cubicBezTo>
                      <a:pt x="193473" y="35056"/>
                      <a:pt x="193030" y="34612"/>
                      <a:pt x="193030" y="34169"/>
                    </a:cubicBezTo>
                    <a:cubicBezTo>
                      <a:pt x="193030" y="33725"/>
                      <a:pt x="192586" y="33281"/>
                      <a:pt x="192586" y="32837"/>
                    </a:cubicBezTo>
                    <a:cubicBezTo>
                      <a:pt x="192586" y="32394"/>
                      <a:pt x="192142" y="31950"/>
                      <a:pt x="191698" y="31506"/>
                    </a:cubicBezTo>
                    <a:cubicBezTo>
                      <a:pt x="191255" y="31062"/>
                      <a:pt x="191255" y="30619"/>
                      <a:pt x="190811" y="30175"/>
                    </a:cubicBezTo>
                    <a:cubicBezTo>
                      <a:pt x="189480" y="27956"/>
                      <a:pt x="187705" y="25737"/>
                      <a:pt x="185486" y="23962"/>
                    </a:cubicBezTo>
                    <a:cubicBezTo>
                      <a:pt x="181049" y="19525"/>
                      <a:pt x="174392" y="15531"/>
                      <a:pt x="166405" y="12425"/>
                    </a:cubicBezTo>
                    <a:cubicBezTo>
                      <a:pt x="158417" y="8875"/>
                      <a:pt x="149099" y="6212"/>
                      <a:pt x="138893" y="3994"/>
                    </a:cubicBezTo>
                    <a:cubicBezTo>
                      <a:pt x="128686" y="1775"/>
                      <a:pt x="117149" y="444"/>
                      <a:pt x="105168" y="0"/>
                    </a:cubicBezTo>
                    <a:lnTo>
                      <a:pt x="104724" y="0"/>
                    </a:lnTo>
                    <a:lnTo>
                      <a:pt x="104724" y="444"/>
                    </a:lnTo>
                    <a:lnTo>
                      <a:pt x="105168" y="444"/>
                    </a:lnTo>
                    <a:cubicBezTo>
                      <a:pt x="117149" y="887"/>
                      <a:pt x="128686" y="2219"/>
                      <a:pt x="138893" y="4437"/>
                    </a:cubicBezTo>
                    <a:cubicBezTo>
                      <a:pt x="149099" y="6656"/>
                      <a:pt x="158417" y="9762"/>
                      <a:pt x="165961" y="13312"/>
                    </a:cubicBezTo>
                    <a:cubicBezTo>
                      <a:pt x="173505" y="16862"/>
                      <a:pt x="180161" y="20856"/>
                      <a:pt x="184155" y="25294"/>
                    </a:cubicBezTo>
                    <a:cubicBezTo>
                      <a:pt x="186374" y="27512"/>
                      <a:pt x="188148" y="29287"/>
                      <a:pt x="189036" y="31506"/>
                    </a:cubicBezTo>
                    <a:cubicBezTo>
                      <a:pt x="189480" y="31950"/>
                      <a:pt x="189480" y="32394"/>
                      <a:pt x="189923" y="32837"/>
                    </a:cubicBezTo>
                    <a:cubicBezTo>
                      <a:pt x="190367" y="33281"/>
                      <a:pt x="190367" y="33725"/>
                      <a:pt x="190367" y="34169"/>
                    </a:cubicBezTo>
                    <a:cubicBezTo>
                      <a:pt x="190367" y="34612"/>
                      <a:pt x="190811" y="35056"/>
                      <a:pt x="190811" y="35500"/>
                    </a:cubicBezTo>
                    <a:cubicBezTo>
                      <a:pt x="190811" y="35944"/>
                      <a:pt x="191255" y="36387"/>
                      <a:pt x="191255" y="36831"/>
                    </a:cubicBezTo>
                    <a:cubicBezTo>
                      <a:pt x="191698" y="37719"/>
                      <a:pt x="191698" y="38162"/>
                      <a:pt x="191698" y="39050"/>
                    </a:cubicBezTo>
                    <a:cubicBezTo>
                      <a:pt x="191698" y="39493"/>
                      <a:pt x="191698" y="39937"/>
                      <a:pt x="191698" y="40381"/>
                    </a:cubicBezTo>
                    <a:cubicBezTo>
                      <a:pt x="191698" y="40825"/>
                      <a:pt x="191698" y="41268"/>
                      <a:pt x="191698" y="41712"/>
                    </a:cubicBezTo>
                    <a:cubicBezTo>
                      <a:pt x="191698" y="41712"/>
                      <a:pt x="191698" y="42156"/>
                      <a:pt x="191698" y="43043"/>
                    </a:cubicBezTo>
                    <a:cubicBezTo>
                      <a:pt x="191698" y="43487"/>
                      <a:pt x="191698" y="43931"/>
                      <a:pt x="191698" y="44375"/>
                    </a:cubicBezTo>
                    <a:cubicBezTo>
                      <a:pt x="191698" y="44818"/>
                      <a:pt x="191698" y="45706"/>
                      <a:pt x="191255" y="46150"/>
                    </a:cubicBezTo>
                    <a:cubicBezTo>
                      <a:pt x="191255" y="46593"/>
                      <a:pt x="190811" y="47037"/>
                      <a:pt x="190811" y="47481"/>
                    </a:cubicBezTo>
                    <a:cubicBezTo>
                      <a:pt x="190811" y="47925"/>
                      <a:pt x="190367" y="48368"/>
                      <a:pt x="190367" y="48812"/>
                    </a:cubicBezTo>
                    <a:cubicBezTo>
                      <a:pt x="190367" y="49256"/>
                      <a:pt x="189923" y="49700"/>
                      <a:pt x="189923" y="50143"/>
                    </a:cubicBezTo>
                    <a:cubicBezTo>
                      <a:pt x="189480" y="50587"/>
                      <a:pt x="189480" y="51031"/>
                      <a:pt x="189036" y="51475"/>
                    </a:cubicBezTo>
                    <a:cubicBezTo>
                      <a:pt x="187705" y="53250"/>
                      <a:pt x="185930" y="55468"/>
                      <a:pt x="184155" y="57687"/>
                    </a:cubicBezTo>
                    <a:cubicBezTo>
                      <a:pt x="179717" y="61681"/>
                      <a:pt x="173505" y="65675"/>
                      <a:pt x="165961" y="69225"/>
                    </a:cubicBezTo>
                    <a:cubicBezTo>
                      <a:pt x="158417" y="72774"/>
                      <a:pt x="149099" y="75437"/>
                      <a:pt x="138893" y="77212"/>
                    </a:cubicBezTo>
                    <a:cubicBezTo>
                      <a:pt x="128686" y="79431"/>
                      <a:pt x="117593" y="80762"/>
                      <a:pt x="105612" y="81206"/>
                    </a:cubicBezTo>
                    <a:cubicBezTo>
                      <a:pt x="93630" y="81649"/>
                      <a:pt x="81206" y="81206"/>
                      <a:pt x="67893" y="79431"/>
                    </a:cubicBezTo>
                    <a:cubicBezTo>
                      <a:pt x="55025" y="77656"/>
                      <a:pt x="41712" y="74549"/>
                      <a:pt x="29287" y="69225"/>
                    </a:cubicBezTo>
                    <a:cubicBezTo>
                      <a:pt x="23075" y="66562"/>
                      <a:pt x="16862" y="63456"/>
                      <a:pt x="11537" y="58575"/>
                    </a:cubicBezTo>
                    <a:cubicBezTo>
                      <a:pt x="8875" y="56356"/>
                      <a:pt x="6656" y="53693"/>
                      <a:pt x="4881" y="51031"/>
                    </a:cubicBezTo>
                    <a:cubicBezTo>
                      <a:pt x="3106" y="47925"/>
                      <a:pt x="2219" y="44818"/>
                      <a:pt x="2219" y="41712"/>
                    </a:cubicBezTo>
                    <a:cubicBezTo>
                      <a:pt x="2219" y="40825"/>
                      <a:pt x="2219" y="39937"/>
                      <a:pt x="2219" y="39050"/>
                    </a:cubicBezTo>
                    <a:cubicBezTo>
                      <a:pt x="2219" y="38162"/>
                      <a:pt x="2662" y="37275"/>
                      <a:pt x="2662" y="36831"/>
                    </a:cubicBezTo>
                    <a:cubicBezTo>
                      <a:pt x="3106" y="35056"/>
                      <a:pt x="3994" y="33725"/>
                      <a:pt x="4437" y="32394"/>
                    </a:cubicBezTo>
                    <a:cubicBezTo>
                      <a:pt x="6212" y="29287"/>
                      <a:pt x="8431" y="27069"/>
                      <a:pt x="11094" y="24406"/>
                    </a:cubicBezTo>
                    <a:cubicBezTo>
                      <a:pt x="16419" y="19969"/>
                      <a:pt x="22187" y="16419"/>
                      <a:pt x="28400" y="13756"/>
                    </a:cubicBezTo>
                    <a:cubicBezTo>
                      <a:pt x="40825" y="7987"/>
                      <a:pt x="54137" y="5325"/>
                      <a:pt x="67449" y="3106"/>
                    </a:cubicBezTo>
                    <a:cubicBezTo>
                      <a:pt x="71443" y="2662"/>
                      <a:pt x="75881" y="2219"/>
                      <a:pt x="79874" y="1775"/>
                    </a:cubicBezTo>
                    <a:lnTo>
                      <a:pt x="79874" y="1331"/>
                    </a:lnTo>
                    <a:cubicBezTo>
                      <a:pt x="75881" y="1775"/>
                      <a:pt x="71443" y="2219"/>
                      <a:pt x="67449" y="2662"/>
                    </a:cubicBezTo>
                    <a:cubicBezTo>
                      <a:pt x="54581" y="4437"/>
                      <a:pt x="40825" y="7544"/>
                      <a:pt x="28400" y="12869"/>
                    </a:cubicBezTo>
                    <a:cubicBezTo>
                      <a:pt x="22187" y="15531"/>
                      <a:pt x="15975" y="19081"/>
                      <a:pt x="10206" y="23519"/>
                    </a:cubicBezTo>
                    <a:cubicBezTo>
                      <a:pt x="7544" y="25737"/>
                      <a:pt x="4881" y="28400"/>
                      <a:pt x="3106" y="31506"/>
                    </a:cubicBezTo>
                    <a:cubicBezTo>
                      <a:pt x="2219" y="33281"/>
                      <a:pt x="1331" y="34612"/>
                      <a:pt x="887" y="36387"/>
                    </a:cubicBezTo>
                    <a:cubicBezTo>
                      <a:pt x="444" y="37275"/>
                      <a:pt x="444" y="38162"/>
                      <a:pt x="444" y="39050"/>
                    </a:cubicBezTo>
                    <a:cubicBezTo>
                      <a:pt x="444" y="39937"/>
                      <a:pt x="444" y="40825"/>
                      <a:pt x="0" y="41712"/>
                    </a:cubicBezTo>
                    <a:cubicBezTo>
                      <a:pt x="0" y="45262"/>
                      <a:pt x="1331" y="49256"/>
                      <a:pt x="3106" y="52362"/>
                    </a:cubicBezTo>
                    <a:cubicBezTo>
                      <a:pt x="4881" y="55468"/>
                      <a:pt x="7544" y="58131"/>
                      <a:pt x="10206" y="60793"/>
                    </a:cubicBezTo>
                    <a:cubicBezTo>
                      <a:pt x="15531" y="65675"/>
                      <a:pt x="21744" y="69225"/>
                      <a:pt x="27956" y="71887"/>
                    </a:cubicBezTo>
                    <a:cubicBezTo>
                      <a:pt x="40825" y="77656"/>
                      <a:pt x="54137" y="80762"/>
                      <a:pt x="67449" y="82537"/>
                    </a:cubicBezTo>
                    <a:cubicBezTo>
                      <a:pt x="80762" y="84312"/>
                      <a:pt x="93187" y="85199"/>
                      <a:pt x="105612" y="84312"/>
                    </a:cubicBezTo>
                    <a:cubicBezTo>
                      <a:pt x="117593" y="83868"/>
                      <a:pt x="129130" y="82537"/>
                      <a:pt x="139336" y="80318"/>
                    </a:cubicBezTo>
                    <a:cubicBezTo>
                      <a:pt x="149543" y="78099"/>
                      <a:pt x="158861" y="74993"/>
                      <a:pt x="166849" y="71443"/>
                    </a:cubicBezTo>
                    <a:cubicBezTo>
                      <a:pt x="174836" y="67893"/>
                      <a:pt x="181049" y="63900"/>
                      <a:pt x="185486" y="59462"/>
                    </a:cubicBezTo>
                    <a:cubicBezTo>
                      <a:pt x="187705" y="57243"/>
                      <a:pt x="189480" y="55025"/>
                      <a:pt x="190811" y="52806"/>
                    </a:cubicBezTo>
                    <a:cubicBezTo>
                      <a:pt x="191255" y="52362"/>
                      <a:pt x="191255" y="51918"/>
                      <a:pt x="191698" y="51031"/>
                    </a:cubicBezTo>
                    <a:cubicBezTo>
                      <a:pt x="192142" y="50587"/>
                      <a:pt x="192142" y="50143"/>
                      <a:pt x="192586" y="49700"/>
                    </a:cubicBezTo>
                    <a:cubicBezTo>
                      <a:pt x="192586" y="49256"/>
                      <a:pt x="193030" y="48812"/>
                      <a:pt x="193030" y="48368"/>
                    </a:cubicBezTo>
                    <a:cubicBezTo>
                      <a:pt x="193030" y="47925"/>
                      <a:pt x="193473" y="47481"/>
                      <a:pt x="193473" y="47037"/>
                    </a:cubicBezTo>
                    <a:cubicBezTo>
                      <a:pt x="193917" y="46150"/>
                      <a:pt x="193917" y="45262"/>
                      <a:pt x="193917" y="44818"/>
                    </a:cubicBezTo>
                    <a:cubicBezTo>
                      <a:pt x="193917" y="43931"/>
                      <a:pt x="193917" y="43487"/>
                      <a:pt x="193917" y="43043"/>
                    </a:cubicBezTo>
                    <a:cubicBezTo>
                      <a:pt x="193917" y="42156"/>
                      <a:pt x="193917" y="41712"/>
                      <a:pt x="193917" y="41712"/>
                    </a:cubicBezTo>
                    <a:lnTo>
                      <a:pt x="193917" y="41712"/>
                    </a:lnTo>
                    <a:cubicBezTo>
                      <a:pt x="193917" y="40825"/>
                      <a:pt x="193917" y="40381"/>
                      <a:pt x="193917" y="39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7" name="Рисунок 8">
                <a:extLst>
                  <a:ext uri="{FF2B5EF4-FFF2-40B4-BE49-F238E27FC236}">
                    <a16:creationId xmlns:a16="http://schemas.microsoft.com/office/drawing/2014/main" id="{A228E1F7-A17D-EFC2-9139-6B9E1E774BDF}"/>
                  </a:ext>
                </a:extLst>
              </p:cNvPr>
              <p:cNvSpPr/>
              <p:nvPr/>
            </p:nvSpPr>
            <p:spPr>
              <a:xfrm>
                <a:off x="585576" y="6474035"/>
                <a:ext cx="31505" cy="107830"/>
              </a:xfrm>
              <a:custGeom>
                <a:avLst/>
                <a:gdLst>
                  <a:gd name="connsiteX0" fmla="*/ 31506 w 31505"/>
                  <a:gd name="connsiteY0" fmla="*/ 0 h 107830"/>
                  <a:gd name="connsiteX1" fmla="*/ 28844 w 31505"/>
                  <a:gd name="connsiteY1" fmla="*/ 887 h 107830"/>
                  <a:gd name="connsiteX2" fmla="*/ 26181 w 31505"/>
                  <a:gd name="connsiteY2" fmla="*/ 1331 h 107830"/>
                  <a:gd name="connsiteX3" fmla="*/ 26181 w 31505"/>
                  <a:gd name="connsiteY3" fmla="*/ 101174 h 107830"/>
                  <a:gd name="connsiteX4" fmla="*/ 15087 w 31505"/>
                  <a:gd name="connsiteY4" fmla="*/ 102949 h 107830"/>
                  <a:gd name="connsiteX5" fmla="*/ 15087 w 31505"/>
                  <a:gd name="connsiteY5" fmla="*/ 102949 h 107830"/>
                  <a:gd name="connsiteX6" fmla="*/ 6212 w 31505"/>
                  <a:gd name="connsiteY6" fmla="*/ 100287 h 107830"/>
                  <a:gd name="connsiteX7" fmla="*/ 5325 w 31505"/>
                  <a:gd name="connsiteY7" fmla="*/ 3550 h 107830"/>
                  <a:gd name="connsiteX8" fmla="*/ 2662 w 31505"/>
                  <a:gd name="connsiteY8" fmla="*/ 3550 h 107830"/>
                  <a:gd name="connsiteX9" fmla="*/ 0 w 31505"/>
                  <a:gd name="connsiteY9" fmla="*/ 3550 h 107830"/>
                  <a:gd name="connsiteX10" fmla="*/ 887 w 31505"/>
                  <a:gd name="connsiteY10" fmla="*/ 100731 h 107830"/>
                  <a:gd name="connsiteX11" fmla="*/ 1331 w 31505"/>
                  <a:gd name="connsiteY11" fmla="*/ 102506 h 107830"/>
                  <a:gd name="connsiteX12" fmla="*/ 15087 w 31505"/>
                  <a:gd name="connsiteY12" fmla="*/ 107831 h 107830"/>
                  <a:gd name="connsiteX13" fmla="*/ 15087 w 31505"/>
                  <a:gd name="connsiteY13" fmla="*/ 107831 h 107830"/>
                  <a:gd name="connsiteX14" fmla="*/ 30175 w 31505"/>
                  <a:gd name="connsiteY14" fmla="*/ 104281 h 107830"/>
                  <a:gd name="connsiteX15" fmla="*/ 31062 w 31505"/>
                  <a:gd name="connsiteY15" fmla="*/ 101618 h 107830"/>
                  <a:gd name="connsiteX16" fmla="*/ 31506 w 31505"/>
                  <a:gd name="connsiteY16" fmla="*/ 0 h 10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505" h="107830">
                    <a:moveTo>
                      <a:pt x="31506" y="0"/>
                    </a:moveTo>
                    <a:cubicBezTo>
                      <a:pt x="30619" y="444"/>
                      <a:pt x="29731" y="444"/>
                      <a:pt x="28844" y="887"/>
                    </a:cubicBezTo>
                    <a:cubicBezTo>
                      <a:pt x="27956" y="1331"/>
                      <a:pt x="27069" y="1331"/>
                      <a:pt x="26181" y="1331"/>
                    </a:cubicBezTo>
                    <a:lnTo>
                      <a:pt x="26181" y="101174"/>
                    </a:lnTo>
                    <a:cubicBezTo>
                      <a:pt x="25737" y="101618"/>
                      <a:pt x="23519" y="102949"/>
                      <a:pt x="15087" y="102949"/>
                    </a:cubicBezTo>
                    <a:lnTo>
                      <a:pt x="15087" y="102949"/>
                    </a:lnTo>
                    <a:cubicBezTo>
                      <a:pt x="8875" y="102949"/>
                      <a:pt x="6212" y="101174"/>
                      <a:pt x="6212" y="100287"/>
                    </a:cubicBezTo>
                    <a:lnTo>
                      <a:pt x="5325" y="3550"/>
                    </a:lnTo>
                    <a:cubicBezTo>
                      <a:pt x="4437" y="3550"/>
                      <a:pt x="3550" y="3550"/>
                      <a:pt x="2662" y="3550"/>
                    </a:cubicBezTo>
                    <a:cubicBezTo>
                      <a:pt x="1775" y="3550"/>
                      <a:pt x="887" y="3550"/>
                      <a:pt x="0" y="3550"/>
                    </a:cubicBezTo>
                    <a:lnTo>
                      <a:pt x="887" y="100731"/>
                    </a:lnTo>
                    <a:cubicBezTo>
                      <a:pt x="887" y="101174"/>
                      <a:pt x="887" y="101618"/>
                      <a:pt x="1331" y="102506"/>
                    </a:cubicBezTo>
                    <a:cubicBezTo>
                      <a:pt x="2219" y="105168"/>
                      <a:pt x="7100" y="107831"/>
                      <a:pt x="15087" y="107831"/>
                    </a:cubicBezTo>
                    <a:lnTo>
                      <a:pt x="15087" y="107831"/>
                    </a:lnTo>
                    <a:cubicBezTo>
                      <a:pt x="23075" y="107831"/>
                      <a:pt x="27956" y="106499"/>
                      <a:pt x="30175" y="104281"/>
                    </a:cubicBezTo>
                    <a:cubicBezTo>
                      <a:pt x="31062" y="102949"/>
                      <a:pt x="31062" y="102062"/>
                      <a:pt x="31062" y="101618"/>
                    </a:cubicBezTo>
                    <a:lnTo>
                      <a:pt x="315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8" name="Рисунок 8">
                <a:extLst>
                  <a:ext uri="{FF2B5EF4-FFF2-40B4-BE49-F238E27FC236}">
                    <a16:creationId xmlns:a16="http://schemas.microsoft.com/office/drawing/2014/main" id="{3227E2E7-2C5A-F620-C16A-3833543819FA}"/>
                  </a:ext>
                </a:extLst>
              </p:cNvPr>
              <p:cNvSpPr/>
              <p:nvPr/>
            </p:nvSpPr>
            <p:spPr>
              <a:xfrm>
                <a:off x="608651" y="6478029"/>
                <a:ext cx="4437" cy="89636"/>
              </a:xfrm>
              <a:custGeom>
                <a:avLst/>
                <a:gdLst>
                  <a:gd name="connsiteX0" fmla="*/ 0 w 4437"/>
                  <a:gd name="connsiteY0" fmla="*/ 0 h 89636"/>
                  <a:gd name="connsiteX1" fmla="*/ 0 w 4437"/>
                  <a:gd name="connsiteY1" fmla="*/ 89637 h 89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37" h="89636">
                    <a:moveTo>
                      <a:pt x="0" y="0"/>
                    </a:moveTo>
                    <a:lnTo>
                      <a:pt x="0" y="89637"/>
                    </a:lnTo>
                  </a:path>
                </a:pathLst>
              </a:custGeom>
              <a:ln w="195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9" name="Рисунок 8">
                <a:extLst>
                  <a:ext uri="{FF2B5EF4-FFF2-40B4-BE49-F238E27FC236}">
                    <a16:creationId xmlns:a16="http://schemas.microsoft.com/office/drawing/2014/main" id="{EA12C923-FA52-7345-6D75-E3274CC8FC9A}"/>
                  </a:ext>
                </a:extLst>
              </p:cNvPr>
              <p:cNvSpPr/>
              <p:nvPr/>
            </p:nvSpPr>
            <p:spPr>
              <a:xfrm>
                <a:off x="605545" y="6437591"/>
                <a:ext cx="51474" cy="46650"/>
              </a:xfrm>
              <a:custGeom>
                <a:avLst/>
                <a:gdLst>
                  <a:gd name="connsiteX0" fmla="*/ 51475 w 51474"/>
                  <a:gd name="connsiteY0" fmla="*/ 5826 h 46650"/>
                  <a:gd name="connsiteX1" fmla="*/ 50587 w 51474"/>
                  <a:gd name="connsiteY1" fmla="*/ 13813 h 46650"/>
                  <a:gd name="connsiteX2" fmla="*/ 32837 w 51474"/>
                  <a:gd name="connsiteY2" fmla="*/ 44875 h 46650"/>
                  <a:gd name="connsiteX3" fmla="*/ 21744 w 51474"/>
                  <a:gd name="connsiteY3" fmla="*/ 46650 h 46650"/>
                  <a:gd name="connsiteX4" fmla="*/ 0 w 51474"/>
                  <a:gd name="connsiteY4" fmla="*/ 39107 h 46650"/>
                  <a:gd name="connsiteX5" fmla="*/ 14644 w 51474"/>
                  <a:gd name="connsiteY5" fmla="*/ 35557 h 46650"/>
                  <a:gd name="connsiteX6" fmla="*/ 29287 w 51474"/>
                  <a:gd name="connsiteY6" fmla="*/ 35557 h 46650"/>
                  <a:gd name="connsiteX7" fmla="*/ 39493 w 51474"/>
                  <a:gd name="connsiteY7" fmla="*/ 18250 h 46650"/>
                  <a:gd name="connsiteX8" fmla="*/ 40825 w 51474"/>
                  <a:gd name="connsiteY8" fmla="*/ 12038 h 46650"/>
                  <a:gd name="connsiteX9" fmla="*/ 41712 w 51474"/>
                  <a:gd name="connsiteY9" fmla="*/ 4494 h 46650"/>
                  <a:gd name="connsiteX10" fmla="*/ 47037 w 51474"/>
                  <a:gd name="connsiteY10" fmla="*/ 57 h 46650"/>
                  <a:gd name="connsiteX11" fmla="*/ 50143 w 51474"/>
                  <a:gd name="connsiteY11" fmla="*/ 1388 h 46650"/>
                  <a:gd name="connsiteX12" fmla="*/ 51475 w 51474"/>
                  <a:gd name="connsiteY12" fmla="*/ 5826 h 4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474" h="46650">
                    <a:moveTo>
                      <a:pt x="51475" y="5826"/>
                    </a:moveTo>
                    <a:lnTo>
                      <a:pt x="50587" y="13813"/>
                    </a:lnTo>
                    <a:cubicBezTo>
                      <a:pt x="47925" y="26682"/>
                      <a:pt x="43931" y="40882"/>
                      <a:pt x="32837" y="44875"/>
                    </a:cubicBezTo>
                    <a:cubicBezTo>
                      <a:pt x="29287" y="46207"/>
                      <a:pt x="25737" y="46650"/>
                      <a:pt x="21744" y="46650"/>
                    </a:cubicBezTo>
                    <a:cubicBezTo>
                      <a:pt x="14200" y="46650"/>
                      <a:pt x="7100" y="43988"/>
                      <a:pt x="0" y="39107"/>
                    </a:cubicBezTo>
                    <a:cubicBezTo>
                      <a:pt x="5325" y="38219"/>
                      <a:pt x="9762" y="37332"/>
                      <a:pt x="14644" y="35557"/>
                    </a:cubicBezTo>
                    <a:cubicBezTo>
                      <a:pt x="19525" y="37332"/>
                      <a:pt x="24850" y="37332"/>
                      <a:pt x="29287" y="35557"/>
                    </a:cubicBezTo>
                    <a:cubicBezTo>
                      <a:pt x="34168" y="33782"/>
                      <a:pt x="37275" y="26682"/>
                      <a:pt x="39493" y="18250"/>
                    </a:cubicBezTo>
                    <a:cubicBezTo>
                      <a:pt x="39937" y="16032"/>
                      <a:pt x="40381" y="14257"/>
                      <a:pt x="40825" y="12038"/>
                    </a:cubicBezTo>
                    <a:lnTo>
                      <a:pt x="41712" y="4494"/>
                    </a:lnTo>
                    <a:cubicBezTo>
                      <a:pt x="42156" y="1832"/>
                      <a:pt x="44375" y="-387"/>
                      <a:pt x="47037" y="57"/>
                    </a:cubicBezTo>
                    <a:cubicBezTo>
                      <a:pt x="48368" y="57"/>
                      <a:pt x="49256" y="944"/>
                      <a:pt x="50143" y="1388"/>
                    </a:cubicBezTo>
                    <a:cubicBezTo>
                      <a:pt x="51031" y="2719"/>
                      <a:pt x="51475" y="4051"/>
                      <a:pt x="51475" y="5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0" name="Рисунок 8">
                <a:extLst>
                  <a:ext uri="{FF2B5EF4-FFF2-40B4-BE49-F238E27FC236}">
                    <a16:creationId xmlns:a16="http://schemas.microsoft.com/office/drawing/2014/main" id="{69B674FD-3E6E-FCD9-A4CE-12836B54D05B}"/>
                  </a:ext>
                </a:extLst>
              </p:cNvPr>
              <p:cNvGrpSpPr/>
              <p:nvPr/>
            </p:nvGrpSpPr>
            <p:grpSpPr>
              <a:xfrm>
                <a:off x="569601" y="6211337"/>
                <a:ext cx="76768" cy="102505"/>
                <a:chOff x="569601" y="6211337"/>
                <a:chExt cx="76768" cy="102505"/>
              </a:xfrm>
              <a:solidFill>
                <a:srgbClr val="F0C63B"/>
              </a:solidFill>
            </p:grpSpPr>
            <p:sp>
              <p:nvSpPr>
                <p:cNvPr id="61" name="Рисунок 8">
                  <a:extLst>
                    <a:ext uri="{FF2B5EF4-FFF2-40B4-BE49-F238E27FC236}">
                      <a16:creationId xmlns:a16="http://schemas.microsoft.com/office/drawing/2014/main" id="{6DEF8570-2D6E-4ED5-E205-BEFB5841AA3C}"/>
                    </a:ext>
                  </a:extLst>
                </p:cNvPr>
                <p:cNvSpPr/>
                <p:nvPr/>
              </p:nvSpPr>
              <p:spPr>
                <a:xfrm>
                  <a:off x="569601" y="6211337"/>
                  <a:ext cx="30174" cy="81205"/>
                </a:xfrm>
                <a:custGeom>
                  <a:avLst/>
                  <a:gdLst>
                    <a:gd name="connsiteX0" fmla="*/ 1331 w 30174"/>
                    <a:gd name="connsiteY0" fmla="*/ 81206 h 81205"/>
                    <a:gd name="connsiteX1" fmla="*/ 1331 w 30174"/>
                    <a:gd name="connsiteY1" fmla="*/ 81206 h 81205"/>
                    <a:gd name="connsiteX2" fmla="*/ 0 w 30174"/>
                    <a:gd name="connsiteY2" fmla="*/ 79874 h 81205"/>
                    <a:gd name="connsiteX3" fmla="*/ 13312 w 30174"/>
                    <a:gd name="connsiteY3" fmla="*/ 1331 h 81205"/>
                    <a:gd name="connsiteX4" fmla="*/ 14644 w 30174"/>
                    <a:gd name="connsiteY4" fmla="*/ 444 h 81205"/>
                    <a:gd name="connsiteX5" fmla="*/ 28844 w 30174"/>
                    <a:gd name="connsiteY5" fmla="*/ 0 h 81205"/>
                    <a:gd name="connsiteX6" fmla="*/ 30175 w 30174"/>
                    <a:gd name="connsiteY6" fmla="*/ 1331 h 81205"/>
                    <a:gd name="connsiteX7" fmla="*/ 28844 w 30174"/>
                    <a:gd name="connsiteY7" fmla="*/ 2662 h 81205"/>
                    <a:gd name="connsiteX8" fmla="*/ 15975 w 30174"/>
                    <a:gd name="connsiteY8" fmla="*/ 2662 h 81205"/>
                    <a:gd name="connsiteX9" fmla="*/ 2662 w 30174"/>
                    <a:gd name="connsiteY9" fmla="*/ 79874 h 81205"/>
                    <a:gd name="connsiteX10" fmla="*/ 1331 w 30174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74" h="81205">
                      <a:moveTo>
                        <a:pt x="1331" y="81206"/>
                      </a:moveTo>
                      <a:lnTo>
                        <a:pt x="1331" y="81206"/>
                      </a:ln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8844" y="0"/>
                      </a:lnTo>
                      <a:cubicBezTo>
                        <a:pt x="29731" y="0"/>
                        <a:pt x="30175" y="444"/>
                        <a:pt x="30175" y="1331"/>
                      </a:cubicBezTo>
                      <a:cubicBezTo>
                        <a:pt x="30175" y="2219"/>
                        <a:pt x="29731" y="2662"/>
                        <a:pt x="28844" y="2662"/>
                      </a:cubicBezTo>
                      <a:lnTo>
                        <a:pt x="15975" y="2662"/>
                      </a:lnTo>
                      <a:lnTo>
                        <a:pt x="2662" y="79874"/>
                      </a:lnTo>
                      <a:cubicBezTo>
                        <a:pt x="2662" y="80762"/>
                        <a:pt x="2219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2" name="Рисунок 8">
                  <a:extLst>
                    <a:ext uri="{FF2B5EF4-FFF2-40B4-BE49-F238E27FC236}">
                      <a16:creationId xmlns:a16="http://schemas.microsoft.com/office/drawing/2014/main" id="{E456D2EE-8BCA-33BF-1DEC-A716AF33CCEE}"/>
                    </a:ext>
                  </a:extLst>
                </p:cNvPr>
                <p:cNvSpPr/>
                <p:nvPr/>
              </p:nvSpPr>
              <p:spPr>
                <a:xfrm>
                  <a:off x="576258" y="6213999"/>
                  <a:ext cx="29731" cy="81205"/>
                </a:xfrm>
                <a:custGeom>
                  <a:avLst/>
                  <a:gdLst>
                    <a:gd name="connsiteX0" fmla="*/ 1331 w 29731"/>
                    <a:gd name="connsiteY0" fmla="*/ 81206 h 81205"/>
                    <a:gd name="connsiteX1" fmla="*/ 1331 w 29731"/>
                    <a:gd name="connsiteY1" fmla="*/ 81206 h 81205"/>
                    <a:gd name="connsiteX2" fmla="*/ 0 w 29731"/>
                    <a:gd name="connsiteY2" fmla="*/ 79874 h 81205"/>
                    <a:gd name="connsiteX3" fmla="*/ 13756 w 29731"/>
                    <a:gd name="connsiteY3" fmla="*/ 1331 h 81205"/>
                    <a:gd name="connsiteX4" fmla="*/ 15087 w 29731"/>
                    <a:gd name="connsiteY4" fmla="*/ 444 h 81205"/>
                    <a:gd name="connsiteX5" fmla="*/ 28400 w 29731"/>
                    <a:gd name="connsiteY5" fmla="*/ 0 h 81205"/>
                    <a:gd name="connsiteX6" fmla="*/ 29731 w 29731"/>
                    <a:gd name="connsiteY6" fmla="*/ 1331 h 81205"/>
                    <a:gd name="connsiteX7" fmla="*/ 28400 w 29731"/>
                    <a:gd name="connsiteY7" fmla="*/ 2662 h 81205"/>
                    <a:gd name="connsiteX8" fmla="*/ 15975 w 29731"/>
                    <a:gd name="connsiteY8" fmla="*/ 3106 h 81205"/>
                    <a:gd name="connsiteX9" fmla="*/ 2662 w 29731"/>
                    <a:gd name="connsiteY9" fmla="*/ 80318 h 81205"/>
                    <a:gd name="connsiteX10" fmla="*/ 1331 w 29731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205">
                      <a:moveTo>
                        <a:pt x="1331" y="81206"/>
                      </a:moveTo>
                      <a:cubicBezTo>
                        <a:pt x="1331" y="81206"/>
                        <a:pt x="887" y="81206"/>
                        <a:pt x="1331" y="81206"/>
                      </a:cubicBez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975" y="3106"/>
                      </a:lnTo>
                      <a:lnTo>
                        <a:pt x="2662" y="80318"/>
                      </a:lnTo>
                      <a:cubicBezTo>
                        <a:pt x="2219" y="80762"/>
                        <a:pt x="1775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3" name="Рисунок 8">
                  <a:extLst>
                    <a:ext uri="{FF2B5EF4-FFF2-40B4-BE49-F238E27FC236}">
                      <a16:creationId xmlns:a16="http://schemas.microsoft.com/office/drawing/2014/main" id="{AE2C4325-C720-2017-89C7-6D2F0C1E66ED}"/>
                    </a:ext>
                  </a:extLst>
                </p:cNvPr>
                <p:cNvSpPr/>
                <p:nvPr/>
              </p:nvSpPr>
              <p:spPr>
                <a:xfrm>
                  <a:off x="583358" y="6216662"/>
                  <a:ext cx="29731" cy="81649"/>
                </a:xfrm>
                <a:custGeom>
                  <a:avLst/>
                  <a:gdLst>
                    <a:gd name="connsiteX0" fmla="*/ 1331 w 29731"/>
                    <a:gd name="connsiteY0" fmla="*/ 81649 h 81649"/>
                    <a:gd name="connsiteX1" fmla="*/ 1331 w 29731"/>
                    <a:gd name="connsiteY1" fmla="*/ 81649 h 81649"/>
                    <a:gd name="connsiteX2" fmla="*/ 0 w 29731"/>
                    <a:gd name="connsiteY2" fmla="*/ 80318 h 81649"/>
                    <a:gd name="connsiteX3" fmla="*/ 13756 w 29731"/>
                    <a:gd name="connsiteY3" fmla="*/ 1331 h 81649"/>
                    <a:gd name="connsiteX4" fmla="*/ 15087 w 29731"/>
                    <a:gd name="connsiteY4" fmla="*/ 444 h 81649"/>
                    <a:gd name="connsiteX5" fmla="*/ 28400 w 29731"/>
                    <a:gd name="connsiteY5" fmla="*/ 0 h 81649"/>
                    <a:gd name="connsiteX6" fmla="*/ 29731 w 29731"/>
                    <a:gd name="connsiteY6" fmla="*/ 1331 h 81649"/>
                    <a:gd name="connsiteX7" fmla="*/ 28400 w 29731"/>
                    <a:gd name="connsiteY7" fmla="*/ 2219 h 81649"/>
                    <a:gd name="connsiteX8" fmla="*/ 15975 w 29731"/>
                    <a:gd name="connsiteY8" fmla="*/ 2662 h 81649"/>
                    <a:gd name="connsiteX9" fmla="*/ 2662 w 29731"/>
                    <a:gd name="connsiteY9" fmla="*/ 80762 h 81649"/>
                    <a:gd name="connsiteX10" fmla="*/ 1331 w 29731"/>
                    <a:gd name="connsiteY10" fmla="*/ 81649 h 81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649">
                      <a:moveTo>
                        <a:pt x="1331" y="81649"/>
                      </a:moveTo>
                      <a:cubicBezTo>
                        <a:pt x="887" y="81649"/>
                        <a:pt x="887" y="81649"/>
                        <a:pt x="1331" y="81649"/>
                      </a:cubicBezTo>
                      <a:cubicBezTo>
                        <a:pt x="444" y="81649"/>
                        <a:pt x="0" y="80762"/>
                        <a:pt x="0" y="80318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1331"/>
                        <a:pt x="29287" y="2219"/>
                        <a:pt x="28400" y="2219"/>
                      </a:cubicBezTo>
                      <a:lnTo>
                        <a:pt x="15975" y="2662"/>
                      </a:lnTo>
                      <a:lnTo>
                        <a:pt x="2662" y="80762"/>
                      </a:lnTo>
                      <a:cubicBezTo>
                        <a:pt x="2219" y="81206"/>
                        <a:pt x="1775" y="81649"/>
                        <a:pt x="1331" y="8164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4" name="Рисунок 8">
                  <a:extLst>
                    <a:ext uri="{FF2B5EF4-FFF2-40B4-BE49-F238E27FC236}">
                      <a16:creationId xmlns:a16="http://schemas.microsoft.com/office/drawing/2014/main" id="{9F3B7728-E85C-DCC3-FA62-C4FC4DABA9EB}"/>
                    </a:ext>
                  </a:extLst>
                </p:cNvPr>
                <p:cNvSpPr/>
                <p:nvPr/>
              </p:nvSpPr>
              <p:spPr>
                <a:xfrm>
                  <a:off x="590458" y="6218880"/>
                  <a:ext cx="29287" cy="82536"/>
                </a:xfrm>
                <a:custGeom>
                  <a:avLst/>
                  <a:gdLst>
                    <a:gd name="connsiteX0" fmla="*/ 1331 w 29287"/>
                    <a:gd name="connsiteY0" fmla="*/ 82537 h 82536"/>
                    <a:gd name="connsiteX1" fmla="*/ 1331 w 29287"/>
                    <a:gd name="connsiteY1" fmla="*/ 82537 h 82536"/>
                    <a:gd name="connsiteX2" fmla="*/ 0 w 29287"/>
                    <a:gd name="connsiteY2" fmla="*/ 81206 h 82536"/>
                    <a:gd name="connsiteX3" fmla="*/ 13312 w 29287"/>
                    <a:gd name="connsiteY3" fmla="*/ 1331 h 82536"/>
                    <a:gd name="connsiteX4" fmla="*/ 14644 w 29287"/>
                    <a:gd name="connsiteY4" fmla="*/ 444 h 82536"/>
                    <a:gd name="connsiteX5" fmla="*/ 27956 w 29287"/>
                    <a:gd name="connsiteY5" fmla="*/ 0 h 82536"/>
                    <a:gd name="connsiteX6" fmla="*/ 29287 w 29287"/>
                    <a:gd name="connsiteY6" fmla="*/ 1331 h 82536"/>
                    <a:gd name="connsiteX7" fmla="*/ 27956 w 29287"/>
                    <a:gd name="connsiteY7" fmla="*/ 2662 h 82536"/>
                    <a:gd name="connsiteX8" fmla="*/ 15531 w 29287"/>
                    <a:gd name="connsiteY8" fmla="*/ 3106 h 82536"/>
                    <a:gd name="connsiteX9" fmla="*/ 2219 w 29287"/>
                    <a:gd name="connsiteY9" fmla="*/ 81649 h 82536"/>
                    <a:gd name="connsiteX10" fmla="*/ 1331 w 29287"/>
                    <a:gd name="connsiteY10" fmla="*/ 82537 h 8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287" h="82536">
                      <a:moveTo>
                        <a:pt x="1331" y="82537"/>
                      </a:moveTo>
                      <a:cubicBezTo>
                        <a:pt x="1331" y="82537"/>
                        <a:pt x="887" y="82537"/>
                        <a:pt x="1331" y="82537"/>
                      </a:cubicBezTo>
                      <a:cubicBezTo>
                        <a:pt x="444" y="82537"/>
                        <a:pt x="0" y="81649"/>
                        <a:pt x="0" y="81206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7956" y="0"/>
                      </a:lnTo>
                      <a:cubicBezTo>
                        <a:pt x="28844" y="0"/>
                        <a:pt x="29287" y="444"/>
                        <a:pt x="29287" y="1331"/>
                      </a:cubicBezTo>
                      <a:cubicBezTo>
                        <a:pt x="29287" y="2219"/>
                        <a:pt x="28844" y="2662"/>
                        <a:pt x="27956" y="2662"/>
                      </a:cubicBezTo>
                      <a:lnTo>
                        <a:pt x="15531" y="3106"/>
                      </a:lnTo>
                      <a:lnTo>
                        <a:pt x="2219" y="81649"/>
                      </a:lnTo>
                      <a:cubicBezTo>
                        <a:pt x="2219" y="82093"/>
                        <a:pt x="1775" y="82537"/>
                        <a:pt x="1331" y="82537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5" name="Рисунок 8">
                  <a:extLst>
                    <a:ext uri="{FF2B5EF4-FFF2-40B4-BE49-F238E27FC236}">
                      <a16:creationId xmlns:a16="http://schemas.microsoft.com/office/drawing/2014/main" id="{F4820685-D793-C173-5A81-47451811F307}"/>
                    </a:ext>
                  </a:extLst>
                </p:cNvPr>
                <p:cNvSpPr/>
                <p:nvPr/>
              </p:nvSpPr>
              <p:spPr>
                <a:xfrm>
                  <a:off x="597558" y="6221543"/>
                  <a:ext cx="29731" cy="82980"/>
                </a:xfrm>
                <a:custGeom>
                  <a:avLst/>
                  <a:gdLst>
                    <a:gd name="connsiteX0" fmla="*/ 1331 w 29731"/>
                    <a:gd name="connsiteY0" fmla="*/ 82981 h 82980"/>
                    <a:gd name="connsiteX1" fmla="*/ 1331 w 29731"/>
                    <a:gd name="connsiteY1" fmla="*/ 82981 h 82980"/>
                    <a:gd name="connsiteX2" fmla="*/ 0 w 29731"/>
                    <a:gd name="connsiteY2" fmla="*/ 81649 h 82980"/>
                    <a:gd name="connsiteX3" fmla="*/ 12869 w 29731"/>
                    <a:gd name="connsiteY3" fmla="*/ 1331 h 82980"/>
                    <a:gd name="connsiteX4" fmla="*/ 14200 w 29731"/>
                    <a:gd name="connsiteY4" fmla="*/ 444 h 82980"/>
                    <a:gd name="connsiteX5" fmla="*/ 28400 w 29731"/>
                    <a:gd name="connsiteY5" fmla="*/ 0 h 82980"/>
                    <a:gd name="connsiteX6" fmla="*/ 29731 w 29731"/>
                    <a:gd name="connsiteY6" fmla="*/ 1331 h 82980"/>
                    <a:gd name="connsiteX7" fmla="*/ 28400 w 29731"/>
                    <a:gd name="connsiteY7" fmla="*/ 2662 h 82980"/>
                    <a:gd name="connsiteX8" fmla="*/ 15531 w 29731"/>
                    <a:gd name="connsiteY8" fmla="*/ 3106 h 82980"/>
                    <a:gd name="connsiteX9" fmla="*/ 2662 w 29731"/>
                    <a:gd name="connsiteY9" fmla="*/ 82537 h 82980"/>
                    <a:gd name="connsiteX10" fmla="*/ 1331 w 29731"/>
                    <a:gd name="connsiteY10" fmla="*/ 82981 h 82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2980">
                      <a:moveTo>
                        <a:pt x="1331" y="82981"/>
                      </a:moveTo>
                      <a:cubicBezTo>
                        <a:pt x="1331" y="82981"/>
                        <a:pt x="887" y="82981"/>
                        <a:pt x="1331" y="82981"/>
                      </a:cubicBezTo>
                      <a:cubicBezTo>
                        <a:pt x="444" y="82981"/>
                        <a:pt x="0" y="82093"/>
                        <a:pt x="0" y="81649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8400" y="0"/>
                      </a:lnTo>
                      <a:cubicBezTo>
                        <a:pt x="28844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531" y="3106"/>
                      </a:lnTo>
                      <a:lnTo>
                        <a:pt x="2662" y="82537"/>
                      </a:lnTo>
                      <a:cubicBezTo>
                        <a:pt x="2219" y="82537"/>
                        <a:pt x="1775" y="82981"/>
                        <a:pt x="1331" y="82981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6" name="Рисунок 8">
                  <a:extLst>
                    <a:ext uri="{FF2B5EF4-FFF2-40B4-BE49-F238E27FC236}">
                      <a16:creationId xmlns:a16="http://schemas.microsoft.com/office/drawing/2014/main" id="{AA63E8F6-D341-E708-D0D6-E25818B5F423}"/>
                    </a:ext>
                  </a:extLst>
                </p:cNvPr>
                <p:cNvSpPr/>
                <p:nvPr/>
              </p:nvSpPr>
              <p:spPr>
                <a:xfrm>
                  <a:off x="604214" y="6223762"/>
                  <a:ext cx="28843" cy="83868"/>
                </a:xfrm>
                <a:custGeom>
                  <a:avLst/>
                  <a:gdLst>
                    <a:gd name="connsiteX0" fmla="*/ 1331 w 28843"/>
                    <a:gd name="connsiteY0" fmla="*/ 83868 h 83868"/>
                    <a:gd name="connsiteX1" fmla="*/ 1331 w 28843"/>
                    <a:gd name="connsiteY1" fmla="*/ 83868 h 83868"/>
                    <a:gd name="connsiteX2" fmla="*/ 0 w 28843"/>
                    <a:gd name="connsiteY2" fmla="*/ 82537 h 83868"/>
                    <a:gd name="connsiteX3" fmla="*/ 12869 w 28843"/>
                    <a:gd name="connsiteY3" fmla="*/ 1331 h 83868"/>
                    <a:gd name="connsiteX4" fmla="*/ 14200 w 28843"/>
                    <a:gd name="connsiteY4" fmla="*/ 444 h 83868"/>
                    <a:gd name="connsiteX5" fmla="*/ 27512 w 28843"/>
                    <a:gd name="connsiteY5" fmla="*/ 0 h 83868"/>
                    <a:gd name="connsiteX6" fmla="*/ 28844 w 28843"/>
                    <a:gd name="connsiteY6" fmla="*/ 1331 h 83868"/>
                    <a:gd name="connsiteX7" fmla="*/ 27512 w 28843"/>
                    <a:gd name="connsiteY7" fmla="*/ 2662 h 83868"/>
                    <a:gd name="connsiteX8" fmla="*/ 15087 w 28843"/>
                    <a:gd name="connsiteY8" fmla="*/ 3106 h 83868"/>
                    <a:gd name="connsiteX9" fmla="*/ 2219 w 28843"/>
                    <a:gd name="connsiteY9" fmla="*/ 83424 h 83868"/>
                    <a:gd name="connsiteX10" fmla="*/ 1331 w 28843"/>
                    <a:gd name="connsiteY10" fmla="*/ 83868 h 83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843" h="83868">
                      <a:moveTo>
                        <a:pt x="1331" y="83868"/>
                      </a:moveTo>
                      <a:lnTo>
                        <a:pt x="1331" y="83868"/>
                      </a:lnTo>
                      <a:cubicBezTo>
                        <a:pt x="444" y="83868"/>
                        <a:pt x="0" y="82981"/>
                        <a:pt x="0" y="82537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512" y="0"/>
                      </a:lnTo>
                      <a:cubicBezTo>
                        <a:pt x="28400" y="0"/>
                        <a:pt x="28844" y="444"/>
                        <a:pt x="28844" y="1331"/>
                      </a:cubicBezTo>
                      <a:cubicBezTo>
                        <a:pt x="28844" y="2219"/>
                        <a:pt x="28400" y="2662"/>
                        <a:pt x="27512" y="2662"/>
                      </a:cubicBezTo>
                      <a:lnTo>
                        <a:pt x="15087" y="3106"/>
                      </a:lnTo>
                      <a:lnTo>
                        <a:pt x="2219" y="83424"/>
                      </a:lnTo>
                      <a:cubicBezTo>
                        <a:pt x="2662" y="83424"/>
                        <a:pt x="1775" y="83868"/>
                        <a:pt x="1331" y="83868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7" name="Рисунок 8">
                  <a:extLst>
                    <a:ext uri="{FF2B5EF4-FFF2-40B4-BE49-F238E27FC236}">
                      <a16:creationId xmlns:a16="http://schemas.microsoft.com/office/drawing/2014/main" id="{B8649268-DDC0-8152-F865-4663987CF5CD}"/>
                    </a:ext>
                  </a:extLst>
                </p:cNvPr>
                <p:cNvSpPr/>
                <p:nvPr/>
              </p:nvSpPr>
              <p:spPr>
                <a:xfrm>
                  <a:off x="611314" y="6225980"/>
                  <a:ext cx="28399" cy="84755"/>
                </a:xfrm>
                <a:custGeom>
                  <a:avLst/>
                  <a:gdLst>
                    <a:gd name="connsiteX0" fmla="*/ 1331 w 28399"/>
                    <a:gd name="connsiteY0" fmla="*/ 84756 h 84755"/>
                    <a:gd name="connsiteX1" fmla="*/ 1331 w 28399"/>
                    <a:gd name="connsiteY1" fmla="*/ 84756 h 84755"/>
                    <a:gd name="connsiteX2" fmla="*/ 0 w 28399"/>
                    <a:gd name="connsiteY2" fmla="*/ 83424 h 84755"/>
                    <a:gd name="connsiteX3" fmla="*/ 12869 w 28399"/>
                    <a:gd name="connsiteY3" fmla="*/ 1331 h 84755"/>
                    <a:gd name="connsiteX4" fmla="*/ 14200 w 28399"/>
                    <a:gd name="connsiteY4" fmla="*/ 444 h 84755"/>
                    <a:gd name="connsiteX5" fmla="*/ 27069 w 28399"/>
                    <a:gd name="connsiteY5" fmla="*/ 0 h 84755"/>
                    <a:gd name="connsiteX6" fmla="*/ 28400 w 28399"/>
                    <a:gd name="connsiteY6" fmla="*/ 1331 h 84755"/>
                    <a:gd name="connsiteX7" fmla="*/ 27069 w 28399"/>
                    <a:gd name="connsiteY7" fmla="*/ 2662 h 84755"/>
                    <a:gd name="connsiteX8" fmla="*/ 15087 w 28399"/>
                    <a:gd name="connsiteY8" fmla="*/ 3106 h 84755"/>
                    <a:gd name="connsiteX9" fmla="*/ 2662 w 28399"/>
                    <a:gd name="connsiteY9" fmla="*/ 84312 h 84755"/>
                    <a:gd name="connsiteX10" fmla="*/ 1331 w 28399"/>
                    <a:gd name="connsiteY10" fmla="*/ 84756 h 84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4755">
                      <a:moveTo>
                        <a:pt x="1331" y="84756"/>
                      </a:moveTo>
                      <a:lnTo>
                        <a:pt x="1331" y="84756"/>
                      </a:lnTo>
                      <a:cubicBezTo>
                        <a:pt x="444" y="84756"/>
                        <a:pt x="0" y="83868"/>
                        <a:pt x="0" y="83424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087" y="3106"/>
                      </a:lnTo>
                      <a:lnTo>
                        <a:pt x="2662" y="84312"/>
                      </a:lnTo>
                      <a:cubicBezTo>
                        <a:pt x="2662" y="84312"/>
                        <a:pt x="1775" y="84756"/>
                        <a:pt x="1331" y="8475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8" name="Рисунок 8">
                  <a:extLst>
                    <a:ext uri="{FF2B5EF4-FFF2-40B4-BE49-F238E27FC236}">
                      <a16:creationId xmlns:a16="http://schemas.microsoft.com/office/drawing/2014/main" id="{26393894-9F66-137E-8441-21EA633EFA31}"/>
                    </a:ext>
                  </a:extLst>
                </p:cNvPr>
                <p:cNvSpPr/>
                <p:nvPr/>
              </p:nvSpPr>
              <p:spPr>
                <a:xfrm>
                  <a:off x="617970" y="6228643"/>
                  <a:ext cx="28399" cy="85199"/>
                </a:xfrm>
                <a:custGeom>
                  <a:avLst/>
                  <a:gdLst>
                    <a:gd name="connsiteX0" fmla="*/ 1331 w 28399"/>
                    <a:gd name="connsiteY0" fmla="*/ 85199 h 85199"/>
                    <a:gd name="connsiteX1" fmla="*/ 1331 w 28399"/>
                    <a:gd name="connsiteY1" fmla="*/ 85199 h 85199"/>
                    <a:gd name="connsiteX2" fmla="*/ 0 w 28399"/>
                    <a:gd name="connsiteY2" fmla="*/ 83868 h 85199"/>
                    <a:gd name="connsiteX3" fmla="*/ 12869 w 28399"/>
                    <a:gd name="connsiteY3" fmla="*/ 887 h 85199"/>
                    <a:gd name="connsiteX4" fmla="*/ 14200 w 28399"/>
                    <a:gd name="connsiteY4" fmla="*/ 0 h 85199"/>
                    <a:gd name="connsiteX5" fmla="*/ 27069 w 28399"/>
                    <a:gd name="connsiteY5" fmla="*/ 0 h 85199"/>
                    <a:gd name="connsiteX6" fmla="*/ 28400 w 28399"/>
                    <a:gd name="connsiteY6" fmla="*/ 1331 h 85199"/>
                    <a:gd name="connsiteX7" fmla="*/ 27069 w 28399"/>
                    <a:gd name="connsiteY7" fmla="*/ 2662 h 85199"/>
                    <a:gd name="connsiteX8" fmla="*/ 15531 w 28399"/>
                    <a:gd name="connsiteY8" fmla="*/ 2662 h 85199"/>
                    <a:gd name="connsiteX9" fmla="*/ 2662 w 28399"/>
                    <a:gd name="connsiteY9" fmla="*/ 84312 h 85199"/>
                    <a:gd name="connsiteX10" fmla="*/ 1331 w 28399"/>
                    <a:gd name="connsiteY10" fmla="*/ 85199 h 85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5199">
                      <a:moveTo>
                        <a:pt x="1331" y="85199"/>
                      </a:moveTo>
                      <a:lnTo>
                        <a:pt x="1331" y="85199"/>
                      </a:lnTo>
                      <a:cubicBezTo>
                        <a:pt x="444" y="85199"/>
                        <a:pt x="0" y="84312"/>
                        <a:pt x="0" y="83868"/>
                      </a:cubicBezTo>
                      <a:lnTo>
                        <a:pt x="12869" y="887"/>
                      </a:lnTo>
                      <a:cubicBezTo>
                        <a:pt x="12869" y="444"/>
                        <a:pt x="13312" y="0"/>
                        <a:pt x="14200" y="0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531" y="2662"/>
                      </a:lnTo>
                      <a:lnTo>
                        <a:pt x="2662" y="84312"/>
                      </a:lnTo>
                      <a:cubicBezTo>
                        <a:pt x="2662" y="84756"/>
                        <a:pt x="1775" y="85199"/>
                        <a:pt x="1331" y="8519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1" name="Рисунок 8">
                <a:extLst>
                  <a:ext uri="{FF2B5EF4-FFF2-40B4-BE49-F238E27FC236}">
                    <a16:creationId xmlns:a16="http://schemas.microsoft.com/office/drawing/2014/main" id="{6C62B89D-BCBD-79FF-4176-F80E22A523B3}"/>
                  </a:ext>
                </a:extLst>
              </p:cNvPr>
              <p:cNvSpPr/>
              <p:nvPr/>
            </p:nvSpPr>
            <p:spPr>
              <a:xfrm>
                <a:off x="521677" y="6231749"/>
                <a:ext cx="175463" cy="248498"/>
              </a:xfrm>
              <a:custGeom>
                <a:avLst/>
                <a:gdLst>
                  <a:gd name="connsiteX0" fmla="*/ 71443 w 175463"/>
                  <a:gd name="connsiteY0" fmla="*/ 248498 h 248498"/>
                  <a:gd name="connsiteX1" fmla="*/ 0 w 175463"/>
                  <a:gd name="connsiteY1" fmla="*/ 179718 h 248498"/>
                  <a:gd name="connsiteX2" fmla="*/ 0 w 175463"/>
                  <a:gd name="connsiteY2" fmla="*/ 179274 h 248498"/>
                  <a:gd name="connsiteX3" fmla="*/ 444 w 175463"/>
                  <a:gd name="connsiteY3" fmla="*/ 173505 h 248498"/>
                  <a:gd name="connsiteX4" fmla="*/ 8431 w 175463"/>
                  <a:gd name="connsiteY4" fmla="*/ 122030 h 248498"/>
                  <a:gd name="connsiteX5" fmla="*/ 9762 w 175463"/>
                  <a:gd name="connsiteY5" fmla="*/ 120255 h 248498"/>
                  <a:gd name="connsiteX6" fmla="*/ 11981 w 175463"/>
                  <a:gd name="connsiteY6" fmla="*/ 120255 h 248498"/>
                  <a:gd name="connsiteX7" fmla="*/ 85199 w 175463"/>
                  <a:gd name="connsiteY7" fmla="*/ 157974 h 248498"/>
                  <a:gd name="connsiteX8" fmla="*/ 96293 w 175463"/>
                  <a:gd name="connsiteY8" fmla="*/ 154868 h 248498"/>
                  <a:gd name="connsiteX9" fmla="*/ 120699 w 175463"/>
                  <a:gd name="connsiteY9" fmla="*/ 2219 h 248498"/>
                  <a:gd name="connsiteX10" fmla="*/ 123362 w 175463"/>
                  <a:gd name="connsiteY10" fmla="*/ 0 h 248498"/>
                  <a:gd name="connsiteX11" fmla="*/ 173061 w 175463"/>
                  <a:gd name="connsiteY11" fmla="*/ 887 h 248498"/>
                  <a:gd name="connsiteX12" fmla="*/ 174836 w 175463"/>
                  <a:gd name="connsiteY12" fmla="*/ 1775 h 248498"/>
                  <a:gd name="connsiteX13" fmla="*/ 175280 w 175463"/>
                  <a:gd name="connsiteY13" fmla="*/ 3994 h 248498"/>
                  <a:gd name="connsiteX14" fmla="*/ 145549 w 175463"/>
                  <a:gd name="connsiteY14" fmla="*/ 173949 h 248498"/>
                  <a:gd name="connsiteX15" fmla="*/ 144218 w 175463"/>
                  <a:gd name="connsiteY15" fmla="*/ 182380 h 248498"/>
                  <a:gd name="connsiteX16" fmla="*/ 71443 w 175463"/>
                  <a:gd name="connsiteY16" fmla="*/ 248498 h 248498"/>
                  <a:gd name="connsiteX17" fmla="*/ 5325 w 175463"/>
                  <a:gd name="connsiteY17" fmla="*/ 180161 h 248498"/>
                  <a:gd name="connsiteX18" fmla="*/ 71887 w 175463"/>
                  <a:gd name="connsiteY18" fmla="*/ 244061 h 248498"/>
                  <a:gd name="connsiteX19" fmla="*/ 139336 w 175463"/>
                  <a:gd name="connsiteY19" fmla="*/ 181936 h 248498"/>
                  <a:gd name="connsiteX20" fmla="*/ 140668 w 175463"/>
                  <a:gd name="connsiteY20" fmla="*/ 173505 h 248498"/>
                  <a:gd name="connsiteX21" fmla="*/ 169955 w 175463"/>
                  <a:gd name="connsiteY21" fmla="*/ 6656 h 248498"/>
                  <a:gd name="connsiteX22" fmla="*/ 125580 w 175463"/>
                  <a:gd name="connsiteY22" fmla="*/ 5769 h 248498"/>
                  <a:gd name="connsiteX23" fmla="*/ 101618 w 175463"/>
                  <a:gd name="connsiteY23" fmla="*/ 157530 h 248498"/>
                  <a:gd name="connsiteX24" fmla="*/ 100287 w 175463"/>
                  <a:gd name="connsiteY24" fmla="*/ 159305 h 248498"/>
                  <a:gd name="connsiteX25" fmla="*/ 85643 w 175463"/>
                  <a:gd name="connsiteY25" fmla="*/ 163743 h 248498"/>
                  <a:gd name="connsiteX26" fmla="*/ 13312 w 175463"/>
                  <a:gd name="connsiteY26" fmla="*/ 126912 h 248498"/>
                  <a:gd name="connsiteX27" fmla="*/ 5769 w 175463"/>
                  <a:gd name="connsiteY27" fmla="*/ 173949 h 248498"/>
                  <a:gd name="connsiteX28" fmla="*/ 5769 w 175463"/>
                  <a:gd name="connsiteY28" fmla="*/ 173949 h 248498"/>
                  <a:gd name="connsiteX29" fmla="*/ 5325 w 175463"/>
                  <a:gd name="connsiteY29" fmla="*/ 180161 h 248498"/>
                  <a:gd name="connsiteX30" fmla="*/ 85199 w 175463"/>
                  <a:gd name="connsiteY30" fmla="*/ 158861 h 248498"/>
                  <a:gd name="connsiteX31" fmla="*/ 85199 w 175463"/>
                  <a:gd name="connsiteY31" fmla="*/ 158861 h 248498"/>
                  <a:gd name="connsiteX32" fmla="*/ 85199 w 175463"/>
                  <a:gd name="connsiteY32" fmla="*/ 158861 h 24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5463" h="248498">
                    <a:moveTo>
                      <a:pt x="71443" y="248498"/>
                    </a:moveTo>
                    <a:cubicBezTo>
                      <a:pt x="32393" y="248498"/>
                      <a:pt x="1775" y="218767"/>
                      <a:pt x="0" y="179718"/>
                    </a:cubicBezTo>
                    <a:cubicBezTo>
                      <a:pt x="0" y="179718"/>
                      <a:pt x="0" y="179718"/>
                      <a:pt x="0" y="179274"/>
                    </a:cubicBezTo>
                    <a:lnTo>
                      <a:pt x="444" y="173505"/>
                    </a:lnTo>
                    <a:cubicBezTo>
                      <a:pt x="444" y="159305"/>
                      <a:pt x="7987" y="123362"/>
                      <a:pt x="8431" y="122030"/>
                    </a:cubicBezTo>
                    <a:cubicBezTo>
                      <a:pt x="8431" y="121143"/>
                      <a:pt x="9319" y="120699"/>
                      <a:pt x="9762" y="120255"/>
                    </a:cubicBezTo>
                    <a:cubicBezTo>
                      <a:pt x="10650" y="119812"/>
                      <a:pt x="11537" y="119812"/>
                      <a:pt x="11981" y="120255"/>
                    </a:cubicBezTo>
                    <a:cubicBezTo>
                      <a:pt x="37718" y="134455"/>
                      <a:pt x="80318" y="157086"/>
                      <a:pt x="85199" y="157974"/>
                    </a:cubicBezTo>
                    <a:cubicBezTo>
                      <a:pt x="88306" y="157974"/>
                      <a:pt x="93630" y="155755"/>
                      <a:pt x="96293" y="154868"/>
                    </a:cubicBezTo>
                    <a:lnTo>
                      <a:pt x="120699" y="2219"/>
                    </a:lnTo>
                    <a:cubicBezTo>
                      <a:pt x="120699" y="887"/>
                      <a:pt x="122030" y="0"/>
                      <a:pt x="123362" y="0"/>
                    </a:cubicBezTo>
                    <a:lnTo>
                      <a:pt x="173061" y="887"/>
                    </a:lnTo>
                    <a:cubicBezTo>
                      <a:pt x="173949" y="887"/>
                      <a:pt x="174392" y="1331"/>
                      <a:pt x="174836" y="1775"/>
                    </a:cubicBezTo>
                    <a:cubicBezTo>
                      <a:pt x="175280" y="2219"/>
                      <a:pt x="175724" y="3106"/>
                      <a:pt x="175280" y="3994"/>
                    </a:cubicBezTo>
                    <a:lnTo>
                      <a:pt x="145549" y="173949"/>
                    </a:lnTo>
                    <a:lnTo>
                      <a:pt x="144218" y="182380"/>
                    </a:lnTo>
                    <a:cubicBezTo>
                      <a:pt x="136674" y="224536"/>
                      <a:pt x="110049" y="248498"/>
                      <a:pt x="71443" y="248498"/>
                    </a:cubicBezTo>
                    <a:close/>
                    <a:moveTo>
                      <a:pt x="5325" y="180161"/>
                    </a:moveTo>
                    <a:cubicBezTo>
                      <a:pt x="7100" y="216549"/>
                      <a:pt x="35500" y="244061"/>
                      <a:pt x="71887" y="244061"/>
                    </a:cubicBezTo>
                    <a:cubicBezTo>
                      <a:pt x="108274" y="244061"/>
                      <a:pt x="132236" y="221874"/>
                      <a:pt x="139336" y="181936"/>
                    </a:cubicBezTo>
                    <a:lnTo>
                      <a:pt x="140668" y="173505"/>
                    </a:lnTo>
                    <a:lnTo>
                      <a:pt x="169955" y="6656"/>
                    </a:lnTo>
                    <a:lnTo>
                      <a:pt x="125580" y="5769"/>
                    </a:lnTo>
                    <a:lnTo>
                      <a:pt x="101618" y="157530"/>
                    </a:lnTo>
                    <a:cubicBezTo>
                      <a:pt x="101618" y="158418"/>
                      <a:pt x="100730" y="159305"/>
                      <a:pt x="100287" y="159305"/>
                    </a:cubicBezTo>
                    <a:cubicBezTo>
                      <a:pt x="99399" y="159749"/>
                      <a:pt x="90968" y="163743"/>
                      <a:pt x="85643" y="163743"/>
                    </a:cubicBezTo>
                    <a:cubicBezTo>
                      <a:pt x="82093" y="163743"/>
                      <a:pt x="39937" y="141555"/>
                      <a:pt x="13312" y="126912"/>
                    </a:cubicBezTo>
                    <a:cubicBezTo>
                      <a:pt x="10650" y="136674"/>
                      <a:pt x="5769" y="163299"/>
                      <a:pt x="5769" y="173949"/>
                    </a:cubicBezTo>
                    <a:lnTo>
                      <a:pt x="5769" y="173949"/>
                    </a:lnTo>
                    <a:lnTo>
                      <a:pt x="5325" y="180161"/>
                    </a:lnTo>
                    <a:close/>
                    <a:moveTo>
                      <a:pt x="85199" y="158861"/>
                    </a:moveTo>
                    <a:lnTo>
                      <a:pt x="85199" y="158861"/>
                    </a:lnTo>
                    <a:lnTo>
                      <a:pt x="85199" y="158861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2" name="Рисунок 8">
                <a:extLst>
                  <a:ext uri="{FF2B5EF4-FFF2-40B4-BE49-F238E27FC236}">
                    <a16:creationId xmlns:a16="http://schemas.microsoft.com/office/drawing/2014/main" id="{9D256F1C-8267-2AF8-9C25-C2ABD0589D50}"/>
                  </a:ext>
                </a:extLst>
              </p:cNvPr>
              <p:cNvSpPr/>
              <p:nvPr/>
            </p:nvSpPr>
            <p:spPr>
              <a:xfrm>
                <a:off x="647701" y="6338526"/>
                <a:ext cx="20856" cy="115984"/>
              </a:xfrm>
              <a:custGeom>
                <a:avLst/>
                <a:gdLst>
                  <a:gd name="connsiteX0" fmla="*/ 0 w 20856"/>
                  <a:gd name="connsiteY0" fmla="*/ 110659 h 115984"/>
                  <a:gd name="connsiteX1" fmla="*/ 2219 w 20856"/>
                  <a:gd name="connsiteY1" fmla="*/ 84922 h 115984"/>
                  <a:gd name="connsiteX2" fmla="*/ 4881 w 20856"/>
                  <a:gd name="connsiteY2" fmla="*/ 59185 h 115984"/>
                  <a:gd name="connsiteX3" fmla="*/ 7544 w 20856"/>
                  <a:gd name="connsiteY3" fmla="*/ 33447 h 115984"/>
                  <a:gd name="connsiteX4" fmla="*/ 8875 w 20856"/>
                  <a:gd name="connsiteY4" fmla="*/ 20579 h 115984"/>
                  <a:gd name="connsiteX5" fmla="*/ 9762 w 20856"/>
                  <a:gd name="connsiteY5" fmla="*/ 13923 h 115984"/>
                  <a:gd name="connsiteX6" fmla="*/ 10650 w 20856"/>
                  <a:gd name="connsiteY6" fmla="*/ 7710 h 115984"/>
                  <a:gd name="connsiteX7" fmla="*/ 13312 w 20856"/>
                  <a:gd name="connsiteY7" fmla="*/ 12591 h 115984"/>
                  <a:gd name="connsiteX8" fmla="*/ 9762 w 20856"/>
                  <a:gd name="connsiteY8" fmla="*/ 9929 h 115984"/>
                  <a:gd name="connsiteX9" fmla="*/ 6212 w 20856"/>
                  <a:gd name="connsiteY9" fmla="*/ 7266 h 115984"/>
                  <a:gd name="connsiteX10" fmla="*/ 5769 w 20856"/>
                  <a:gd name="connsiteY10" fmla="*/ 1498 h 115984"/>
                  <a:gd name="connsiteX11" fmla="*/ 10206 w 20856"/>
                  <a:gd name="connsiteY11" fmla="*/ 166 h 115984"/>
                  <a:gd name="connsiteX12" fmla="*/ 14200 w 20856"/>
                  <a:gd name="connsiteY12" fmla="*/ 1941 h 115984"/>
                  <a:gd name="connsiteX13" fmla="*/ 18194 w 20856"/>
                  <a:gd name="connsiteY13" fmla="*/ 3716 h 115984"/>
                  <a:gd name="connsiteX14" fmla="*/ 20856 w 20856"/>
                  <a:gd name="connsiteY14" fmla="*/ 8154 h 115984"/>
                  <a:gd name="connsiteX15" fmla="*/ 20856 w 20856"/>
                  <a:gd name="connsiteY15" fmla="*/ 9041 h 115984"/>
                  <a:gd name="connsiteX16" fmla="*/ 20412 w 20856"/>
                  <a:gd name="connsiteY16" fmla="*/ 15698 h 115984"/>
                  <a:gd name="connsiteX17" fmla="*/ 19081 w 20856"/>
                  <a:gd name="connsiteY17" fmla="*/ 22354 h 115984"/>
                  <a:gd name="connsiteX18" fmla="*/ 17750 w 20856"/>
                  <a:gd name="connsiteY18" fmla="*/ 35222 h 115984"/>
                  <a:gd name="connsiteX19" fmla="*/ 14644 w 20856"/>
                  <a:gd name="connsiteY19" fmla="*/ 60960 h 115984"/>
                  <a:gd name="connsiteX20" fmla="*/ 11537 w 20856"/>
                  <a:gd name="connsiteY20" fmla="*/ 86697 h 115984"/>
                  <a:gd name="connsiteX21" fmla="*/ 7987 w 20856"/>
                  <a:gd name="connsiteY21" fmla="*/ 112434 h 115984"/>
                  <a:gd name="connsiteX22" fmla="*/ 3550 w 20856"/>
                  <a:gd name="connsiteY22" fmla="*/ 115984 h 115984"/>
                  <a:gd name="connsiteX23" fmla="*/ 0 w 20856"/>
                  <a:gd name="connsiteY23" fmla="*/ 110659 h 1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856" h="115984">
                    <a:moveTo>
                      <a:pt x="0" y="110659"/>
                    </a:moveTo>
                    <a:cubicBezTo>
                      <a:pt x="887" y="102228"/>
                      <a:pt x="1331" y="93353"/>
                      <a:pt x="2219" y="84922"/>
                    </a:cubicBezTo>
                    <a:lnTo>
                      <a:pt x="4881" y="59185"/>
                    </a:lnTo>
                    <a:cubicBezTo>
                      <a:pt x="5769" y="50754"/>
                      <a:pt x="6656" y="41879"/>
                      <a:pt x="7544" y="33447"/>
                    </a:cubicBezTo>
                    <a:lnTo>
                      <a:pt x="8875" y="20579"/>
                    </a:lnTo>
                    <a:lnTo>
                      <a:pt x="9762" y="13923"/>
                    </a:lnTo>
                    <a:cubicBezTo>
                      <a:pt x="10206" y="11704"/>
                      <a:pt x="10206" y="9485"/>
                      <a:pt x="10650" y="7710"/>
                    </a:cubicBezTo>
                    <a:lnTo>
                      <a:pt x="13312" y="12591"/>
                    </a:lnTo>
                    <a:cubicBezTo>
                      <a:pt x="11981" y="11704"/>
                      <a:pt x="10650" y="10816"/>
                      <a:pt x="9762" y="9929"/>
                    </a:cubicBezTo>
                    <a:cubicBezTo>
                      <a:pt x="8431" y="9041"/>
                      <a:pt x="7544" y="8154"/>
                      <a:pt x="6212" y="7266"/>
                    </a:cubicBezTo>
                    <a:cubicBezTo>
                      <a:pt x="4437" y="5935"/>
                      <a:pt x="4437" y="3273"/>
                      <a:pt x="5769" y="1498"/>
                    </a:cubicBezTo>
                    <a:cubicBezTo>
                      <a:pt x="7100" y="166"/>
                      <a:pt x="8875" y="-277"/>
                      <a:pt x="10206" y="166"/>
                    </a:cubicBezTo>
                    <a:cubicBezTo>
                      <a:pt x="11537" y="610"/>
                      <a:pt x="12869" y="1054"/>
                      <a:pt x="14200" y="1941"/>
                    </a:cubicBezTo>
                    <a:cubicBezTo>
                      <a:pt x="15531" y="2385"/>
                      <a:pt x="16862" y="3273"/>
                      <a:pt x="18194" y="3716"/>
                    </a:cubicBezTo>
                    <a:cubicBezTo>
                      <a:pt x="19969" y="4604"/>
                      <a:pt x="20856" y="6379"/>
                      <a:pt x="20856" y="8154"/>
                    </a:cubicBezTo>
                    <a:lnTo>
                      <a:pt x="20856" y="9041"/>
                    </a:lnTo>
                    <a:cubicBezTo>
                      <a:pt x="20856" y="11260"/>
                      <a:pt x="20412" y="13479"/>
                      <a:pt x="20412" y="15698"/>
                    </a:cubicBezTo>
                    <a:lnTo>
                      <a:pt x="19081" y="22354"/>
                    </a:lnTo>
                    <a:lnTo>
                      <a:pt x="17750" y="35222"/>
                    </a:lnTo>
                    <a:cubicBezTo>
                      <a:pt x="16862" y="43654"/>
                      <a:pt x="15975" y="52529"/>
                      <a:pt x="14644" y="60960"/>
                    </a:cubicBezTo>
                    <a:lnTo>
                      <a:pt x="11537" y="86697"/>
                    </a:lnTo>
                    <a:cubicBezTo>
                      <a:pt x="10206" y="95128"/>
                      <a:pt x="9319" y="104003"/>
                      <a:pt x="7987" y="112434"/>
                    </a:cubicBezTo>
                    <a:cubicBezTo>
                      <a:pt x="7544" y="114653"/>
                      <a:pt x="5769" y="115984"/>
                      <a:pt x="3550" y="115984"/>
                    </a:cubicBezTo>
                    <a:cubicBezTo>
                      <a:pt x="1331" y="114653"/>
                      <a:pt x="0" y="112878"/>
                      <a:pt x="0" y="110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3" name="Рисунок 8">
                <a:extLst>
                  <a:ext uri="{FF2B5EF4-FFF2-40B4-BE49-F238E27FC236}">
                    <a16:creationId xmlns:a16="http://schemas.microsoft.com/office/drawing/2014/main" id="{FB8BE6AA-8F52-743F-4660-B2998A74835C}"/>
                  </a:ext>
                </a:extLst>
              </p:cNvPr>
              <p:cNvSpPr/>
              <p:nvPr/>
            </p:nvSpPr>
            <p:spPr>
              <a:xfrm>
                <a:off x="645175" y="6328821"/>
                <a:ext cx="20139" cy="28508"/>
              </a:xfrm>
              <a:custGeom>
                <a:avLst/>
                <a:gdLst>
                  <a:gd name="connsiteX0" fmla="*/ 8739 w 20139"/>
                  <a:gd name="connsiteY0" fmla="*/ 28509 h 28508"/>
                  <a:gd name="connsiteX1" fmla="*/ 7407 w 20139"/>
                  <a:gd name="connsiteY1" fmla="*/ 28509 h 28508"/>
                  <a:gd name="connsiteX2" fmla="*/ 307 w 20139"/>
                  <a:gd name="connsiteY2" fmla="*/ 12534 h 28508"/>
                  <a:gd name="connsiteX3" fmla="*/ 4745 w 20139"/>
                  <a:gd name="connsiteY3" fmla="*/ 3215 h 28508"/>
                  <a:gd name="connsiteX4" fmla="*/ 12732 w 20139"/>
                  <a:gd name="connsiteY4" fmla="*/ 109 h 28508"/>
                  <a:gd name="connsiteX5" fmla="*/ 19832 w 20139"/>
                  <a:gd name="connsiteY5" fmla="*/ 16084 h 28508"/>
                  <a:gd name="connsiteX6" fmla="*/ 19832 w 20139"/>
                  <a:gd name="connsiteY6" fmla="*/ 16084 h 28508"/>
                  <a:gd name="connsiteX7" fmla="*/ 15395 w 20139"/>
                  <a:gd name="connsiteY7" fmla="*/ 25403 h 28508"/>
                  <a:gd name="connsiteX8" fmla="*/ 8739 w 20139"/>
                  <a:gd name="connsiteY8" fmla="*/ 28509 h 28508"/>
                  <a:gd name="connsiteX9" fmla="*/ 11401 w 20139"/>
                  <a:gd name="connsiteY9" fmla="*/ 3215 h 28508"/>
                  <a:gd name="connsiteX10" fmla="*/ 7407 w 20139"/>
                  <a:gd name="connsiteY10" fmla="*/ 5434 h 28508"/>
                  <a:gd name="connsiteX11" fmla="*/ 3857 w 20139"/>
                  <a:gd name="connsiteY11" fmla="*/ 12978 h 28508"/>
                  <a:gd name="connsiteX12" fmla="*/ 8295 w 20139"/>
                  <a:gd name="connsiteY12" fmla="*/ 24959 h 28508"/>
                  <a:gd name="connsiteX13" fmla="*/ 13176 w 20139"/>
                  <a:gd name="connsiteY13" fmla="*/ 22740 h 28508"/>
                  <a:gd name="connsiteX14" fmla="*/ 16726 w 20139"/>
                  <a:gd name="connsiteY14" fmla="*/ 15196 h 28508"/>
                  <a:gd name="connsiteX15" fmla="*/ 12289 w 20139"/>
                  <a:gd name="connsiteY15" fmla="*/ 3215 h 28508"/>
                  <a:gd name="connsiteX16" fmla="*/ 11401 w 20139"/>
                  <a:gd name="connsiteY16" fmla="*/ 3215 h 28508"/>
                  <a:gd name="connsiteX17" fmla="*/ 18057 w 20139"/>
                  <a:gd name="connsiteY17" fmla="*/ 15640 h 28508"/>
                  <a:gd name="connsiteX18" fmla="*/ 18057 w 20139"/>
                  <a:gd name="connsiteY18" fmla="*/ 15640 h 28508"/>
                  <a:gd name="connsiteX19" fmla="*/ 18057 w 20139"/>
                  <a:gd name="connsiteY19" fmla="*/ 15640 h 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139" h="28508">
                    <a:moveTo>
                      <a:pt x="8739" y="28509"/>
                    </a:moveTo>
                    <a:cubicBezTo>
                      <a:pt x="8295" y="28509"/>
                      <a:pt x="7851" y="28509"/>
                      <a:pt x="7407" y="28509"/>
                    </a:cubicBezTo>
                    <a:cubicBezTo>
                      <a:pt x="2082" y="27621"/>
                      <a:pt x="-1024" y="20521"/>
                      <a:pt x="307" y="12534"/>
                    </a:cubicBezTo>
                    <a:cubicBezTo>
                      <a:pt x="751" y="8984"/>
                      <a:pt x="2526" y="5434"/>
                      <a:pt x="4745" y="3215"/>
                    </a:cubicBezTo>
                    <a:cubicBezTo>
                      <a:pt x="6964" y="553"/>
                      <a:pt x="10070" y="-335"/>
                      <a:pt x="12732" y="109"/>
                    </a:cubicBezTo>
                    <a:cubicBezTo>
                      <a:pt x="18057" y="996"/>
                      <a:pt x="21164" y="8096"/>
                      <a:pt x="19832" y="16084"/>
                    </a:cubicBezTo>
                    <a:lnTo>
                      <a:pt x="19832" y="16084"/>
                    </a:lnTo>
                    <a:cubicBezTo>
                      <a:pt x="19389" y="19634"/>
                      <a:pt x="17614" y="23184"/>
                      <a:pt x="15395" y="25403"/>
                    </a:cubicBezTo>
                    <a:cubicBezTo>
                      <a:pt x="13620" y="27178"/>
                      <a:pt x="11401" y="28509"/>
                      <a:pt x="8739" y="28509"/>
                    </a:cubicBezTo>
                    <a:close/>
                    <a:moveTo>
                      <a:pt x="11401" y="3215"/>
                    </a:moveTo>
                    <a:cubicBezTo>
                      <a:pt x="10070" y="3215"/>
                      <a:pt x="8739" y="4103"/>
                      <a:pt x="7407" y="5434"/>
                    </a:cubicBezTo>
                    <a:cubicBezTo>
                      <a:pt x="5632" y="7209"/>
                      <a:pt x="4301" y="9871"/>
                      <a:pt x="3857" y="12978"/>
                    </a:cubicBezTo>
                    <a:cubicBezTo>
                      <a:pt x="2970" y="18746"/>
                      <a:pt x="4745" y="24515"/>
                      <a:pt x="8295" y="24959"/>
                    </a:cubicBezTo>
                    <a:cubicBezTo>
                      <a:pt x="10070" y="25403"/>
                      <a:pt x="11401" y="24515"/>
                      <a:pt x="13176" y="22740"/>
                    </a:cubicBezTo>
                    <a:cubicBezTo>
                      <a:pt x="14951" y="20965"/>
                      <a:pt x="16282" y="18303"/>
                      <a:pt x="16726" y="15196"/>
                    </a:cubicBezTo>
                    <a:cubicBezTo>
                      <a:pt x="17614" y="9428"/>
                      <a:pt x="15839" y="3659"/>
                      <a:pt x="12289" y="3215"/>
                    </a:cubicBezTo>
                    <a:cubicBezTo>
                      <a:pt x="11845" y="3215"/>
                      <a:pt x="11845" y="3215"/>
                      <a:pt x="11401" y="3215"/>
                    </a:cubicBezTo>
                    <a:close/>
                    <a:moveTo>
                      <a:pt x="18057" y="15640"/>
                    </a:moveTo>
                    <a:lnTo>
                      <a:pt x="18057" y="15640"/>
                    </a:lnTo>
                    <a:lnTo>
                      <a:pt x="18057" y="156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4" name="Рисунок 8">
                <a:extLst>
                  <a:ext uri="{FF2B5EF4-FFF2-40B4-BE49-F238E27FC236}">
                    <a16:creationId xmlns:a16="http://schemas.microsoft.com/office/drawing/2014/main" id="{7F4D7E2F-1856-9683-21A5-2F1BC8722BAB}"/>
                  </a:ext>
                </a:extLst>
              </p:cNvPr>
              <p:cNvSpPr/>
              <p:nvPr/>
            </p:nvSpPr>
            <p:spPr>
              <a:xfrm>
                <a:off x="628620" y="6201453"/>
                <a:ext cx="65230" cy="33401"/>
              </a:xfrm>
              <a:custGeom>
                <a:avLst/>
                <a:gdLst>
                  <a:gd name="connsiteX0" fmla="*/ 62125 w 65230"/>
                  <a:gd name="connsiteY0" fmla="*/ 33402 h 33401"/>
                  <a:gd name="connsiteX1" fmla="*/ 62125 w 65230"/>
                  <a:gd name="connsiteY1" fmla="*/ 33402 h 33401"/>
                  <a:gd name="connsiteX2" fmla="*/ 887 w 65230"/>
                  <a:gd name="connsiteY2" fmla="*/ 11658 h 33401"/>
                  <a:gd name="connsiteX3" fmla="*/ 0 w 65230"/>
                  <a:gd name="connsiteY3" fmla="*/ 10327 h 33401"/>
                  <a:gd name="connsiteX4" fmla="*/ 1331 w 65230"/>
                  <a:gd name="connsiteY4" fmla="*/ 1008 h 33401"/>
                  <a:gd name="connsiteX5" fmla="*/ 2662 w 65230"/>
                  <a:gd name="connsiteY5" fmla="*/ 121 h 33401"/>
                  <a:gd name="connsiteX6" fmla="*/ 16419 w 65230"/>
                  <a:gd name="connsiteY6" fmla="*/ 1452 h 33401"/>
                  <a:gd name="connsiteX7" fmla="*/ 16862 w 65230"/>
                  <a:gd name="connsiteY7" fmla="*/ 1452 h 33401"/>
                  <a:gd name="connsiteX8" fmla="*/ 64343 w 65230"/>
                  <a:gd name="connsiteY8" fmla="*/ 18315 h 33401"/>
                  <a:gd name="connsiteX9" fmla="*/ 65231 w 65230"/>
                  <a:gd name="connsiteY9" fmla="*/ 19646 h 33401"/>
                  <a:gd name="connsiteX10" fmla="*/ 63012 w 65230"/>
                  <a:gd name="connsiteY10" fmla="*/ 32514 h 33401"/>
                  <a:gd name="connsiteX11" fmla="*/ 62125 w 65230"/>
                  <a:gd name="connsiteY11" fmla="*/ 33402 h 33401"/>
                  <a:gd name="connsiteX12" fmla="*/ 62125 w 65230"/>
                  <a:gd name="connsiteY12" fmla="*/ 33402 h 33401"/>
                  <a:gd name="connsiteX13" fmla="*/ 2662 w 65230"/>
                  <a:gd name="connsiteY13" fmla="*/ 9440 h 33401"/>
                  <a:gd name="connsiteX14" fmla="*/ 60793 w 65230"/>
                  <a:gd name="connsiteY14" fmla="*/ 30296 h 33401"/>
                  <a:gd name="connsiteX15" fmla="*/ 62568 w 65230"/>
                  <a:gd name="connsiteY15" fmla="*/ 20090 h 33401"/>
                  <a:gd name="connsiteX16" fmla="*/ 15975 w 65230"/>
                  <a:gd name="connsiteY16" fmla="*/ 3671 h 33401"/>
                  <a:gd name="connsiteX17" fmla="*/ 3550 w 65230"/>
                  <a:gd name="connsiteY17" fmla="*/ 2340 h 33401"/>
                  <a:gd name="connsiteX18" fmla="*/ 2662 w 65230"/>
                  <a:gd name="connsiteY18" fmla="*/ 9440 h 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230" h="33401">
                    <a:moveTo>
                      <a:pt x="62125" y="33402"/>
                    </a:moveTo>
                    <a:cubicBezTo>
                      <a:pt x="61681" y="33402"/>
                      <a:pt x="61681" y="33402"/>
                      <a:pt x="62125" y="33402"/>
                    </a:cubicBezTo>
                    <a:lnTo>
                      <a:pt x="887" y="11658"/>
                    </a:lnTo>
                    <a:cubicBezTo>
                      <a:pt x="444" y="11658"/>
                      <a:pt x="0" y="10771"/>
                      <a:pt x="0" y="10327"/>
                    </a:cubicBezTo>
                    <a:lnTo>
                      <a:pt x="1331" y="1008"/>
                    </a:lnTo>
                    <a:cubicBezTo>
                      <a:pt x="1331" y="565"/>
                      <a:pt x="2219" y="-323"/>
                      <a:pt x="2662" y="121"/>
                    </a:cubicBezTo>
                    <a:lnTo>
                      <a:pt x="16419" y="1452"/>
                    </a:lnTo>
                    <a:cubicBezTo>
                      <a:pt x="16419" y="1452"/>
                      <a:pt x="16419" y="1452"/>
                      <a:pt x="16862" y="1452"/>
                    </a:cubicBezTo>
                    <a:lnTo>
                      <a:pt x="64343" y="18315"/>
                    </a:lnTo>
                    <a:cubicBezTo>
                      <a:pt x="64787" y="18315"/>
                      <a:pt x="65231" y="19202"/>
                      <a:pt x="65231" y="19646"/>
                    </a:cubicBezTo>
                    <a:lnTo>
                      <a:pt x="63012" y="32514"/>
                    </a:lnTo>
                    <a:cubicBezTo>
                      <a:pt x="63012" y="32958"/>
                      <a:pt x="62568" y="33402"/>
                      <a:pt x="62125" y="33402"/>
                    </a:cubicBezTo>
                    <a:cubicBezTo>
                      <a:pt x="62568" y="33402"/>
                      <a:pt x="62125" y="33402"/>
                      <a:pt x="62125" y="33402"/>
                    </a:cubicBezTo>
                    <a:close/>
                    <a:moveTo>
                      <a:pt x="2662" y="9440"/>
                    </a:moveTo>
                    <a:lnTo>
                      <a:pt x="60793" y="30296"/>
                    </a:lnTo>
                    <a:lnTo>
                      <a:pt x="62568" y="20090"/>
                    </a:lnTo>
                    <a:lnTo>
                      <a:pt x="15975" y="3671"/>
                    </a:lnTo>
                    <a:lnTo>
                      <a:pt x="3550" y="2340"/>
                    </a:lnTo>
                    <a:lnTo>
                      <a:pt x="2662" y="94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5" name="Рисунок 8">
                <a:extLst>
                  <a:ext uri="{FF2B5EF4-FFF2-40B4-BE49-F238E27FC236}">
                    <a16:creationId xmlns:a16="http://schemas.microsoft.com/office/drawing/2014/main" id="{1778B608-4204-313B-6B9C-93AE0C52680B}"/>
                  </a:ext>
                </a:extLst>
              </p:cNvPr>
              <p:cNvSpPr/>
              <p:nvPr/>
            </p:nvSpPr>
            <p:spPr>
              <a:xfrm>
                <a:off x="628176" y="6201131"/>
                <a:ext cx="50261" cy="28843"/>
              </a:xfrm>
              <a:custGeom>
                <a:avLst/>
                <a:gdLst>
                  <a:gd name="connsiteX0" fmla="*/ 46593 w 50261"/>
                  <a:gd name="connsiteY0" fmla="*/ 28844 h 28843"/>
                  <a:gd name="connsiteX1" fmla="*/ 46593 w 50261"/>
                  <a:gd name="connsiteY1" fmla="*/ 28844 h 28843"/>
                  <a:gd name="connsiteX2" fmla="*/ 1331 w 50261"/>
                  <a:gd name="connsiteY2" fmla="*/ 11981 h 28843"/>
                  <a:gd name="connsiteX3" fmla="*/ 0 w 50261"/>
                  <a:gd name="connsiteY3" fmla="*/ 9762 h 28843"/>
                  <a:gd name="connsiteX4" fmla="*/ 1331 w 50261"/>
                  <a:gd name="connsiteY4" fmla="*/ 1331 h 28843"/>
                  <a:gd name="connsiteX5" fmla="*/ 2219 w 50261"/>
                  <a:gd name="connsiteY5" fmla="*/ 0 h 28843"/>
                  <a:gd name="connsiteX6" fmla="*/ 3994 w 50261"/>
                  <a:gd name="connsiteY6" fmla="*/ 0 h 28843"/>
                  <a:gd name="connsiteX7" fmla="*/ 48812 w 50261"/>
                  <a:gd name="connsiteY7" fmla="*/ 16419 h 28843"/>
                  <a:gd name="connsiteX8" fmla="*/ 50143 w 50261"/>
                  <a:gd name="connsiteY8" fmla="*/ 18637 h 28843"/>
                  <a:gd name="connsiteX9" fmla="*/ 48368 w 50261"/>
                  <a:gd name="connsiteY9" fmla="*/ 27069 h 28843"/>
                  <a:gd name="connsiteX10" fmla="*/ 47481 w 50261"/>
                  <a:gd name="connsiteY10" fmla="*/ 28400 h 28843"/>
                  <a:gd name="connsiteX11" fmla="*/ 46593 w 50261"/>
                  <a:gd name="connsiteY11" fmla="*/ 28844 h 28843"/>
                  <a:gd name="connsiteX12" fmla="*/ 3994 w 50261"/>
                  <a:gd name="connsiteY12" fmla="*/ 9319 h 28843"/>
                  <a:gd name="connsiteX13" fmla="*/ 45262 w 50261"/>
                  <a:gd name="connsiteY13" fmla="*/ 24406 h 28843"/>
                  <a:gd name="connsiteX14" fmla="*/ 46150 w 50261"/>
                  <a:gd name="connsiteY14" fmla="*/ 19969 h 28843"/>
                  <a:gd name="connsiteX15" fmla="*/ 4881 w 50261"/>
                  <a:gd name="connsiteY15" fmla="*/ 4437 h 28843"/>
                  <a:gd name="connsiteX16" fmla="*/ 3994 w 50261"/>
                  <a:gd name="connsiteY16" fmla="*/ 9319 h 28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61" h="28843">
                    <a:moveTo>
                      <a:pt x="46593" y="28844"/>
                    </a:moveTo>
                    <a:lnTo>
                      <a:pt x="46593" y="28844"/>
                    </a:lnTo>
                    <a:lnTo>
                      <a:pt x="1331" y="11981"/>
                    </a:lnTo>
                    <a:cubicBezTo>
                      <a:pt x="444" y="11537"/>
                      <a:pt x="0" y="10650"/>
                      <a:pt x="0" y="9762"/>
                    </a:cubicBezTo>
                    <a:lnTo>
                      <a:pt x="1331" y="1331"/>
                    </a:lnTo>
                    <a:cubicBezTo>
                      <a:pt x="1331" y="887"/>
                      <a:pt x="1775" y="444"/>
                      <a:pt x="2219" y="0"/>
                    </a:cubicBezTo>
                    <a:cubicBezTo>
                      <a:pt x="3106" y="0"/>
                      <a:pt x="3550" y="0"/>
                      <a:pt x="3994" y="0"/>
                    </a:cubicBezTo>
                    <a:lnTo>
                      <a:pt x="48812" y="16419"/>
                    </a:lnTo>
                    <a:cubicBezTo>
                      <a:pt x="49700" y="16862"/>
                      <a:pt x="50587" y="17750"/>
                      <a:pt x="50143" y="18637"/>
                    </a:cubicBezTo>
                    <a:lnTo>
                      <a:pt x="48368" y="27069"/>
                    </a:lnTo>
                    <a:cubicBezTo>
                      <a:pt x="48368" y="27512"/>
                      <a:pt x="47925" y="27956"/>
                      <a:pt x="47481" y="28400"/>
                    </a:cubicBezTo>
                    <a:cubicBezTo>
                      <a:pt x="47481" y="28400"/>
                      <a:pt x="47037" y="28844"/>
                      <a:pt x="46593" y="28844"/>
                    </a:cubicBezTo>
                    <a:close/>
                    <a:moveTo>
                      <a:pt x="3994" y="9319"/>
                    </a:moveTo>
                    <a:lnTo>
                      <a:pt x="45262" y="24406"/>
                    </a:lnTo>
                    <a:lnTo>
                      <a:pt x="46150" y="19969"/>
                    </a:lnTo>
                    <a:lnTo>
                      <a:pt x="4881" y="4437"/>
                    </a:lnTo>
                    <a:lnTo>
                      <a:pt x="3994" y="9319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6" name="Рисунок 8">
                <a:extLst>
                  <a:ext uri="{FF2B5EF4-FFF2-40B4-BE49-F238E27FC236}">
                    <a16:creationId xmlns:a16="http://schemas.microsoft.com/office/drawing/2014/main" id="{A0AE24A1-6373-B9E0-1EE5-F9195556821C}"/>
                  </a:ext>
                </a:extLst>
              </p:cNvPr>
              <p:cNvGrpSpPr/>
              <p:nvPr/>
            </p:nvGrpSpPr>
            <p:grpSpPr>
              <a:xfrm>
                <a:off x="675483" y="6217819"/>
                <a:ext cx="18098" cy="5055"/>
                <a:chOff x="675483" y="6217819"/>
                <a:chExt cx="18098" cy="5055"/>
              </a:xfrm>
              <a:solidFill>
                <a:srgbClr val="FFFFFF"/>
              </a:solidFill>
            </p:grpSpPr>
            <p:sp>
              <p:nvSpPr>
                <p:cNvPr id="59" name="Рисунок 8">
                  <a:extLst>
                    <a:ext uri="{FF2B5EF4-FFF2-40B4-BE49-F238E27FC236}">
                      <a16:creationId xmlns:a16="http://schemas.microsoft.com/office/drawing/2014/main" id="{4A947AC9-7298-813D-5409-B9B5871D296B}"/>
                    </a:ext>
                  </a:extLst>
                </p:cNvPr>
                <p:cNvSpPr/>
                <p:nvPr/>
              </p:nvSpPr>
              <p:spPr>
                <a:xfrm>
                  <a:off x="676544" y="6218880"/>
                  <a:ext cx="15531" cy="2662"/>
                </a:xfrm>
                <a:custGeom>
                  <a:avLst/>
                  <a:gdLst>
                    <a:gd name="connsiteX0" fmla="*/ 0 w 15531"/>
                    <a:gd name="connsiteY0" fmla="*/ 0 h 2662"/>
                    <a:gd name="connsiteX1" fmla="*/ 15531 w 15531"/>
                    <a:gd name="connsiteY1" fmla="*/ 2662 h 2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31" h="2662">
                      <a:moveTo>
                        <a:pt x="0" y="0"/>
                      </a:moveTo>
                      <a:lnTo>
                        <a:pt x="15531" y="2662"/>
                      </a:lnTo>
                    </a:path>
                  </a:pathLst>
                </a:custGeom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0" name="Рисунок 8">
                  <a:extLst>
                    <a:ext uri="{FF2B5EF4-FFF2-40B4-BE49-F238E27FC236}">
                      <a16:creationId xmlns:a16="http://schemas.microsoft.com/office/drawing/2014/main" id="{EF81DE09-81BF-721C-A2B8-AD9201F24F7A}"/>
                    </a:ext>
                  </a:extLst>
                </p:cNvPr>
                <p:cNvSpPr/>
                <p:nvPr/>
              </p:nvSpPr>
              <p:spPr>
                <a:xfrm>
                  <a:off x="675483" y="6217819"/>
                  <a:ext cx="18098" cy="5055"/>
                </a:xfrm>
                <a:custGeom>
                  <a:avLst/>
                  <a:gdLst>
                    <a:gd name="connsiteX0" fmla="*/ 16593 w 18098"/>
                    <a:gd name="connsiteY0" fmla="*/ 5055 h 5055"/>
                    <a:gd name="connsiteX1" fmla="*/ 16593 w 18098"/>
                    <a:gd name="connsiteY1" fmla="*/ 5055 h 5055"/>
                    <a:gd name="connsiteX2" fmla="*/ 1062 w 18098"/>
                    <a:gd name="connsiteY2" fmla="*/ 2393 h 5055"/>
                    <a:gd name="connsiteX3" fmla="*/ 174 w 18098"/>
                    <a:gd name="connsiteY3" fmla="*/ 1062 h 5055"/>
                    <a:gd name="connsiteX4" fmla="*/ 1505 w 18098"/>
                    <a:gd name="connsiteY4" fmla="*/ 174 h 5055"/>
                    <a:gd name="connsiteX5" fmla="*/ 17036 w 18098"/>
                    <a:gd name="connsiteY5" fmla="*/ 2837 h 5055"/>
                    <a:gd name="connsiteX6" fmla="*/ 17924 w 18098"/>
                    <a:gd name="connsiteY6" fmla="*/ 4168 h 5055"/>
                    <a:gd name="connsiteX7" fmla="*/ 16593 w 18098"/>
                    <a:gd name="connsiteY7" fmla="*/ 5055 h 5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98" h="5055">
                      <a:moveTo>
                        <a:pt x="16593" y="5055"/>
                      </a:moveTo>
                      <a:lnTo>
                        <a:pt x="16593" y="5055"/>
                      </a:lnTo>
                      <a:lnTo>
                        <a:pt x="1062" y="2393"/>
                      </a:lnTo>
                      <a:cubicBezTo>
                        <a:pt x="174" y="2393"/>
                        <a:pt x="-270" y="1505"/>
                        <a:pt x="174" y="1062"/>
                      </a:cubicBezTo>
                      <a:cubicBezTo>
                        <a:pt x="174" y="174"/>
                        <a:pt x="1062" y="-270"/>
                        <a:pt x="1505" y="174"/>
                      </a:cubicBezTo>
                      <a:lnTo>
                        <a:pt x="17036" y="2837"/>
                      </a:lnTo>
                      <a:cubicBezTo>
                        <a:pt x="17924" y="2837"/>
                        <a:pt x="18368" y="3724"/>
                        <a:pt x="17924" y="4168"/>
                      </a:cubicBezTo>
                      <a:cubicBezTo>
                        <a:pt x="17480" y="4612"/>
                        <a:pt x="17036" y="5055"/>
                        <a:pt x="16593" y="5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7" name="Рисунок 8">
                <a:extLst>
                  <a:ext uri="{FF2B5EF4-FFF2-40B4-BE49-F238E27FC236}">
                    <a16:creationId xmlns:a16="http://schemas.microsoft.com/office/drawing/2014/main" id="{95BAE011-10D7-D2AD-427E-D5CCF4BA00ED}"/>
                  </a:ext>
                </a:extLst>
              </p:cNvPr>
              <p:cNvSpPr/>
              <p:nvPr/>
            </p:nvSpPr>
            <p:spPr>
              <a:xfrm>
                <a:off x="542089" y="6348898"/>
                <a:ext cx="76768" cy="39937"/>
              </a:xfrm>
              <a:custGeom>
                <a:avLst/>
                <a:gdLst>
                  <a:gd name="connsiteX0" fmla="*/ 75437 w 76768"/>
                  <a:gd name="connsiteY0" fmla="*/ 39937 h 39937"/>
                  <a:gd name="connsiteX1" fmla="*/ 74549 w 76768"/>
                  <a:gd name="connsiteY1" fmla="*/ 39937 h 39937"/>
                  <a:gd name="connsiteX2" fmla="*/ 887 w 76768"/>
                  <a:gd name="connsiteY2" fmla="*/ 3106 h 39937"/>
                  <a:gd name="connsiteX3" fmla="*/ 0 w 76768"/>
                  <a:gd name="connsiteY3" fmla="*/ 887 h 39937"/>
                  <a:gd name="connsiteX4" fmla="*/ 2219 w 76768"/>
                  <a:gd name="connsiteY4" fmla="*/ 0 h 39937"/>
                  <a:gd name="connsiteX5" fmla="*/ 75881 w 76768"/>
                  <a:gd name="connsiteY5" fmla="*/ 36831 h 39937"/>
                  <a:gd name="connsiteX6" fmla="*/ 76768 w 76768"/>
                  <a:gd name="connsiteY6" fmla="*/ 39050 h 39937"/>
                  <a:gd name="connsiteX7" fmla="*/ 75437 w 76768"/>
                  <a:gd name="connsiteY7" fmla="*/ 39937 h 3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768" h="39937">
                    <a:moveTo>
                      <a:pt x="75437" y="39937"/>
                    </a:moveTo>
                    <a:cubicBezTo>
                      <a:pt x="74993" y="39937"/>
                      <a:pt x="74993" y="39937"/>
                      <a:pt x="74549" y="39937"/>
                    </a:cubicBezTo>
                    <a:lnTo>
                      <a:pt x="887" y="3106"/>
                    </a:lnTo>
                    <a:cubicBezTo>
                      <a:pt x="0" y="2662"/>
                      <a:pt x="0" y="1775"/>
                      <a:pt x="0" y="887"/>
                    </a:cubicBezTo>
                    <a:cubicBezTo>
                      <a:pt x="444" y="0"/>
                      <a:pt x="1331" y="0"/>
                      <a:pt x="2219" y="0"/>
                    </a:cubicBezTo>
                    <a:lnTo>
                      <a:pt x="75881" y="36831"/>
                    </a:lnTo>
                    <a:cubicBezTo>
                      <a:pt x="76768" y="37275"/>
                      <a:pt x="76768" y="38162"/>
                      <a:pt x="76768" y="39050"/>
                    </a:cubicBezTo>
                    <a:cubicBezTo>
                      <a:pt x="76324" y="39493"/>
                      <a:pt x="75881" y="39937"/>
                      <a:pt x="75437" y="399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8" name="Рисунок 8">
                <a:extLst>
                  <a:ext uri="{FF2B5EF4-FFF2-40B4-BE49-F238E27FC236}">
                    <a16:creationId xmlns:a16="http://schemas.microsoft.com/office/drawing/2014/main" id="{26CBEE95-300D-3CB1-59D0-6B1C7F20B476}"/>
                  </a:ext>
                </a:extLst>
              </p:cNvPr>
              <p:cNvSpPr/>
              <p:nvPr/>
            </p:nvSpPr>
            <p:spPr>
              <a:xfrm>
                <a:off x="597835" y="6396823"/>
                <a:ext cx="25133" cy="81649"/>
              </a:xfrm>
              <a:custGeom>
                <a:avLst/>
                <a:gdLst>
                  <a:gd name="connsiteX0" fmla="*/ 23685 w 25133"/>
                  <a:gd name="connsiteY0" fmla="*/ 81649 h 81649"/>
                  <a:gd name="connsiteX1" fmla="*/ 23685 w 25133"/>
                  <a:gd name="connsiteY1" fmla="*/ 81649 h 81649"/>
                  <a:gd name="connsiteX2" fmla="*/ 166 w 25133"/>
                  <a:gd name="connsiteY2" fmla="*/ 56356 h 81649"/>
                  <a:gd name="connsiteX3" fmla="*/ 6378 w 25133"/>
                  <a:gd name="connsiteY3" fmla="*/ 1331 h 81649"/>
                  <a:gd name="connsiteX4" fmla="*/ 8153 w 25133"/>
                  <a:gd name="connsiteY4" fmla="*/ 0 h 81649"/>
                  <a:gd name="connsiteX5" fmla="*/ 9485 w 25133"/>
                  <a:gd name="connsiteY5" fmla="*/ 1775 h 81649"/>
                  <a:gd name="connsiteX6" fmla="*/ 3272 w 25133"/>
                  <a:gd name="connsiteY6" fmla="*/ 55912 h 81649"/>
                  <a:gd name="connsiteX7" fmla="*/ 23685 w 25133"/>
                  <a:gd name="connsiteY7" fmla="*/ 78099 h 81649"/>
                  <a:gd name="connsiteX8" fmla="*/ 25016 w 25133"/>
                  <a:gd name="connsiteY8" fmla="*/ 79874 h 81649"/>
                  <a:gd name="connsiteX9" fmla="*/ 23685 w 25133"/>
                  <a:gd name="connsiteY9" fmla="*/ 81649 h 8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33" h="81649">
                    <a:moveTo>
                      <a:pt x="23685" y="81649"/>
                    </a:moveTo>
                    <a:cubicBezTo>
                      <a:pt x="23241" y="81649"/>
                      <a:pt x="23241" y="81649"/>
                      <a:pt x="23685" y="81649"/>
                    </a:cubicBezTo>
                    <a:cubicBezTo>
                      <a:pt x="23241" y="81649"/>
                      <a:pt x="2385" y="78543"/>
                      <a:pt x="166" y="56356"/>
                    </a:cubicBezTo>
                    <a:cubicBezTo>
                      <a:pt x="-1165" y="43487"/>
                      <a:pt x="5935" y="3106"/>
                      <a:pt x="6378" y="1331"/>
                    </a:cubicBezTo>
                    <a:cubicBezTo>
                      <a:pt x="6378" y="444"/>
                      <a:pt x="7266" y="0"/>
                      <a:pt x="8153" y="0"/>
                    </a:cubicBezTo>
                    <a:cubicBezTo>
                      <a:pt x="9041" y="0"/>
                      <a:pt x="9485" y="887"/>
                      <a:pt x="9485" y="1775"/>
                    </a:cubicBezTo>
                    <a:cubicBezTo>
                      <a:pt x="9485" y="2219"/>
                      <a:pt x="2385" y="43487"/>
                      <a:pt x="3272" y="55912"/>
                    </a:cubicBezTo>
                    <a:cubicBezTo>
                      <a:pt x="5047" y="75437"/>
                      <a:pt x="22797" y="78099"/>
                      <a:pt x="23685" y="78099"/>
                    </a:cubicBezTo>
                    <a:cubicBezTo>
                      <a:pt x="24572" y="78099"/>
                      <a:pt x="25460" y="78987"/>
                      <a:pt x="25016" y="79874"/>
                    </a:cubicBezTo>
                    <a:cubicBezTo>
                      <a:pt x="25016" y="81206"/>
                      <a:pt x="24128" y="81649"/>
                      <a:pt x="23685" y="816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E15D3E3-7442-3B48-988A-EF3BD155894A}"/>
              </a:ext>
            </a:extLst>
          </p:cNvPr>
          <p:cNvSpPr/>
          <p:nvPr/>
        </p:nvSpPr>
        <p:spPr>
          <a:xfrm>
            <a:off x="4385500" y="1"/>
            <a:ext cx="373001" cy="411509"/>
          </a:xfrm>
          <a:prstGeom prst="rect">
            <a:avLst/>
          </a:prstGeom>
          <a:solidFill>
            <a:srgbClr val="F5C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Изображение выглядит как шаблон, прямоугольный, Прямоугольник, График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8E73DBCB-FF2C-1243-BE8B-773EACAC1D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449686"/>
            <a:ext cx="2650040" cy="2650040"/>
          </a:xfrm>
          <a:prstGeom prst="rect">
            <a:avLst/>
          </a:prstGeom>
        </p:spPr>
      </p:pic>
      <p:pic>
        <p:nvPicPr>
          <p:cNvPr id="6" name="Рисунок 5" descr="Изображение выглядит как текст, снимок экрана, Шрифт, графический дизайн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3DCD9F4F-73E4-CB68-18DC-7D51F4550F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2103"/>
            <a:ext cx="9147735" cy="5145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941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B96ABD-CD89-0EBD-0390-D1A10C1BA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лилиния: фигура 10">
            <a:extLst>
              <a:ext uri="{FF2B5EF4-FFF2-40B4-BE49-F238E27FC236}">
                <a16:creationId xmlns:a16="http://schemas.microsoft.com/office/drawing/2014/main" id="{12415896-A782-A6B4-39C8-6D13A02DB03F}"/>
              </a:ext>
            </a:extLst>
          </p:cNvPr>
          <p:cNvSpPr/>
          <p:nvPr/>
        </p:nvSpPr>
        <p:spPr>
          <a:xfrm>
            <a:off x="7956376" y="318133"/>
            <a:ext cx="940723" cy="4507235"/>
          </a:xfrm>
          <a:custGeom>
            <a:avLst/>
            <a:gdLst>
              <a:gd name="connsiteX0" fmla="*/ 1144927 w 1209734"/>
              <a:gd name="connsiteY0" fmla="*/ 5731327 h 5796134"/>
              <a:gd name="connsiteX1" fmla="*/ 1209734 w 1209734"/>
              <a:gd name="connsiteY1" fmla="*/ 5731327 h 5796134"/>
              <a:gd name="connsiteX2" fmla="*/ 1209734 w 1209734"/>
              <a:gd name="connsiteY2" fmla="*/ 5796134 h 5796134"/>
              <a:gd name="connsiteX3" fmla="*/ 1144927 w 1209734"/>
              <a:gd name="connsiteY3" fmla="*/ 5796134 h 5796134"/>
              <a:gd name="connsiteX4" fmla="*/ 572463 w 1209734"/>
              <a:gd name="connsiteY4" fmla="*/ 5731327 h 5796134"/>
              <a:gd name="connsiteX5" fmla="*/ 637270 w 1209734"/>
              <a:gd name="connsiteY5" fmla="*/ 5731327 h 5796134"/>
              <a:gd name="connsiteX6" fmla="*/ 637270 w 1209734"/>
              <a:gd name="connsiteY6" fmla="*/ 5796134 h 5796134"/>
              <a:gd name="connsiteX7" fmla="*/ 572463 w 1209734"/>
              <a:gd name="connsiteY7" fmla="*/ 5796134 h 5796134"/>
              <a:gd name="connsiteX8" fmla="*/ 0 w 1209734"/>
              <a:gd name="connsiteY8" fmla="*/ 5731327 h 5796134"/>
              <a:gd name="connsiteX9" fmla="*/ 64807 w 1209734"/>
              <a:gd name="connsiteY9" fmla="*/ 5731327 h 5796134"/>
              <a:gd name="connsiteX10" fmla="*/ 64807 w 1209734"/>
              <a:gd name="connsiteY10" fmla="*/ 5796134 h 5796134"/>
              <a:gd name="connsiteX11" fmla="*/ 0 w 1209734"/>
              <a:gd name="connsiteY11" fmla="*/ 5796134 h 5796134"/>
              <a:gd name="connsiteX12" fmla="*/ 1144927 w 1209734"/>
              <a:gd name="connsiteY12" fmla="*/ 5158196 h 5796134"/>
              <a:gd name="connsiteX13" fmla="*/ 1209734 w 1209734"/>
              <a:gd name="connsiteY13" fmla="*/ 5158196 h 5796134"/>
              <a:gd name="connsiteX14" fmla="*/ 1209734 w 1209734"/>
              <a:gd name="connsiteY14" fmla="*/ 5223003 h 5796134"/>
              <a:gd name="connsiteX15" fmla="*/ 1144927 w 1209734"/>
              <a:gd name="connsiteY15" fmla="*/ 5223003 h 5796134"/>
              <a:gd name="connsiteX16" fmla="*/ 572463 w 1209734"/>
              <a:gd name="connsiteY16" fmla="*/ 5158196 h 5796134"/>
              <a:gd name="connsiteX17" fmla="*/ 637270 w 1209734"/>
              <a:gd name="connsiteY17" fmla="*/ 5158196 h 5796134"/>
              <a:gd name="connsiteX18" fmla="*/ 637270 w 1209734"/>
              <a:gd name="connsiteY18" fmla="*/ 5223003 h 5796134"/>
              <a:gd name="connsiteX19" fmla="*/ 572463 w 1209734"/>
              <a:gd name="connsiteY19" fmla="*/ 5223003 h 5796134"/>
              <a:gd name="connsiteX20" fmla="*/ 0 w 1209734"/>
              <a:gd name="connsiteY20" fmla="*/ 5158196 h 5796134"/>
              <a:gd name="connsiteX21" fmla="*/ 64807 w 1209734"/>
              <a:gd name="connsiteY21" fmla="*/ 5158196 h 5796134"/>
              <a:gd name="connsiteX22" fmla="*/ 64807 w 1209734"/>
              <a:gd name="connsiteY22" fmla="*/ 5223003 h 5796134"/>
              <a:gd name="connsiteX23" fmla="*/ 0 w 1209734"/>
              <a:gd name="connsiteY23" fmla="*/ 5223003 h 5796134"/>
              <a:gd name="connsiteX24" fmla="*/ 1144927 w 1209734"/>
              <a:gd name="connsiteY24" fmla="*/ 4585063 h 5796134"/>
              <a:gd name="connsiteX25" fmla="*/ 1209734 w 1209734"/>
              <a:gd name="connsiteY25" fmla="*/ 4585063 h 5796134"/>
              <a:gd name="connsiteX26" fmla="*/ 1209734 w 1209734"/>
              <a:gd name="connsiteY26" fmla="*/ 4649870 h 5796134"/>
              <a:gd name="connsiteX27" fmla="*/ 1144927 w 1209734"/>
              <a:gd name="connsiteY27" fmla="*/ 4649870 h 5796134"/>
              <a:gd name="connsiteX28" fmla="*/ 572463 w 1209734"/>
              <a:gd name="connsiteY28" fmla="*/ 4585063 h 5796134"/>
              <a:gd name="connsiteX29" fmla="*/ 637270 w 1209734"/>
              <a:gd name="connsiteY29" fmla="*/ 4585063 h 5796134"/>
              <a:gd name="connsiteX30" fmla="*/ 637270 w 1209734"/>
              <a:gd name="connsiteY30" fmla="*/ 4649870 h 5796134"/>
              <a:gd name="connsiteX31" fmla="*/ 572463 w 1209734"/>
              <a:gd name="connsiteY31" fmla="*/ 4649870 h 5796134"/>
              <a:gd name="connsiteX32" fmla="*/ 0 w 1209734"/>
              <a:gd name="connsiteY32" fmla="*/ 4585063 h 5796134"/>
              <a:gd name="connsiteX33" fmla="*/ 64807 w 1209734"/>
              <a:gd name="connsiteY33" fmla="*/ 4585063 h 5796134"/>
              <a:gd name="connsiteX34" fmla="*/ 64807 w 1209734"/>
              <a:gd name="connsiteY34" fmla="*/ 4649870 h 5796134"/>
              <a:gd name="connsiteX35" fmla="*/ 0 w 1209734"/>
              <a:gd name="connsiteY35" fmla="*/ 4649870 h 5796134"/>
              <a:gd name="connsiteX36" fmla="*/ 1144927 w 1209734"/>
              <a:gd name="connsiteY36" fmla="*/ 4011930 h 5796134"/>
              <a:gd name="connsiteX37" fmla="*/ 1209734 w 1209734"/>
              <a:gd name="connsiteY37" fmla="*/ 4011930 h 5796134"/>
              <a:gd name="connsiteX38" fmla="*/ 1209734 w 1209734"/>
              <a:gd name="connsiteY38" fmla="*/ 4076737 h 5796134"/>
              <a:gd name="connsiteX39" fmla="*/ 1144927 w 1209734"/>
              <a:gd name="connsiteY39" fmla="*/ 4076737 h 5796134"/>
              <a:gd name="connsiteX40" fmla="*/ 572463 w 1209734"/>
              <a:gd name="connsiteY40" fmla="*/ 4011930 h 5796134"/>
              <a:gd name="connsiteX41" fmla="*/ 637270 w 1209734"/>
              <a:gd name="connsiteY41" fmla="*/ 4011930 h 5796134"/>
              <a:gd name="connsiteX42" fmla="*/ 637270 w 1209734"/>
              <a:gd name="connsiteY42" fmla="*/ 4076737 h 5796134"/>
              <a:gd name="connsiteX43" fmla="*/ 572463 w 1209734"/>
              <a:gd name="connsiteY43" fmla="*/ 4076737 h 5796134"/>
              <a:gd name="connsiteX44" fmla="*/ 0 w 1209734"/>
              <a:gd name="connsiteY44" fmla="*/ 4011930 h 5796134"/>
              <a:gd name="connsiteX45" fmla="*/ 64807 w 1209734"/>
              <a:gd name="connsiteY45" fmla="*/ 4011930 h 5796134"/>
              <a:gd name="connsiteX46" fmla="*/ 64807 w 1209734"/>
              <a:gd name="connsiteY46" fmla="*/ 4076737 h 5796134"/>
              <a:gd name="connsiteX47" fmla="*/ 0 w 1209734"/>
              <a:gd name="connsiteY47" fmla="*/ 4076737 h 5796134"/>
              <a:gd name="connsiteX48" fmla="*/ 1144927 w 1209734"/>
              <a:gd name="connsiteY48" fmla="*/ 3438797 h 5796134"/>
              <a:gd name="connsiteX49" fmla="*/ 1209734 w 1209734"/>
              <a:gd name="connsiteY49" fmla="*/ 3438797 h 5796134"/>
              <a:gd name="connsiteX50" fmla="*/ 1209734 w 1209734"/>
              <a:gd name="connsiteY50" fmla="*/ 3503604 h 5796134"/>
              <a:gd name="connsiteX51" fmla="*/ 1144927 w 1209734"/>
              <a:gd name="connsiteY51" fmla="*/ 3503604 h 5796134"/>
              <a:gd name="connsiteX52" fmla="*/ 572463 w 1209734"/>
              <a:gd name="connsiteY52" fmla="*/ 3438797 h 5796134"/>
              <a:gd name="connsiteX53" fmla="*/ 637270 w 1209734"/>
              <a:gd name="connsiteY53" fmla="*/ 3438797 h 5796134"/>
              <a:gd name="connsiteX54" fmla="*/ 637270 w 1209734"/>
              <a:gd name="connsiteY54" fmla="*/ 3503604 h 5796134"/>
              <a:gd name="connsiteX55" fmla="*/ 572463 w 1209734"/>
              <a:gd name="connsiteY55" fmla="*/ 3503604 h 5796134"/>
              <a:gd name="connsiteX56" fmla="*/ 0 w 1209734"/>
              <a:gd name="connsiteY56" fmla="*/ 3438797 h 5796134"/>
              <a:gd name="connsiteX57" fmla="*/ 64807 w 1209734"/>
              <a:gd name="connsiteY57" fmla="*/ 3438797 h 5796134"/>
              <a:gd name="connsiteX58" fmla="*/ 64807 w 1209734"/>
              <a:gd name="connsiteY58" fmla="*/ 3503604 h 5796134"/>
              <a:gd name="connsiteX59" fmla="*/ 0 w 1209734"/>
              <a:gd name="connsiteY59" fmla="*/ 3503604 h 5796134"/>
              <a:gd name="connsiteX60" fmla="*/ 1144927 w 1209734"/>
              <a:gd name="connsiteY60" fmla="*/ 2865664 h 5796134"/>
              <a:gd name="connsiteX61" fmla="*/ 1209734 w 1209734"/>
              <a:gd name="connsiteY61" fmla="*/ 2865664 h 5796134"/>
              <a:gd name="connsiteX62" fmla="*/ 1209734 w 1209734"/>
              <a:gd name="connsiteY62" fmla="*/ 2930471 h 5796134"/>
              <a:gd name="connsiteX63" fmla="*/ 1144927 w 1209734"/>
              <a:gd name="connsiteY63" fmla="*/ 2930471 h 5796134"/>
              <a:gd name="connsiteX64" fmla="*/ 572463 w 1209734"/>
              <a:gd name="connsiteY64" fmla="*/ 2865664 h 5796134"/>
              <a:gd name="connsiteX65" fmla="*/ 637270 w 1209734"/>
              <a:gd name="connsiteY65" fmla="*/ 2865664 h 5796134"/>
              <a:gd name="connsiteX66" fmla="*/ 637270 w 1209734"/>
              <a:gd name="connsiteY66" fmla="*/ 2930471 h 5796134"/>
              <a:gd name="connsiteX67" fmla="*/ 572463 w 1209734"/>
              <a:gd name="connsiteY67" fmla="*/ 2930471 h 5796134"/>
              <a:gd name="connsiteX68" fmla="*/ 0 w 1209734"/>
              <a:gd name="connsiteY68" fmla="*/ 2865664 h 5796134"/>
              <a:gd name="connsiteX69" fmla="*/ 64807 w 1209734"/>
              <a:gd name="connsiteY69" fmla="*/ 2865664 h 5796134"/>
              <a:gd name="connsiteX70" fmla="*/ 64807 w 1209734"/>
              <a:gd name="connsiteY70" fmla="*/ 2930471 h 5796134"/>
              <a:gd name="connsiteX71" fmla="*/ 0 w 1209734"/>
              <a:gd name="connsiteY71" fmla="*/ 2930471 h 5796134"/>
              <a:gd name="connsiteX72" fmla="*/ 1144927 w 1209734"/>
              <a:gd name="connsiteY72" fmla="*/ 2292531 h 5796134"/>
              <a:gd name="connsiteX73" fmla="*/ 1209734 w 1209734"/>
              <a:gd name="connsiteY73" fmla="*/ 2292531 h 5796134"/>
              <a:gd name="connsiteX74" fmla="*/ 1209734 w 1209734"/>
              <a:gd name="connsiteY74" fmla="*/ 2357338 h 5796134"/>
              <a:gd name="connsiteX75" fmla="*/ 1144927 w 1209734"/>
              <a:gd name="connsiteY75" fmla="*/ 2357338 h 5796134"/>
              <a:gd name="connsiteX76" fmla="*/ 572463 w 1209734"/>
              <a:gd name="connsiteY76" fmla="*/ 2292531 h 5796134"/>
              <a:gd name="connsiteX77" fmla="*/ 637270 w 1209734"/>
              <a:gd name="connsiteY77" fmla="*/ 2292531 h 5796134"/>
              <a:gd name="connsiteX78" fmla="*/ 637270 w 1209734"/>
              <a:gd name="connsiteY78" fmla="*/ 2357338 h 5796134"/>
              <a:gd name="connsiteX79" fmla="*/ 572463 w 1209734"/>
              <a:gd name="connsiteY79" fmla="*/ 2357338 h 5796134"/>
              <a:gd name="connsiteX80" fmla="*/ 0 w 1209734"/>
              <a:gd name="connsiteY80" fmla="*/ 2292531 h 5796134"/>
              <a:gd name="connsiteX81" fmla="*/ 64807 w 1209734"/>
              <a:gd name="connsiteY81" fmla="*/ 2292531 h 5796134"/>
              <a:gd name="connsiteX82" fmla="*/ 64807 w 1209734"/>
              <a:gd name="connsiteY82" fmla="*/ 2357338 h 5796134"/>
              <a:gd name="connsiteX83" fmla="*/ 0 w 1209734"/>
              <a:gd name="connsiteY83" fmla="*/ 2357338 h 5796134"/>
              <a:gd name="connsiteX84" fmla="*/ 1144927 w 1209734"/>
              <a:gd name="connsiteY84" fmla="*/ 1719398 h 5796134"/>
              <a:gd name="connsiteX85" fmla="*/ 1209734 w 1209734"/>
              <a:gd name="connsiteY85" fmla="*/ 1719398 h 5796134"/>
              <a:gd name="connsiteX86" fmla="*/ 1209734 w 1209734"/>
              <a:gd name="connsiteY86" fmla="*/ 1784205 h 5796134"/>
              <a:gd name="connsiteX87" fmla="*/ 1144927 w 1209734"/>
              <a:gd name="connsiteY87" fmla="*/ 1784205 h 5796134"/>
              <a:gd name="connsiteX88" fmla="*/ 572463 w 1209734"/>
              <a:gd name="connsiteY88" fmla="*/ 1719398 h 5796134"/>
              <a:gd name="connsiteX89" fmla="*/ 637270 w 1209734"/>
              <a:gd name="connsiteY89" fmla="*/ 1719398 h 5796134"/>
              <a:gd name="connsiteX90" fmla="*/ 637270 w 1209734"/>
              <a:gd name="connsiteY90" fmla="*/ 1784205 h 5796134"/>
              <a:gd name="connsiteX91" fmla="*/ 572463 w 1209734"/>
              <a:gd name="connsiteY91" fmla="*/ 1784205 h 5796134"/>
              <a:gd name="connsiteX92" fmla="*/ 0 w 1209734"/>
              <a:gd name="connsiteY92" fmla="*/ 1719398 h 5796134"/>
              <a:gd name="connsiteX93" fmla="*/ 64807 w 1209734"/>
              <a:gd name="connsiteY93" fmla="*/ 1719398 h 5796134"/>
              <a:gd name="connsiteX94" fmla="*/ 64807 w 1209734"/>
              <a:gd name="connsiteY94" fmla="*/ 1784205 h 5796134"/>
              <a:gd name="connsiteX95" fmla="*/ 0 w 1209734"/>
              <a:gd name="connsiteY95" fmla="*/ 1784205 h 5796134"/>
              <a:gd name="connsiteX96" fmla="*/ 1144927 w 1209734"/>
              <a:gd name="connsiteY96" fmla="*/ 1146266 h 5796134"/>
              <a:gd name="connsiteX97" fmla="*/ 1209734 w 1209734"/>
              <a:gd name="connsiteY97" fmla="*/ 1146266 h 5796134"/>
              <a:gd name="connsiteX98" fmla="*/ 1209734 w 1209734"/>
              <a:gd name="connsiteY98" fmla="*/ 1211072 h 5796134"/>
              <a:gd name="connsiteX99" fmla="*/ 1144927 w 1209734"/>
              <a:gd name="connsiteY99" fmla="*/ 1211072 h 5796134"/>
              <a:gd name="connsiteX100" fmla="*/ 572463 w 1209734"/>
              <a:gd name="connsiteY100" fmla="*/ 1146266 h 5796134"/>
              <a:gd name="connsiteX101" fmla="*/ 637270 w 1209734"/>
              <a:gd name="connsiteY101" fmla="*/ 1146266 h 5796134"/>
              <a:gd name="connsiteX102" fmla="*/ 637270 w 1209734"/>
              <a:gd name="connsiteY102" fmla="*/ 1211072 h 5796134"/>
              <a:gd name="connsiteX103" fmla="*/ 572463 w 1209734"/>
              <a:gd name="connsiteY103" fmla="*/ 1211072 h 5796134"/>
              <a:gd name="connsiteX104" fmla="*/ 0 w 1209734"/>
              <a:gd name="connsiteY104" fmla="*/ 1146266 h 5796134"/>
              <a:gd name="connsiteX105" fmla="*/ 64807 w 1209734"/>
              <a:gd name="connsiteY105" fmla="*/ 1146266 h 5796134"/>
              <a:gd name="connsiteX106" fmla="*/ 64807 w 1209734"/>
              <a:gd name="connsiteY106" fmla="*/ 1211072 h 5796134"/>
              <a:gd name="connsiteX107" fmla="*/ 0 w 1209734"/>
              <a:gd name="connsiteY107" fmla="*/ 1211072 h 5796134"/>
              <a:gd name="connsiteX108" fmla="*/ 1144927 w 1209734"/>
              <a:gd name="connsiteY108" fmla="*/ 573133 h 5796134"/>
              <a:gd name="connsiteX109" fmla="*/ 1209734 w 1209734"/>
              <a:gd name="connsiteY109" fmla="*/ 573133 h 5796134"/>
              <a:gd name="connsiteX110" fmla="*/ 1209734 w 1209734"/>
              <a:gd name="connsiteY110" fmla="*/ 637940 h 5796134"/>
              <a:gd name="connsiteX111" fmla="*/ 1144927 w 1209734"/>
              <a:gd name="connsiteY111" fmla="*/ 637940 h 5796134"/>
              <a:gd name="connsiteX112" fmla="*/ 572463 w 1209734"/>
              <a:gd name="connsiteY112" fmla="*/ 573133 h 5796134"/>
              <a:gd name="connsiteX113" fmla="*/ 637270 w 1209734"/>
              <a:gd name="connsiteY113" fmla="*/ 573133 h 5796134"/>
              <a:gd name="connsiteX114" fmla="*/ 637270 w 1209734"/>
              <a:gd name="connsiteY114" fmla="*/ 637940 h 5796134"/>
              <a:gd name="connsiteX115" fmla="*/ 572463 w 1209734"/>
              <a:gd name="connsiteY115" fmla="*/ 637940 h 5796134"/>
              <a:gd name="connsiteX116" fmla="*/ 0 w 1209734"/>
              <a:gd name="connsiteY116" fmla="*/ 573133 h 5796134"/>
              <a:gd name="connsiteX117" fmla="*/ 64807 w 1209734"/>
              <a:gd name="connsiteY117" fmla="*/ 573133 h 5796134"/>
              <a:gd name="connsiteX118" fmla="*/ 64807 w 1209734"/>
              <a:gd name="connsiteY118" fmla="*/ 637940 h 5796134"/>
              <a:gd name="connsiteX119" fmla="*/ 0 w 1209734"/>
              <a:gd name="connsiteY119" fmla="*/ 637940 h 5796134"/>
              <a:gd name="connsiteX120" fmla="*/ 1144927 w 1209734"/>
              <a:gd name="connsiteY120" fmla="*/ 0 h 5796134"/>
              <a:gd name="connsiteX121" fmla="*/ 1209734 w 1209734"/>
              <a:gd name="connsiteY121" fmla="*/ 0 h 5796134"/>
              <a:gd name="connsiteX122" fmla="*/ 1209734 w 1209734"/>
              <a:gd name="connsiteY122" fmla="*/ 64807 h 5796134"/>
              <a:gd name="connsiteX123" fmla="*/ 1144927 w 1209734"/>
              <a:gd name="connsiteY123" fmla="*/ 64807 h 5796134"/>
              <a:gd name="connsiteX124" fmla="*/ 572463 w 1209734"/>
              <a:gd name="connsiteY124" fmla="*/ 0 h 5796134"/>
              <a:gd name="connsiteX125" fmla="*/ 637270 w 1209734"/>
              <a:gd name="connsiteY125" fmla="*/ 0 h 5796134"/>
              <a:gd name="connsiteX126" fmla="*/ 637270 w 1209734"/>
              <a:gd name="connsiteY126" fmla="*/ 64807 h 5796134"/>
              <a:gd name="connsiteX127" fmla="*/ 572463 w 1209734"/>
              <a:gd name="connsiteY127" fmla="*/ 64807 h 5796134"/>
              <a:gd name="connsiteX128" fmla="*/ 0 w 1209734"/>
              <a:gd name="connsiteY128" fmla="*/ 0 h 5796134"/>
              <a:gd name="connsiteX129" fmla="*/ 64807 w 1209734"/>
              <a:gd name="connsiteY129" fmla="*/ 0 h 5796134"/>
              <a:gd name="connsiteX130" fmla="*/ 64807 w 1209734"/>
              <a:gd name="connsiteY130" fmla="*/ 64807 h 5796134"/>
              <a:gd name="connsiteX131" fmla="*/ 0 w 1209734"/>
              <a:gd name="connsiteY131" fmla="*/ 64807 h 5796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1209734" h="5796134">
                <a:moveTo>
                  <a:pt x="1144927" y="5731327"/>
                </a:moveTo>
                <a:lnTo>
                  <a:pt x="1209734" y="5731327"/>
                </a:lnTo>
                <a:lnTo>
                  <a:pt x="1209734" y="5796134"/>
                </a:lnTo>
                <a:lnTo>
                  <a:pt x="1144927" y="5796134"/>
                </a:lnTo>
                <a:close/>
                <a:moveTo>
                  <a:pt x="572463" y="5731327"/>
                </a:moveTo>
                <a:lnTo>
                  <a:pt x="637270" y="5731327"/>
                </a:lnTo>
                <a:lnTo>
                  <a:pt x="637270" y="5796134"/>
                </a:lnTo>
                <a:lnTo>
                  <a:pt x="572463" y="5796134"/>
                </a:lnTo>
                <a:close/>
                <a:moveTo>
                  <a:pt x="0" y="5731327"/>
                </a:moveTo>
                <a:lnTo>
                  <a:pt x="64807" y="5731327"/>
                </a:lnTo>
                <a:lnTo>
                  <a:pt x="64807" y="5796134"/>
                </a:lnTo>
                <a:lnTo>
                  <a:pt x="0" y="5796134"/>
                </a:lnTo>
                <a:close/>
                <a:moveTo>
                  <a:pt x="1144927" y="5158196"/>
                </a:moveTo>
                <a:lnTo>
                  <a:pt x="1209734" y="5158196"/>
                </a:lnTo>
                <a:lnTo>
                  <a:pt x="1209734" y="5223003"/>
                </a:lnTo>
                <a:lnTo>
                  <a:pt x="1144927" y="5223003"/>
                </a:lnTo>
                <a:close/>
                <a:moveTo>
                  <a:pt x="572463" y="5158196"/>
                </a:moveTo>
                <a:lnTo>
                  <a:pt x="637270" y="5158196"/>
                </a:lnTo>
                <a:lnTo>
                  <a:pt x="637270" y="5223003"/>
                </a:lnTo>
                <a:lnTo>
                  <a:pt x="572463" y="5223003"/>
                </a:lnTo>
                <a:close/>
                <a:moveTo>
                  <a:pt x="0" y="5158196"/>
                </a:moveTo>
                <a:lnTo>
                  <a:pt x="64807" y="5158196"/>
                </a:lnTo>
                <a:lnTo>
                  <a:pt x="64807" y="5223003"/>
                </a:lnTo>
                <a:lnTo>
                  <a:pt x="0" y="5223003"/>
                </a:lnTo>
                <a:close/>
                <a:moveTo>
                  <a:pt x="1144927" y="4585063"/>
                </a:moveTo>
                <a:lnTo>
                  <a:pt x="1209734" y="4585063"/>
                </a:lnTo>
                <a:lnTo>
                  <a:pt x="1209734" y="4649870"/>
                </a:lnTo>
                <a:lnTo>
                  <a:pt x="1144927" y="4649870"/>
                </a:lnTo>
                <a:close/>
                <a:moveTo>
                  <a:pt x="572463" y="4585063"/>
                </a:moveTo>
                <a:lnTo>
                  <a:pt x="637270" y="4585063"/>
                </a:lnTo>
                <a:lnTo>
                  <a:pt x="637270" y="4649870"/>
                </a:lnTo>
                <a:lnTo>
                  <a:pt x="572463" y="4649870"/>
                </a:lnTo>
                <a:close/>
                <a:moveTo>
                  <a:pt x="0" y="4585063"/>
                </a:moveTo>
                <a:lnTo>
                  <a:pt x="64807" y="4585063"/>
                </a:lnTo>
                <a:lnTo>
                  <a:pt x="64807" y="4649870"/>
                </a:lnTo>
                <a:lnTo>
                  <a:pt x="0" y="4649870"/>
                </a:lnTo>
                <a:close/>
                <a:moveTo>
                  <a:pt x="1144927" y="4011930"/>
                </a:moveTo>
                <a:lnTo>
                  <a:pt x="1209734" y="4011930"/>
                </a:lnTo>
                <a:lnTo>
                  <a:pt x="1209734" y="4076737"/>
                </a:lnTo>
                <a:lnTo>
                  <a:pt x="1144927" y="4076737"/>
                </a:lnTo>
                <a:close/>
                <a:moveTo>
                  <a:pt x="572463" y="4011930"/>
                </a:moveTo>
                <a:lnTo>
                  <a:pt x="637270" y="4011930"/>
                </a:lnTo>
                <a:lnTo>
                  <a:pt x="637270" y="4076737"/>
                </a:lnTo>
                <a:lnTo>
                  <a:pt x="572463" y="4076737"/>
                </a:lnTo>
                <a:close/>
                <a:moveTo>
                  <a:pt x="0" y="4011930"/>
                </a:moveTo>
                <a:lnTo>
                  <a:pt x="64807" y="4011930"/>
                </a:lnTo>
                <a:lnTo>
                  <a:pt x="64807" y="4076737"/>
                </a:lnTo>
                <a:lnTo>
                  <a:pt x="0" y="4076737"/>
                </a:lnTo>
                <a:close/>
                <a:moveTo>
                  <a:pt x="1144927" y="3438797"/>
                </a:moveTo>
                <a:lnTo>
                  <a:pt x="1209734" y="3438797"/>
                </a:lnTo>
                <a:lnTo>
                  <a:pt x="1209734" y="3503604"/>
                </a:lnTo>
                <a:lnTo>
                  <a:pt x="1144927" y="3503604"/>
                </a:lnTo>
                <a:close/>
                <a:moveTo>
                  <a:pt x="572463" y="3438797"/>
                </a:moveTo>
                <a:lnTo>
                  <a:pt x="637270" y="3438797"/>
                </a:lnTo>
                <a:lnTo>
                  <a:pt x="637270" y="3503604"/>
                </a:lnTo>
                <a:lnTo>
                  <a:pt x="572463" y="3503604"/>
                </a:lnTo>
                <a:close/>
                <a:moveTo>
                  <a:pt x="0" y="3438797"/>
                </a:moveTo>
                <a:lnTo>
                  <a:pt x="64807" y="3438797"/>
                </a:lnTo>
                <a:lnTo>
                  <a:pt x="64807" y="3503604"/>
                </a:lnTo>
                <a:lnTo>
                  <a:pt x="0" y="3503604"/>
                </a:lnTo>
                <a:close/>
                <a:moveTo>
                  <a:pt x="1144927" y="2865664"/>
                </a:moveTo>
                <a:lnTo>
                  <a:pt x="1209734" y="2865664"/>
                </a:lnTo>
                <a:lnTo>
                  <a:pt x="1209734" y="2930471"/>
                </a:lnTo>
                <a:lnTo>
                  <a:pt x="1144927" y="2930471"/>
                </a:lnTo>
                <a:close/>
                <a:moveTo>
                  <a:pt x="572463" y="2865664"/>
                </a:moveTo>
                <a:lnTo>
                  <a:pt x="637270" y="2865664"/>
                </a:lnTo>
                <a:lnTo>
                  <a:pt x="637270" y="2930471"/>
                </a:lnTo>
                <a:lnTo>
                  <a:pt x="572463" y="2930471"/>
                </a:lnTo>
                <a:close/>
                <a:moveTo>
                  <a:pt x="0" y="2865664"/>
                </a:moveTo>
                <a:lnTo>
                  <a:pt x="64807" y="2865664"/>
                </a:lnTo>
                <a:lnTo>
                  <a:pt x="64807" y="2930471"/>
                </a:lnTo>
                <a:lnTo>
                  <a:pt x="0" y="2930471"/>
                </a:lnTo>
                <a:close/>
                <a:moveTo>
                  <a:pt x="1144927" y="2292531"/>
                </a:moveTo>
                <a:lnTo>
                  <a:pt x="1209734" y="2292531"/>
                </a:lnTo>
                <a:lnTo>
                  <a:pt x="1209734" y="2357338"/>
                </a:lnTo>
                <a:lnTo>
                  <a:pt x="1144927" y="2357338"/>
                </a:lnTo>
                <a:close/>
                <a:moveTo>
                  <a:pt x="572463" y="2292531"/>
                </a:moveTo>
                <a:lnTo>
                  <a:pt x="637270" y="2292531"/>
                </a:lnTo>
                <a:lnTo>
                  <a:pt x="637270" y="2357338"/>
                </a:lnTo>
                <a:lnTo>
                  <a:pt x="572463" y="2357338"/>
                </a:lnTo>
                <a:close/>
                <a:moveTo>
                  <a:pt x="0" y="2292531"/>
                </a:moveTo>
                <a:lnTo>
                  <a:pt x="64807" y="2292531"/>
                </a:lnTo>
                <a:lnTo>
                  <a:pt x="64807" y="2357338"/>
                </a:lnTo>
                <a:lnTo>
                  <a:pt x="0" y="2357338"/>
                </a:lnTo>
                <a:close/>
                <a:moveTo>
                  <a:pt x="1144927" y="1719398"/>
                </a:moveTo>
                <a:lnTo>
                  <a:pt x="1209734" y="1719398"/>
                </a:lnTo>
                <a:lnTo>
                  <a:pt x="1209734" y="1784205"/>
                </a:lnTo>
                <a:lnTo>
                  <a:pt x="1144927" y="1784205"/>
                </a:lnTo>
                <a:close/>
                <a:moveTo>
                  <a:pt x="572463" y="1719398"/>
                </a:moveTo>
                <a:lnTo>
                  <a:pt x="637270" y="1719398"/>
                </a:lnTo>
                <a:lnTo>
                  <a:pt x="637270" y="1784205"/>
                </a:lnTo>
                <a:lnTo>
                  <a:pt x="572463" y="1784205"/>
                </a:lnTo>
                <a:close/>
                <a:moveTo>
                  <a:pt x="0" y="1719398"/>
                </a:moveTo>
                <a:lnTo>
                  <a:pt x="64807" y="1719398"/>
                </a:lnTo>
                <a:lnTo>
                  <a:pt x="64807" y="1784205"/>
                </a:lnTo>
                <a:lnTo>
                  <a:pt x="0" y="1784205"/>
                </a:lnTo>
                <a:close/>
                <a:moveTo>
                  <a:pt x="1144927" y="1146266"/>
                </a:moveTo>
                <a:lnTo>
                  <a:pt x="1209734" y="1146266"/>
                </a:lnTo>
                <a:lnTo>
                  <a:pt x="1209734" y="1211072"/>
                </a:lnTo>
                <a:lnTo>
                  <a:pt x="1144927" y="1211072"/>
                </a:lnTo>
                <a:close/>
                <a:moveTo>
                  <a:pt x="572463" y="1146266"/>
                </a:moveTo>
                <a:lnTo>
                  <a:pt x="637270" y="1146266"/>
                </a:lnTo>
                <a:lnTo>
                  <a:pt x="637270" y="1211072"/>
                </a:lnTo>
                <a:lnTo>
                  <a:pt x="572463" y="1211072"/>
                </a:lnTo>
                <a:close/>
                <a:moveTo>
                  <a:pt x="0" y="1146266"/>
                </a:moveTo>
                <a:lnTo>
                  <a:pt x="64807" y="1146266"/>
                </a:lnTo>
                <a:lnTo>
                  <a:pt x="64807" y="1211072"/>
                </a:lnTo>
                <a:lnTo>
                  <a:pt x="0" y="1211072"/>
                </a:lnTo>
                <a:close/>
                <a:moveTo>
                  <a:pt x="1144927" y="573133"/>
                </a:moveTo>
                <a:lnTo>
                  <a:pt x="1209734" y="573133"/>
                </a:lnTo>
                <a:lnTo>
                  <a:pt x="1209734" y="637940"/>
                </a:lnTo>
                <a:lnTo>
                  <a:pt x="1144927" y="637940"/>
                </a:lnTo>
                <a:close/>
                <a:moveTo>
                  <a:pt x="572463" y="573133"/>
                </a:moveTo>
                <a:lnTo>
                  <a:pt x="637270" y="573133"/>
                </a:lnTo>
                <a:lnTo>
                  <a:pt x="637270" y="637940"/>
                </a:lnTo>
                <a:lnTo>
                  <a:pt x="572463" y="637940"/>
                </a:lnTo>
                <a:close/>
                <a:moveTo>
                  <a:pt x="0" y="573133"/>
                </a:moveTo>
                <a:lnTo>
                  <a:pt x="64807" y="573133"/>
                </a:lnTo>
                <a:lnTo>
                  <a:pt x="64807" y="637940"/>
                </a:lnTo>
                <a:lnTo>
                  <a:pt x="0" y="637940"/>
                </a:lnTo>
                <a:close/>
                <a:moveTo>
                  <a:pt x="1144927" y="0"/>
                </a:moveTo>
                <a:lnTo>
                  <a:pt x="1209734" y="0"/>
                </a:lnTo>
                <a:lnTo>
                  <a:pt x="1209734" y="64807"/>
                </a:lnTo>
                <a:lnTo>
                  <a:pt x="1144927" y="64807"/>
                </a:lnTo>
                <a:close/>
                <a:moveTo>
                  <a:pt x="572463" y="0"/>
                </a:moveTo>
                <a:lnTo>
                  <a:pt x="637270" y="0"/>
                </a:lnTo>
                <a:lnTo>
                  <a:pt x="637270" y="64807"/>
                </a:lnTo>
                <a:lnTo>
                  <a:pt x="572463" y="64807"/>
                </a:lnTo>
                <a:close/>
                <a:moveTo>
                  <a:pt x="0" y="0"/>
                </a:moveTo>
                <a:lnTo>
                  <a:pt x="64807" y="0"/>
                </a:lnTo>
                <a:lnTo>
                  <a:pt x="64807" y="64807"/>
                </a:lnTo>
                <a:lnTo>
                  <a:pt x="0" y="64807"/>
                </a:lnTo>
                <a:close/>
              </a:path>
            </a:pathLst>
          </a:cu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3CBE9B-D3B0-4C19-34F4-9FD55086DFD3}"/>
              </a:ext>
            </a:extLst>
          </p:cNvPr>
          <p:cNvSpPr txBox="1"/>
          <p:nvPr/>
        </p:nvSpPr>
        <p:spPr>
          <a:xfrm>
            <a:off x="683568" y="801746"/>
            <a:ext cx="1710725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0" b="1" dirty="0">
                <a:solidFill>
                  <a:schemeClr val="bg1"/>
                </a:solidFill>
                <a:latin typeface="PT Sans" panose="020B0503020203020204" pitchFamily="34" charset="-52"/>
              </a:rPr>
              <a:t>05</a:t>
            </a:r>
            <a:endParaRPr lang="ru-RU" sz="10500" b="1" dirty="0">
              <a:solidFill>
                <a:schemeClr val="bg1"/>
              </a:solidFill>
              <a:latin typeface="PT Sans" panose="020B0503020203020204" pitchFamily="34" charset="-5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075B31-A83F-D5C0-6060-7DB0CA740C88}"/>
              </a:ext>
            </a:extLst>
          </p:cNvPr>
          <p:cNvSpPr txBox="1"/>
          <p:nvPr/>
        </p:nvSpPr>
        <p:spPr>
          <a:xfrm>
            <a:off x="734121" y="2290538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PT Sans" panose="020B0503020203020204" pitchFamily="34" charset="-52"/>
              </a:rPr>
              <a:t>HW VXLAN</a:t>
            </a:r>
            <a:endParaRPr lang="en" sz="3600" b="1" dirty="0">
              <a:solidFill>
                <a:schemeClr val="bg1"/>
              </a:solidFill>
              <a:latin typeface="PT Sans" panose="020B0503020203020204" pitchFamily="34" charset="-5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0DA874A-9055-E4D6-66AC-2DA60BC159D8}"/>
              </a:ext>
            </a:extLst>
          </p:cNvPr>
          <p:cNvSpPr txBox="1"/>
          <p:nvPr/>
        </p:nvSpPr>
        <p:spPr>
          <a:xfrm>
            <a:off x="791580" y="3385324"/>
            <a:ext cx="46445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PT Sans" panose="020B0503020203020204" pitchFamily="34" charset="-52"/>
              </a:rPr>
              <a:t>Дождались</a:t>
            </a:r>
            <a:r>
              <a:rPr lang="en-US" sz="1600" dirty="0">
                <a:solidFill>
                  <a:schemeClr val="bg1"/>
                </a:solidFill>
                <a:latin typeface="PT Sans" panose="020B0503020203020204" pitchFamily="34" charset="-52"/>
              </a:rPr>
              <a:t>, </a:t>
            </a:r>
            <a:r>
              <a:rPr lang="ru-RU" sz="1600" dirty="0">
                <a:solidFill>
                  <a:schemeClr val="bg1"/>
                </a:solidFill>
                <a:latin typeface="PT Sans" panose="020B0503020203020204" pitchFamily="34" charset="-52"/>
              </a:rPr>
              <a:t>но не до конца</a:t>
            </a:r>
          </a:p>
        </p:txBody>
      </p:sp>
      <p:cxnSp>
        <p:nvCxnSpPr>
          <p:cNvPr id="18" name="Google Shape;177;p30">
            <a:extLst>
              <a:ext uri="{FF2B5EF4-FFF2-40B4-BE49-F238E27FC236}">
                <a16:creationId xmlns:a16="http://schemas.microsoft.com/office/drawing/2014/main" id="{B4945F24-8CD8-28E9-3128-9605197633D5}"/>
              </a:ext>
            </a:extLst>
          </p:cNvPr>
          <p:cNvCxnSpPr>
            <a:cxnSpLocks/>
          </p:cNvCxnSpPr>
          <p:nvPr/>
        </p:nvCxnSpPr>
        <p:spPr>
          <a:xfrm rot="10800000" flipH="1">
            <a:off x="1" y="3147233"/>
            <a:ext cx="2335705" cy="1575"/>
          </a:xfrm>
          <a:prstGeom prst="straightConnector1">
            <a:avLst/>
          </a:prstGeom>
          <a:noFill/>
          <a:ln w="19050" cap="flat" cmpd="sng">
            <a:solidFill>
              <a:srgbClr val="F5C92A"/>
            </a:solidFill>
            <a:prstDash val="solid"/>
            <a:round/>
            <a:headEnd type="oval" w="med" len="med"/>
            <a:tailEnd type="oval" w="med" len="med"/>
          </a:ln>
        </p:spPr>
      </p:cxnSp>
      <p:grpSp>
        <p:nvGrpSpPr>
          <p:cNvPr id="41" name="Группа 40">
            <a:extLst>
              <a:ext uri="{FF2B5EF4-FFF2-40B4-BE49-F238E27FC236}">
                <a16:creationId xmlns:a16="http://schemas.microsoft.com/office/drawing/2014/main" id="{10D203F0-07AB-B0C3-EC6D-65892BC0AC4A}"/>
              </a:ext>
            </a:extLst>
          </p:cNvPr>
          <p:cNvGrpSpPr/>
          <p:nvPr/>
        </p:nvGrpSpPr>
        <p:grpSpPr>
          <a:xfrm>
            <a:off x="309271" y="4505679"/>
            <a:ext cx="1361290" cy="436808"/>
            <a:chOff x="309271" y="4505679"/>
            <a:chExt cx="1361290" cy="436808"/>
          </a:xfrm>
        </p:grpSpPr>
        <p:grpSp>
          <p:nvGrpSpPr>
            <p:cNvPr id="42" name="Группа 41">
              <a:extLst>
                <a:ext uri="{FF2B5EF4-FFF2-40B4-BE49-F238E27FC236}">
                  <a16:creationId xmlns:a16="http://schemas.microsoft.com/office/drawing/2014/main" id="{D0F80A64-C717-6A58-EFEF-AE17BA1D94DB}"/>
                </a:ext>
              </a:extLst>
            </p:cNvPr>
            <p:cNvGrpSpPr/>
            <p:nvPr/>
          </p:nvGrpSpPr>
          <p:grpSpPr>
            <a:xfrm>
              <a:off x="548138" y="4515754"/>
              <a:ext cx="1122423" cy="416659"/>
              <a:chOff x="911424" y="6309320"/>
              <a:chExt cx="1122423" cy="416659"/>
            </a:xfrm>
          </p:grpSpPr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20CC0393-797A-CA33-4703-F447827E5EEE}"/>
                  </a:ext>
                </a:extLst>
              </p:cNvPr>
              <p:cNvSpPr txBox="1"/>
              <p:nvPr/>
            </p:nvSpPr>
            <p:spPr>
              <a:xfrm>
                <a:off x="911424" y="6309320"/>
                <a:ext cx="1122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i="0" dirty="0">
                    <a:solidFill>
                      <a:srgbClr val="F5C92A"/>
                    </a:solidFill>
                    <a:effectLst/>
                    <a:latin typeface="Roboto" pitchFamily="2" charset="0"/>
                  </a:rPr>
                  <a:t>LINKMEETUP</a:t>
                </a: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60443C1E-5C4B-5091-9217-C35904C35AE1}"/>
                  </a:ext>
                </a:extLst>
              </p:cNvPr>
              <p:cNvSpPr txBox="1"/>
              <p:nvPr/>
            </p:nvSpPr>
            <p:spPr>
              <a:xfrm>
                <a:off x="911424" y="6541313"/>
                <a:ext cx="1114729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" spc="80" dirty="0">
                    <a:solidFill>
                      <a:schemeClr val="bg1"/>
                    </a:solidFill>
                    <a:latin typeface="Roboto" pitchFamily="2" charset="0"/>
                    <a:ea typeface="Roboto" pitchFamily="2" charset="0"/>
                  </a:rPr>
                  <a:t>МИТАП ОТ IT ДЛЯ IT</a:t>
                </a:r>
                <a:endParaRPr lang="en-US" sz="600" spc="80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endParaRPr>
              </a:p>
            </p:txBody>
          </p:sp>
        </p:grpSp>
        <p:grpSp>
          <p:nvGrpSpPr>
            <p:cNvPr id="43" name="Рисунок 8">
              <a:extLst>
                <a:ext uri="{FF2B5EF4-FFF2-40B4-BE49-F238E27FC236}">
                  <a16:creationId xmlns:a16="http://schemas.microsoft.com/office/drawing/2014/main" id="{4F98EA64-62B4-87FF-8F0B-95E9454FA9AD}"/>
                </a:ext>
              </a:extLst>
            </p:cNvPr>
            <p:cNvGrpSpPr/>
            <p:nvPr/>
          </p:nvGrpSpPr>
          <p:grpSpPr>
            <a:xfrm>
              <a:off x="309271" y="4505679"/>
              <a:ext cx="238959" cy="436808"/>
              <a:chOff x="505258" y="6201131"/>
              <a:chExt cx="247610" cy="452621"/>
            </a:xfrm>
          </p:grpSpPr>
          <p:sp>
            <p:nvSpPr>
              <p:cNvPr id="44" name="Рисунок 8">
                <a:extLst>
                  <a:ext uri="{FF2B5EF4-FFF2-40B4-BE49-F238E27FC236}">
                    <a16:creationId xmlns:a16="http://schemas.microsoft.com/office/drawing/2014/main" id="{E3B871D1-9633-087A-E59F-24CC26C04719}"/>
                  </a:ext>
                </a:extLst>
              </p:cNvPr>
              <p:cNvSpPr/>
              <p:nvPr/>
            </p:nvSpPr>
            <p:spPr>
              <a:xfrm>
                <a:off x="529990" y="6204237"/>
                <a:ext cx="167410" cy="191254"/>
              </a:xfrm>
              <a:custGeom>
                <a:avLst/>
                <a:gdLst>
                  <a:gd name="connsiteX0" fmla="*/ 76886 w 167410"/>
                  <a:gd name="connsiteY0" fmla="*/ 191255 h 191254"/>
                  <a:gd name="connsiteX1" fmla="*/ 75555 w 167410"/>
                  <a:gd name="connsiteY1" fmla="*/ 190811 h 191254"/>
                  <a:gd name="connsiteX2" fmla="*/ 1449 w 167410"/>
                  <a:gd name="connsiteY2" fmla="*/ 151762 h 191254"/>
                  <a:gd name="connsiteX3" fmla="*/ 118 w 167410"/>
                  <a:gd name="connsiteY3" fmla="*/ 149099 h 191254"/>
                  <a:gd name="connsiteX4" fmla="*/ 2337 w 167410"/>
                  <a:gd name="connsiteY4" fmla="*/ 147324 h 191254"/>
                  <a:gd name="connsiteX5" fmla="*/ 10768 w 167410"/>
                  <a:gd name="connsiteY5" fmla="*/ 145549 h 191254"/>
                  <a:gd name="connsiteX6" fmla="*/ 23193 w 167410"/>
                  <a:gd name="connsiteY6" fmla="*/ 70556 h 191254"/>
                  <a:gd name="connsiteX7" fmla="*/ 34287 w 167410"/>
                  <a:gd name="connsiteY7" fmla="*/ 2219 h 191254"/>
                  <a:gd name="connsiteX8" fmla="*/ 36949 w 167410"/>
                  <a:gd name="connsiteY8" fmla="*/ 0 h 191254"/>
                  <a:gd name="connsiteX9" fmla="*/ 89311 w 167410"/>
                  <a:gd name="connsiteY9" fmla="*/ 2219 h 191254"/>
                  <a:gd name="connsiteX10" fmla="*/ 90199 w 167410"/>
                  <a:gd name="connsiteY10" fmla="*/ 2219 h 191254"/>
                  <a:gd name="connsiteX11" fmla="*/ 165635 w 167410"/>
                  <a:gd name="connsiteY11" fmla="*/ 28400 h 191254"/>
                  <a:gd name="connsiteX12" fmla="*/ 167410 w 167410"/>
                  <a:gd name="connsiteY12" fmla="*/ 31062 h 191254"/>
                  <a:gd name="connsiteX13" fmla="*/ 164748 w 167410"/>
                  <a:gd name="connsiteY13" fmla="*/ 33281 h 191254"/>
                  <a:gd name="connsiteX14" fmla="*/ 117267 w 167410"/>
                  <a:gd name="connsiteY14" fmla="*/ 33281 h 191254"/>
                  <a:gd name="connsiteX15" fmla="*/ 92861 w 167410"/>
                  <a:gd name="connsiteY15" fmla="*/ 185043 h 191254"/>
                  <a:gd name="connsiteX16" fmla="*/ 91086 w 167410"/>
                  <a:gd name="connsiteY16" fmla="*/ 187261 h 191254"/>
                  <a:gd name="connsiteX17" fmla="*/ 76886 w 167410"/>
                  <a:gd name="connsiteY17" fmla="*/ 191255 h 191254"/>
                  <a:gd name="connsiteX18" fmla="*/ 76886 w 167410"/>
                  <a:gd name="connsiteY18" fmla="*/ 191255 h 191254"/>
                  <a:gd name="connsiteX19" fmla="*/ 10768 w 167410"/>
                  <a:gd name="connsiteY19" fmla="*/ 150874 h 191254"/>
                  <a:gd name="connsiteX20" fmla="*/ 77330 w 167410"/>
                  <a:gd name="connsiteY20" fmla="*/ 185930 h 191254"/>
                  <a:gd name="connsiteX21" fmla="*/ 88424 w 167410"/>
                  <a:gd name="connsiteY21" fmla="*/ 182824 h 191254"/>
                  <a:gd name="connsiteX22" fmla="*/ 112830 w 167410"/>
                  <a:gd name="connsiteY22" fmla="*/ 30619 h 191254"/>
                  <a:gd name="connsiteX23" fmla="*/ 115492 w 167410"/>
                  <a:gd name="connsiteY23" fmla="*/ 28400 h 191254"/>
                  <a:gd name="connsiteX24" fmla="*/ 149661 w 167410"/>
                  <a:gd name="connsiteY24" fmla="*/ 28400 h 191254"/>
                  <a:gd name="connsiteX25" fmla="*/ 88867 w 167410"/>
                  <a:gd name="connsiteY25" fmla="*/ 7100 h 191254"/>
                  <a:gd name="connsiteX26" fmla="*/ 39168 w 167410"/>
                  <a:gd name="connsiteY26" fmla="*/ 5325 h 191254"/>
                  <a:gd name="connsiteX27" fmla="*/ 28518 w 167410"/>
                  <a:gd name="connsiteY27" fmla="*/ 71443 h 191254"/>
                  <a:gd name="connsiteX28" fmla="*/ 15205 w 167410"/>
                  <a:gd name="connsiteY28" fmla="*/ 148655 h 191254"/>
                  <a:gd name="connsiteX29" fmla="*/ 10768 w 167410"/>
                  <a:gd name="connsiteY29" fmla="*/ 150874 h 1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410" h="191254">
                    <a:moveTo>
                      <a:pt x="76886" y="191255"/>
                    </a:moveTo>
                    <a:cubicBezTo>
                      <a:pt x="76442" y="191255"/>
                      <a:pt x="75999" y="191255"/>
                      <a:pt x="75555" y="190811"/>
                    </a:cubicBezTo>
                    <a:lnTo>
                      <a:pt x="1449" y="151762"/>
                    </a:lnTo>
                    <a:cubicBezTo>
                      <a:pt x="562" y="151318"/>
                      <a:pt x="-326" y="149987"/>
                      <a:pt x="118" y="149099"/>
                    </a:cubicBezTo>
                    <a:cubicBezTo>
                      <a:pt x="562" y="147768"/>
                      <a:pt x="1449" y="147324"/>
                      <a:pt x="2337" y="147324"/>
                    </a:cubicBezTo>
                    <a:cubicBezTo>
                      <a:pt x="5443" y="147324"/>
                      <a:pt x="9437" y="146437"/>
                      <a:pt x="10768" y="145549"/>
                    </a:cubicBezTo>
                    <a:cubicBezTo>
                      <a:pt x="12543" y="140668"/>
                      <a:pt x="18312" y="102062"/>
                      <a:pt x="23193" y="70556"/>
                    </a:cubicBezTo>
                    <a:cubicBezTo>
                      <a:pt x="28074" y="39493"/>
                      <a:pt x="32512" y="10650"/>
                      <a:pt x="34287" y="2219"/>
                    </a:cubicBezTo>
                    <a:cubicBezTo>
                      <a:pt x="34730" y="887"/>
                      <a:pt x="35618" y="0"/>
                      <a:pt x="36949" y="0"/>
                    </a:cubicBezTo>
                    <a:lnTo>
                      <a:pt x="89311" y="2219"/>
                    </a:lnTo>
                    <a:cubicBezTo>
                      <a:pt x="89755" y="2219"/>
                      <a:pt x="89755" y="2219"/>
                      <a:pt x="90199" y="2219"/>
                    </a:cubicBezTo>
                    <a:lnTo>
                      <a:pt x="165635" y="28400"/>
                    </a:lnTo>
                    <a:cubicBezTo>
                      <a:pt x="166967" y="28844"/>
                      <a:pt x="167410" y="30175"/>
                      <a:pt x="167410" y="31062"/>
                    </a:cubicBezTo>
                    <a:cubicBezTo>
                      <a:pt x="167410" y="32394"/>
                      <a:pt x="166079" y="33281"/>
                      <a:pt x="164748" y="33281"/>
                    </a:cubicBezTo>
                    <a:lnTo>
                      <a:pt x="117267" y="33281"/>
                    </a:lnTo>
                    <a:lnTo>
                      <a:pt x="92861" y="185043"/>
                    </a:lnTo>
                    <a:cubicBezTo>
                      <a:pt x="92861" y="185930"/>
                      <a:pt x="91974" y="186818"/>
                      <a:pt x="91086" y="187261"/>
                    </a:cubicBezTo>
                    <a:lnTo>
                      <a:pt x="76886" y="191255"/>
                    </a:lnTo>
                    <a:lnTo>
                      <a:pt x="76886" y="191255"/>
                    </a:lnTo>
                    <a:close/>
                    <a:moveTo>
                      <a:pt x="10768" y="150874"/>
                    </a:moveTo>
                    <a:lnTo>
                      <a:pt x="77330" y="185930"/>
                    </a:lnTo>
                    <a:lnTo>
                      <a:pt x="88424" y="182824"/>
                    </a:lnTo>
                    <a:lnTo>
                      <a:pt x="112830" y="30619"/>
                    </a:lnTo>
                    <a:cubicBezTo>
                      <a:pt x="112830" y="29287"/>
                      <a:pt x="114161" y="28400"/>
                      <a:pt x="115492" y="28400"/>
                    </a:cubicBezTo>
                    <a:lnTo>
                      <a:pt x="149661" y="28400"/>
                    </a:lnTo>
                    <a:lnTo>
                      <a:pt x="88867" y="7100"/>
                    </a:lnTo>
                    <a:lnTo>
                      <a:pt x="39168" y="5325"/>
                    </a:lnTo>
                    <a:cubicBezTo>
                      <a:pt x="36949" y="15531"/>
                      <a:pt x="32955" y="43931"/>
                      <a:pt x="28518" y="71443"/>
                    </a:cubicBezTo>
                    <a:cubicBezTo>
                      <a:pt x="18312" y="138005"/>
                      <a:pt x="16537" y="147324"/>
                      <a:pt x="15205" y="148655"/>
                    </a:cubicBezTo>
                    <a:cubicBezTo>
                      <a:pt x="13874" y="149543"/>
                      <a:pt x="12543" y="150430"/>
                      <a:pt x="10768" y="150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5" name="Рисунок 8">
                <a:extLst>
                  <a:ext uri="{FF2B5EF4-FFF2-40B4-BE49-F238E27FC236}">
                    <a16:creationId xmlns:a16="http://schemas.microsoft.com/office/drawing/2014/main" id="{371E65A3-D57E-C635-EBEA-955BB60A5A58}"/>
                  </a:ext>
                </a:extLst>
              </p:cNvPr>
              <p:cNvSpPr/>
              <p:nvPr/>
            </p:nvSpPr>
            <p:spPr>
              <a:xfrm>
                <a:off x="614420" y="6474479"/>
                <a:ext cx="138448" cy="106055"/>
              </a:xfrm>
              <a:custGeom>
                <a:avLst/>
                <a:gdLst>
                  <a:gd name="connsiteX0" fmla="*/ 138449 w 138448"/>
                  <a:gd name="connsiteY0" fmla="*/ 78099 h 106055"/>
                  <a:gd name="connsiteX1" fmla="*/ 131793 w 138448"/>
                  <a:gd name="connsiteY1" fmla="*/ 84312 h 106055"/>
                  <a:gd name="connsiteX2" fmla="*/ 104280 w 138448"/>
                  <a:gd name="connsiteY2" fmla="*/ 96737 h 106055"/>
                  <a:gd name="connsiteX3" fmla="*/ 103837 w 138448"/>
                  <a:gd name="connsiteY3" fmla="*/ 96737 h 106055"/>
                  <a:gd name="connsiteX4" fmla="*/ 76324 w 138448"/>
                  <a:gd name="connsiteY4" fmla="*/ 106056 h 106055"/>
                  <a:gd name="connsiteX5" fmla="*/ 28844 w 138448"/>
                  <a:gd name="connsiteY5" fmla="*/ 87862 h 106055"/>
                  <a:gd name="connsiteX6" fmla="*/ 12425 w 138448"/>
                  <a:gd name="connsiteY6" fmla="*/ 67006 h 106055"/>
                  <a:gd name="connsiteX7" fmla="*/ 0 w 138448"/>
                  <a:gd name="connsiteY7" fmla="*/ 41268 h 106055"/>
                  <a:gd name="connsiteX8" fmla="*/ 0 w 138448"/>
                  <a:gd name="connsiteY8" fmla="*/ 444 h 106055"/>
                  <a:gd name="connsiteX9" fmla="*/ 1331 w 138448"/>
                  <a:gd name="connsiteY9" fmla="*/ 0 h 106055"/>
                  <a:gd name="connsiteX10" fmla="*/ 22631 w 138448"/>
                  <a:gd name="connsiteY10" fmla="*/ 59906 h 106055"/>
                  <a:gd name="connsiteX11" fmla="*/ 97624 w 138448"/>
                  <a:gd name="connsiteY11" fmla="*/ 85643 h 106055"/>
                  <a:gd name="connsiteX12" fmla="*/ 131349 w 138448"/>
                  <a:gd name="connsiteY12" fmla="*/ 71443 h 106055"/>
                  <a:gd name="connsiteX13" fmla="*/ 131793 w 138448"/>
                  <a:gd name="connsiteY13" fmla="*/ 71443 h 106055"/>
                  <a:gd name="connsiteX14" fmla="*/ 138449 w 138448"/>
                  <a:gd name="connsiteY14" fmla="*/ 78099 h 10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8448" h="106055">
                    <a:moveTo>
                      <a:pt x="138449" y="78099"/>
                    </a:moveTo>
                    <a:cubicBezTo>
                      <a:pt x="138449" y="81649"/>
                      <a:pt x="135343" y="84312"/>
                      <a:pt x="131793" y="84312"/>
                    </a:cubicBezTo>
                    <a:cubicBezTo>
                      <a:pt x="127355" y="84312"/>
                      <a:pt x="114043" y="90524"/>
                      <a:pt x="104280" y="96737"/>
                    </a:cubicBezTo>
                    <a:cubicBezTo>
                      <a:pt x="104280" y="96737"/>
                      <a:pt x="104280" y="96737"/>
                      <a:pt x="103837" y="96737"/>
                    </a:cubicBezTo>
                    <a:cubicBezTo>
                      <a:pt x="93630" y="102062"/>
                      <a:pt x="84756" y="105168"/>
                      <a:pt x="76324" y="106056"/>
                    </a:cubicBezTo>
                    <a:cubicBezTo>
                      <a:pt x="65674" y="98068"/>
                      <a:pt x="49256" y="91412"/>
                      <a:pt x="28844" y="87862"/>
                    </a:cubicBezTo>
                    <a:cubicBezTo>
                      <a:pt x="21744" y="80762"/>
                      <a:pt x="16419" y="73218"/>
                      <a:pt x="12425" y="67006"/>
                    </a:cubicBezTo>
                    <a:cubicBezTo>
                      <a:pt x="7544" y="59906"/>
                      <a:pt x="3550" y="50587"/>
                      <a:pt x="0" y="41268"/>
                    </a:cubicBezTo>
                    <a:lnTo>
                      <a:pt x="0" y="444"/>
                    </a:lnTo>
                    <a:cubicBezTo>
                      <a:pt x="444" y="444"/>
                      <a:pt x="887" y="0"/>
                      <a:pt x="1331" y="0"/>
                    </a:cubicBezTo>
                    <a:cubicBezTo>
                      <a:pt x="3550" y="9762"/>
                      <a:pt x="11094" y="42600"/>
                      <a:pt x="22631" y="59906"/>
                    </a:cubicBezTo>
                    <a:cubicBezTo>
                      <a:pt x="40825" y="86087"/>
                      <a:pt x="58575" y="106499"/>
                      <a:pt x="97624" y="85643"/>
                    </a:cubicBezTo>
                    <a:cubicBezTo>
                      <a:pt x="102062" y="82981"/>
                      <a:pt x="121143" y="71443"/>
                      <a:pt x="131349" y="71443"/>
                    </a:cubicBezTo>
                    <a:lnTo>
                      <a:pt x="131793" y="71443"/>
                    </a:lnTo>
                    <a:cubicBezTo>
                      <a:pt x="135786" y="71887"/>
                      <a:pt x="138449" y="74550"/>
                      <a:pt x="138449" y="780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6" name="Рисунок 8">
                <a:extLst>
                  <a:ext uri="{FF2B5EF4-FFF2-40B4-BE49-F238E27FC236}">
                    <a16:creationId xmlns:a16="http://schemas.microsoft.com/office/drawing/2014/main" id="{4178488B-77E8-A17C-FA82-791A87A2D4A8}"/>
                  </a:ext>
                </a:extLst>
              </p:cNvPr>
              <p:cNvSpPr/>
              <p:nvPr/>
            </p:nvSpPr>
            <p:spPr>
              <a:xfrm>
                <a:off x="505258" y="6579647"/>
                <a:ext cx="203235" cy="74105"/>
              </a:xfrm>
              <a:custGeom>
                <a:avLst/>
                <a:gdLst>
                  <a:gd name="connsiteX0" fmla="*/ 203236 w 203235"/>
                  <a:gd name="connsiteY0" fmla="*/ 24850 h 74105"/>
                  <a:gd name="connsiteX1" fmla="*/ 202792 w 203235"/>
                  <a:gd name="connsiteY1" fmla="*/ 23075 h 74105"/>
                  <a:gd name="connsiteX2" fmla="*/ 202348 w 203235"/>
                  <a:gd name="connsiteY2" fmla="*/ 20856 h 74105"/>
                  <a:gd name="connsiteX3" fmla="*/ 199686 w 203235"/>
                  <a:gd name="connsiteY3" fmla="*/ 14644 h 74105"/>
                  <a:gd name="connsiteX4" fmla="*/ 193917 w 203235"/>
                  <a:gd name="connsiteY4" fmla="*/ 7544 h 74105"/>
                  <a:gd name="connsiteX5" fmla="*/ 183711 w 203235"/>
                  <a:gd name="connsiteY5" fmla="*/ 0 h 74105"/>
                  <a:gd name="connsiteX6" fmla="*/ 196580 w 203235"/>
                  <a:gd name="connsiteY6" fmla="*/ 16419 h 74105"/>
                  <a:gd name="connsiteX7" fmla="*/ 198798 w 203235"/>
                  <a:gd name="connsiteY7" fmla="*/ 21744 h 74105"/>
                  <a:gd name="connsiteX8" fmla="*/ 199242 w 203235"/>
                  <a:gd name="connsiteY8" fmla="*/ 23962 h 74105"/>
                  <a:gd name="connsiteX9" fmla="*/ 199242 w 203235"/>
                  <a:gd name="connsiteY9" fmla="*/ 25294 h 74105"/>
                  <a:gd name="connsiteX10" fmla="*/ 199242 w 203235"/>
                  <a:gd name="connsiteY10" fmla="*/ 26625 h 74105"/>
                  <a:gd name="connsiteX11" fmla="*/ 199242 w 203235"/>
                  <a:gd name="connsiteY11" fmla="*/ 27956 h 74105"/>
                  <a:gd name="connsiteX12" fmla="*/ 199242 w 203235"/>
                  <a:gd name="connsiteY12" fmla="*/ 29287 h 74105"/>
                  <a:gd name="connsiteX13" fmla="*/ 198798 w 203235"/>
                  <a:gd name="connsiteY13" fmla="*/ 31062 h 74105"/>
                  <a:gd name="connsiteX14" fmla="*/ 196580 w 203235"/>
                  <a:gd name="connsiteY14" fmla="*/ 36387 h 74105"/>
                  <a:gd name="connsiteX15" fmla="*/ 191698 w 203235"/>
                  <a:gd name="connsiteY15" fmla="*/ 42600 h 74105"/>
                  <a:gd name="connsiteX16" fmla="*/ 173061 w 203235"/>
                  <a:gd name="connsiteY16" fmla="*/ 54581 h 74105"/>
                  <a:gd name="connsiteX17" fmla="*/ 145105 w 203235"/>
                  <a:gd name="connsiteY17" fmla="*/ 63456 h 74105"/>
                  <a:gd name="connsiteX18" fmla="*/ 110493 w 203235"/>
                  <a:gd name="connsiteY18" fmla="*/ 67450 h 74105"/>
                  <a:gd name="connsiteX19" fmla="*/ 101174 w 203235"/>
                  <a:gd name="connsiteY19" fmla="*/ 67450 h 74105"/>
                  <a:gd name="connsiteX20" fmla="*/ 91412 w 203235"/>
                  <a:gd name="connsiteY20" fmla="*/ 67450 h 74105"/>
                  <a:gd name="connsiteX21" fmla="*/ 71443 w 203235"/>
                  <a:gd name="connsiteY21" fmla="*/ 65675 h 74105"/>
                  <a:gd name="connsiteX22" fmla="*/ 51031 w 203235"/>
                  <a:gd name="connsiteY22" fmla="*/ 61681 h 74105"/>
                  <a:gd name="connsiteX23" fmla="*/ 40825 w 203235"/>
                  <a:gd name="connsiteY23" fmla="*/ 58575 h 74105"/>
                  <a:gd name="connsiteX24" fmla="*/ 31062 w 203235"/>
                  <a:gd name="connsiteY24" fmla="*/ 54581 h 74105"/>
                  <a:gd name="connsiteX25" fmla="*/ 13312 w 203235"/>
                  <a:gd name="connsiteY25" fmla="*/ 43487 h 74105"/>
                  <a:gd name="connsiteX26" fmla="*/ 6656 w 203235"/>
                  <a:gd name="connsiteY26" fmla="*/ 35500 h 74105"/>
                  <a:gd name="connsiteX27" fmla="*/ 3994 w 203235"/>
                  <a:gd name="connsiteY27" fmla="*/ 25737 h 74105"/>
                  <a:gd name="connsiteX28" fmla="*/ 3994 w 203235"/>
                  <a:gd name="connsiteY28" fmla="*/ 23075 h 74105"/>
                  <a:gd name="connsiteX29" fmla="*/ 4437 w 203235"/>
                  <a:gd name="connsiteY29" fmla="*/ 20856 h 74105"/>
                  <a:gd name="connsiteX30" fmla="*/ 4437 w 203235"/>
                  <a:gd name="connsiteY30" fmla="*/ 20412 h 74105"/>
                  <a:gd name="connsiteX31" fmla="*/ 4881 w 203235"/>
                  <a:gd name="connsiteY31" fmla="*/ 19081 h 74105"/>
                  <a:gd name="connsiteX32" fmla="*/ 5769 w 203235"/>
                  <a:gd name="connsiteY32" fmla="*/ 16862 h 74105"/>
                  <a:gd name="connsiteX33" fmla="*/ 5769 w 203235"/>
                  <a:gd name="connsiteY33" fmla="*/ 16419 h 74105"/>
                  <a:gd name="connsiteX34" fmla="*/ 18637 w 203235"/>
                  <a:gd name="connsiteY34" fmla="*/ 0 h 74105"/>
                  <a:gd name="connsiteX35" fmla="*/ 10206 w 203235"/>
                  <a:gd name="connsiteY35" fmla="*/ 6212 h 74105"/>
                  <a:gd name="connsiteX36" fmla="*/ 3106 w 203235"/>
                  <a:gd name="connsiteY36" fmla="*/ 15087 h 74105"/>
                  <a:gd name="connsiteX37" fmla="*/ 1775 w 203235"/>
                  <a:gd name="connsiteY37" fmla="*/ 17750 h 74105"/>
                  <a:gd name="connsiteX38" fmla="*/ 1331 w 203235"/>
                  <a:gd name="connsiteY38" fmla="*/ 19081 h 74105"/>
                  <a:gd name="connsiteX39" fmla="*/ 887 w 203235"/>
                  <a:gd name="connsiteY39" fmla="*/ 20412 h 74105"/>
                  <a:gd name="connsiteX40" fmla="*/ 444 w 203235"/>
                  <a:gd name="connsiteY40" fmla="*/ 23519 h 74105"/>
                  <a:gd name="connsiteX41" fmla="*/ 0 w 203235"/>
                  <a:gd name="connsiteY41" fmla="*/ 26625 h 74105"/>
                  <a:gd name="connsiteX42" fmla="*/ 3106 w 203235"/>
                  <a:gd name="connsiteY42" fmla="*/ 38162 h 74105"/>
                  <a:gd name="connsiteX43" fmla="*/ 10206 w 203235"/>
                  <a:gd name="connsiteY43" fmla="*/ 47481 h 74105"/>
                  <a:gd name="connsiteX44" fmla="*/ 19081 w 203235"/>
                  <a:gd name="connsiteY44" fmla="*/ 54581 h 74105"/>
                  <a:gd name="connsiteX45" fmla="*/ 28844 w 203235"/>
                  <a:gd name="connsiteY45" fmla="*/ 59462 h 74105"/>
                  <a:gd name="connsiteX46" fmla="*/ 70112 w 203235"/>
                  <a:gd name="connsiteY46" fmla="*/ 71443 h 74105"/>
                  <a:gd name="connsiteX47" fmla="*/ 90524 w 203235"/>
                  <a:gd name="connsiteY47" fmla="*/ 73662 h 74105"/>
                  <a:gd name="connsiteX48" fmla="*/ 100287 w 203235"/>
                  <a:gd name="connsiteY48" fmla="*/ 74106 h 74105"/>
                  <a:gd name="connsiteX49" fmla="*/ 110049 w 203235"/>
                  <a:gd name="connsiteY49" fmla="*/ 74106 h 74105"/>
                  <a:gd name="connsiteX50" fmla="*/ 145993 w 203235"/>
                  <a:gd name="connsiteY50" fmla="*/ 69668 h 74105"/>
                  <a:gd name="connsiteX51" fmla="*/ 174836 w 203235"/>
                  <a:gd name="connsiteY51" fmla="*/ 59906 h 74105"/>
                  <a:gd name="connsiteX52" fmla="*/ 194361 w 203235"/>
                  <a:gd name="connsiteY52" fmla="*/ 46150 h 74105"/>
                  <a:gd name="connsiteX53" fmla="*/ 199686 w 203235"/>
                  <a:gd name="connsiteY53" fmla="*/ 39050 h 74105"/>
                  <a:gd name="connsiteX54" fmla="*/ 202348 w 203235"/>
                  <a:gd name="connsiteY54" fmla="*/ 32837 h 74105"/>
                  <a:gd name="connsiteX55" fmla="*/ 202792 w 203235"/>
                  <a:gd name="connsiteY55" fmla="*/ 30175 h 74105"/>
                  <a:gd name="connsiteX56" fmla="*/ 202792 w 203235"/>
                  <a:gd name="connsiteY56" fmla="*/ 28400 h 74105"/>
                  <a:gd name="connsiteX57" fmla="*/ 202792 w 203235"/>
                  <a:gd name="connsiteY57" fmla="*/ 27069 h 74105"/>
                  <a:gd name="connsiteX58" fmla="*/ 202792 w 203235"/>
                  <a:gd name="connsiteY58" fmla="*/ 27069 h 74105"/>
                  <a:gd name="connsiteX59" fmla="*/ 203236 w 203235"/>
                  <a:gd name="connsiteY59" fmla="*/ 24850 h 7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3235" h="74105">
                    <a:moveTo>
                      <a:pt x="203236" y="24850"/>
                    </a:moveTo>
                    <a:cubicBezTo>
                      <a:pt x="203236" y="24406"/>
                      <a:pt x="203236" y="23962"/>
                      <a:pt x="202792" y="23075"/>
                    </a:cubicBezTo>
                    <a:cubicBezTo>
                      <a:pt x="202792" y="22187"/>
                      <a:pt x="202348" y="21744"/>
                      <a:pt x="202348" y="20856"/>
                    </a:cubicBezTo>
                    <a:cubicBezTo>
                      <a:pt x="201905" y="19081"/>
                      <a:pt x="201017" y="16862"/>
                      <a:pt x="199686" y="14644"/>
                    </a:cubicBezTo>
                    <a:cubicBezTo>
                      <a:pt x="198355" y="12425"/>
                      <a:pt x="196580" y="10206"/>
                      <a:pt x="193917" y="7544"/>
                    </a:cubicBezTo>
                    <a:cubicBezTo>
                      <a:pt x="191255" y="4881"/>
                      <a:pt x="187705" y="2219"/>
                      <a:pt x="183711" y="0"/>
                    </a:cubicBezTo>
                    <a:cubicBezTo>
                      <a:pt x="190367" y="4881"/>
                      <a:pt x="195248" y="10650"/>
                      <a:pt x="196580" y="16419"/>
                    </a:cubicBezTo>
                    <a:cubicBezTo>
                      <a:pt x="197467" y="18637"/>
                      <a:pt x="198355" y="20412"/>
                      <a:pt x="198798" y="21744"/>
                    </a:cubicBezTo>
                    <a:cubicBezTo>
                      <a:pt x="199242" y="22631"/>
                      <a:pt x="199242" y="23075"/>
                      <a:pt x="199242" y="23962"/>
                    </a:cubicBezTo>
                    <a:cubicBezTo>
                      <a:pt x="199242" y="24406"/>
                      <a:pt x="199242" y="24850"/>
                      <a:pt x="199242" y="25294"/>
                    </a:cubicBezTo>
                    <a:cubicBezTo>
                      <a:pt x="199242" y="25737"/>
                      <a:pt x="199242" y="26181"/>
                      <a:pt x="199242" y="26625"/>
                    </a:cubicBezTo>
                    <a:cubicBezTo>
                      <a:pt x="199242" y="26625"/>
                      <a:pt x="199242" y="27069"/>
                      <a:pt x="199242" y="27956"/>
                    </a:cubicBezTo>
                    <a:cubicBezTo>
                      <a:pt x="199242" y="28400"/>
                      <a:pt x="199242" y="28844"/>
                      <a:pt x="199242" y="29287"/>
                    </a:cubicBezTo>
                    <a:cubicBezTo>
                      <a:pt x="199242" y="29731"/>
                      <a:pt x="199242" y="30619"/>
                      <a:pt x="198798" y="31062"/>
                    </a:cubicBezTo>
                    <a:cubicBezTo>
                      <a:pt x="198355" y="32394"/>
                      <a:pt x="197467" y="34612"/>
                      <a:pt x="196580" y="36387"/>
                    </a:cubicBezTo>
                    <a:cubicBezTo>
                      <a:pt x="195248" y="38162"/>
                      <a:pt x="193917" y="40381"/>
                      <a:pt x="191698" y="42600"/>
                    </a:cubicBezTo>
                    <a:cubicBezTo>
                      <a:pt x="187261" y="47037"/>
                      <a:pt x="181049" y="51031"/>
                      <a:pt x="173061" y="54581"/>
                    </a:cubicBezTo>
                    <a:cubicBezTo>
                      <a:pt x="165074" y="58131"/>
                      <a:pt x="155755" y="61237"/>
                      <a:pt x="145105" y="63456"/>
                    </a:cubicBezTo>
                    <a:cubicBezTo>
                      <a:pt x="134455" y="65675"/>
                      <a:pt x="122918" y="67006"/>
                      <a:pt x="110493" y="67450"/>
                    </a:cubicBezTo>
                    <a:cubicBezTo>
                      <a:pt x="107387" y="67450"/>
                      <a:pt x="104280" y="67450"/>
                      <a:pt x="101174" y="67450"/>
                    </a:cubicBezTo>
                    <a:cubicBezTo>
                      <a:pt x="98068" y="67450"/>
                      <a:pt x="94518" y="67450"/>
                      <a:pt x="91412" y="67450"/>
                    </a:cubicBezTo>
                    <a:cubicBezTo>
                      <a:pt x="84756" y="67006"/>
                      <a:pt x="78099" y="66562"/>
                      <a:pt x="71443" y="65675"/>
                    </a:cubicBezTo>
                    <a:cubicBezTo>
                      <a:pt x="64787" y="64787"/>
                      <a:pt x="58131" y="63456"/>
                      <a:pt x="51031" y="61681"/>
                    </a:cubicBezTo>
                    <a:cubicBezTo>
                      <a:pt x="47481" y="60793"/>
                      <a:pt x="44375" y="59906"/>
                      <a:pt x="40825" y="58575"/>
                    </a:cubicBezTo>
                    <a:cubicBezTo>
                      <a:pt x="37275" y="57687"/>
                      <a:pt x="34168" y="56356"/>
                      <a:pt x="31062" y="54581"/>
                    </a:cubicBezTo>
                    <a:cubicBezTo>
                      <a:pt x="24406" y="51918"/>
                      <a:pt x="18194" y="48368"/>
                      <a:pt x="13312" y="43487"/>
                    </a:cubicBezTo>
                    <a:cubicBezTo>
                      <a:pt x="10650" y="41268"/>
                      <a:pt x="8431" y="38606"/>
                      <a:pt x="6656" y="35500"/>
                    </a:cubicBezTo>
                    <a:cubicBezTo>
                      <a:pt x="4881" y="32394"/>
                      <a:pt x="3994" y="29287"/>
                      <a:pt x="3994" y="25737"/>
                    </a:cubicBezTo>
                    <a:cubicBezTo>
                      <a:pt x="3994" y="24850"/>
                      <a:pt x="3994" y="23962"/>
                      <a:pt x="3994" y="23075"/>
                    </a:cubicBezTo>
                    <a:cubicBezTo>
                      <a:pt x="3994" y="22187"/>
                      <a:pt x="3994" y="21300"/>
                      <a:pt x="4437" y="20856"/>
                    </a:cubicBezTo>
                    <a:lnTo>
                      <a:pt x="4437" y="20412"/>
                    </a:lnTo>
                    <a:lnTo>
                      <a:pt x="4881" y="19081"/>
                    </a:lnTo>
                    <a:cubicBezTo>
                      <a:pt x="5325" y="18194"/>
                      <a:pt x="5769" y="17306"/>
                      <a:pt x="5769" y="16862"/>
                    </a:cubicBezTo>
                    <a:lnTo>
                      <a:pt x="5769" y="16419"/>
                    </a:lnTo>
                    <a:cubicBezTo>
                      <a:pt x="7100" y="10650"/>
                      <a:pt x="11981" y="4881"/>
                      <a:pt x="18637" y="0"/>
                    </a:cubicBezTo>
                    <a:cubicBezTo>
                      <a:pt x="15531" y="1775"/>
                      <a:pt x="12869" y="3994"/>
                      <a:pt x="10206" y="6212"/>
                    </a:cubicBezTo>
                    <a:cubicBezTo>
                      <a:pt x="7544" y="8875"/>
                      <a:pt x="4881" y="11537"/>
                      <a:pt x="3106" y="15087"/>
                    </a:cubicBezTo>
                    <a:cubicBezTo>
                      <a:pt x="2662" y="15975"/>
                      <a:pt x="2219" y="16862"/>
                      <a:pt x="1775" y="17750"/>
                    </a:cubicBezTo>
                    <a:lnTo>
                      <a:pt x="1331" y="19081"/>
                    </a:lnTo>
                    <a:lnTo>
                      <a:pt x="887" y="20412"/>
                    </a:lnTo>
                    <a:cubicBezTo>
                      <a:pt x="444" y="21300"/>
                      <a:pt x="444" y="22187"/>
                      <a:pt x="444" y="23519"/>
                    </a:cubicBezTo>
                    <a:cubicBezTo>
                      <a:pt x="444" y="24406"/>
                      <a:pt x="444" y="25294"/>
                      <a:pt x="0" y="26625"/>
                    </a:cubicBezTo>
                    <a:cubicBezTo>
                      <a:pt x="0" y="30619"/>
                      <a:pt x="887" y="34612"/>
                      <a:pt x="3106" y="38162"/>
                    </a:cubicBezTo>
                    <a:cubicBezTo>
                      <a:pt x="4881" y="41712"/>
                      <a:pt x="7544" y="44818"/>
                      <a:pt x="10206" y="47481"/>
                    </a:cubicBezTo>
                    <a:cubicBezTo>
                      <a:pt x="12869" y="50143"/>
                      <a:pt x="15975" y="52362"/>
                      <a:pt x="19081" y="54581"/>
                    </a:cubicBezTo>
                    <a:cubicBezTo>
                      <a:pt x="22187" y="55912"/>
                      <a:pt x="25294" y="57687"/>
                      <a:pt x="28844" y="59462"/>
                    </a:cubicBezTo>
                    <a:cubicBezTo>
                      <a:pt x="42156" y="65675"/>
                      <a:pt x="56356" y="69225"/>
                      <a:pt x="70112" y="71443"/>
                    </a:cubicBezTo>
                    <a:cubicBezTo>
                      <a:pt x="77212" y="72331"/>
                      <a:pt x="83868" y="73218"/>
                      <a:pt x="90524" y="73662"/>
                    </a:cubicBezTo>
                    <a:cubicBezTo>
                      <a:pt x="94074" y="73662"/>
                      <a:pt x="97180" y="74106"/>
                      <a:pt x="100287" y="74106"/>
                    </a:cubicBezTo>
                    <a:cubicBezTo>
                      <a:pt x="103393" y="74106"/>
                      <a:pt x="106943" y="74106"/>
                      <a:pt x="110049" y="74106"/>
                    </a:cubicBezTo>
                    <a:cubicBezTo>
                      <a:pt x="122918" y="73662"/>
                      <a:pt x="134899" y="71887"/>
                      <a:pt x="145993" y="69668"/>
                    </a:cubicBezTo>
                    <a:cubicBezTo>
                      <a:pt x="157086" y="67006"/>
                      <a:pt x="166849" y="63900"/>
                      <a:pt x="174836" y="59906"/>
                    </a:cubicBezTo>
                    <a:cubicBezTo>
                      <a:pt x="183267" y="55912"/>
                      <a:pt x="189923" y="51475"/>
                      <a:pt x="194361" y="46150"/>
                    </a:cubicBezTo>
                    <a:cubicBezTo>
                      <a:pt x="196580" y="43487"/>
                      <a:pt x="198355" y="41268"/>
                      <a:pt x="199686" y="39050"/>
                    </a:cubicBezTo>
                    <a:cubicBezTo>
                      <a:pt x="201017" y="36831"/>
                      <a:pt x="201905" y="34612"/>
                      <a:pt x="202348" y="32837"/>
                    </a:cubicBezTo>
                    <a:cubicBezTo>
                      <a:pt x="202792" y="31950"/>
                      <a:pt x="202792" y="31062"/>
                      <a:pt x="202792" y="30175"/>
                    </a:cubicBezTo>
                    <a:cubicBezTo>
                      <a:pt x="202792" y="29287"/>
                      <a:pt x="202792" y="28844"/>
                      <a:pt x="202792" y="28400"/>
                    </a:cubicBezTo>
                    <a:cubicBezTo>
                      <a:pt x="202792" y="27512"/>
                      <a:pt x="202792" y="27069"/>
                      <a:pt x="202792" y="27069"/>
                    </a:cubicBezTo>
                    <a:lnTo>
                      <a:pt x="202792" y="27069"/>
                    </a:lnTo>
                    <a:cubicBezTo>
                      <a:pt x="203236" y="26625"/>
                      <a:pt x="203236" y="25737"/>
                      <a:pt x="203236" y="248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7" name="Рисунок 8">
                <a:extLst>
                  <a:ext uri="{FF2B5EF4-FFF2-40B4-BE49-F238E27FC236}">
                    <a16:creationId xmlns:a16="http://schemas.microsoft.com/office/drawing/2014/main" id="{D663E70D-5584-0582-40D9-8968D666EBA1}"/>
                  </a:ext>
                </a:extLst>
              </p:cNvPr>
              <p:cNvSpPr/>
              <p:nvPr/>
            </p:nvSpPr>
            <p:spPr>
              <a:xfrm>
                <a:off x="510139" y="6559678"/>
                <a:ext cx="193917" cy="84660"/>
              </a:xfrm>
              <a:custGeom>
                <a:avLst/>
                <a:gdLst>
                  <a:gd name="connsiteX0" fmla="*/ 193917 w 193917"/>
                  <a:gd name="connsiteY0" fmla="*/ 39493 h 84660"/>
                  <a:gd name="connsiteX1" fmla="*/ 193917 w 193917"/>
                  <a:gd name="connsiteY1" fmla="*/ 37719 h 84660"/>
                  <a:gd name="connsiteX2" fmla="*/ 193473 w 193917"/>
                  <a:gd name="connsiteY2" fmla="*/ 35500 h 84660"/>
                  <a:gd name="connsiteX3" fmla="*/ 193030 w 193917"/>
                  <a:gd name="connsiteY3" fmla="*/ 34169 h 84660"/>
                  <a:gd name="connsiteX4" fmla="*/ 192586 w 193917"/>
                  <a:gd name="connsiteY4" fmla="*/ 32837 h 84660"/>
                  <a:gd name="connsiteX5" fmla="*/ 191698 w 193917"/>
                  <a:gd name="connsiteY5" fmla="*/ 31506 h 84660"/>
                  <a:gd name="connsiteX6" fmla="*/ 190811 w 193917"/>
                  <a:gd name="connsiteY6" fmla="*/ 30175 h 84660"/>
                  <a:gd name="connsiteX7" fmla="*/ 185486 w 193917"/>
                  <a:gd name="connsiteY7" fmla="*/ 23962 h 84660"/>
                  <a:gd name="connsiteX8" fmla="*/ 166405 w 193917"/>
                  <a:gd name="connsiteY8" fmla="*/ 12425 h 84660"/>
                  <a:gd name="connsiteX9" fmla="*/ 138893 w 193917"/>
                  <a:gd name="connsiteY9" fmla="*/ 3994 h 84660"/>
                  <a:gd name="connsiteX10" fmla="*/ 105168 w 193917"/>
                  <a:gd name="connsiteY10" fmla="*/ 0 h 84660"/>
                  <a:gd name="connsiteX11" fmla="*/ 104724 w 193917"/>
                  <a:gd name="connsiteY11" fmla="*/ 0 h 84660"/>
                  <a:gd name="connsiteX12" fmla="*/ 104724 w 193917"/>
                  <a:gd name="connsiteY12" fmla="*/ 444 h 84660"/>
                  <a:gd name="connsiteX13" fmla="*/ 105168 w 193917"/>
                  <a:gd name="connsiteY13" fmla="*/ 444 h 84660"/>
                  <a:gd name="connsiteX14" fmla="*/ 138893 w 193917"/>
                  <a:gd name="connsiteY14" fmla="*/ 4437 h 84660"/>
                  <a:gd name="connsiteX15" fmla="*/ 165961 w 193917"/>
                  <a:gd name="connsiteY15" fmla="*/ 13312 h 84660"/>
                  <a:gd name="connsiteX16" fmla="*/ 184155 w 193917"/>
                  <a:gd name="connsiteY16" fmla="*/ 25294 h 84660"/>
                  <a:gd name="connsiteX17" fmla="*/ 189036 w 193917"/>
                  <a:gd name="connsiteY17" fmla="*/ 31506 h 84660"/>
                  <a:gd name="connsiteX18" fmla="*/ 189923 w 193917"/>
                  <a:gd name="connsiteY18" fmla="*/ 32837 h 84660"/>
                  <a:gd name="connsiteX19" fmla="*/ 190367 w 193917"/>
                  <a:gd name="connsiteY19" fmla="*/ 34169 h 84660"/>
                  <a:gd name="connsiteX20" fmla="*/ 190811 w 193917"/>
                  <a:gd name="connsiteY20" fmla="*/ 35500 h 84660"/>
                  <a:gd name="connsiteX21" fmla="*/ 191255 w 193917"/>
                  <a:gd name="connsiteY21" fmla="*/ 36831 h 84660"/>
                  <a:gd name="connsiteX22" fmla="*/ 191698 w 193917"/>
                  <a:gd name="connsiteY22" fmla="*/ 39050 h 84660"/>
                  <a:gd name="connsiteX23" fmla="*/ 191698 w 193917"/>
                  <a:gd name="connsiteY23" fmla="*/ 40381 h 84660"/>
                  <a:gd name="connsiteX24" fmla="*/ 191698 w 193917"/>
                  <a:gd name="connsiteY24" fmla="*/ 41712 h 84660"/>
                  <a:gd name="connsiteX25" fmla="*/ 191698 w 193917"/>
                  <a:gd name="connsiteY25" fmla="*/ 43043 h 84660"/>
                  <a:gd name="connsiteX26" fmla="*/ 191698 w 193917"/>
                  <a:gd name="connsiteY26" fmla="*/ 44375 h 84660"/>
                  <a:gd name="connsiteX27" fmla="*/ 191255 w 193917"/>
                  <a:gd name="connsiteY27" fmla="*/ 46150 h 84660"/>
                  <a:gd name="connsiteX28" fmla="*/ 190811 w 193917"/>
                  <a:gd name="connsiteY28" fmla="*/ 47481 h 84660"/>
                  <a:gd name="connsiteX29" fmla="*/ 190367 w 193917"/>
                  <a:gd name="connsiteY29" fmla="*/ 48812 h 84660"/>
                  <a:gd name="connsiteX30" fmla="*/ 189923 w 193917"/>
                  <a:gd name="connsiteY30" fmla="*/ 50143 h 84660"/>
                  <a:gd name="connsiteX31" fmla="*/ 189036 w 193917"/>
                  <a:gd name="connsiteY31" fmla="*/ 51475 h 84660"/>
                  <a:gd name="connsiteX32" fmla="*/ 184155 w 193917"/>
                  <a:gd name="connsiteY32" fmla="*/ 57687 h 84660"/>
                  <a:gd name="connsiteX33" fmla="*/ 165961 w 193917"/>
                  <a:gd name="connsiteY33" fmla="*/ 69225 h 84660"/>
                  <a:gd name="connsiteX34" fmla="*/ 138893 w 193917"/>
                  <a:gd name="connsiteY34" fmla="*/ 77212 h 84660"/>
                  <a:gd name="connsiteX35" fmla="*/ 105612 w 193917"/>
                  <a:gd name="connsiteY35" fmla="*/ 81206 h 84660"/>
                  <a:gd name="connsiteX36" fmla="*/ 67893 w 193917"/>
                  <a:gd name="connsiteY36" fmla="*/ 79431 h 84660"/>
                  <a:gd name="connsiteX37" fmla="*/ 29287 w 193917"/>
                  <a:gd name="connsiteY37" fmla="*/ 69225 h 84660"/>
                  <a:gd name="connsiteX38" fmla="*/ 11537 w 193917"/>
                  <a:gd name="connsiteY38" fmla="*/ 58575 h 84660"/>
                  <a:gd name="connsiteX39" fmla="*/ 4881 w 193917"/>
                  <a:gd name="connsiteY39" fmla="*/ 51031 h 84660"/>
                  <a:gd name="connsiteX40" fmla="*/ 2219 w 193917"/>
                  <a:gd name="connsiteY40" fmla="*/ 41712 h 84660"/>
                  <a:gd name="connsiteX41" fmla="*/ 2219 w 193917"/>
                  <a:gd name="connsiteY41" fmla="*/ 39050 h 84660"/>
                  <a:gd name="connsiteX42" fmla="*/ 2662 w 193917"/>
                  <a:gd name="connsiteY42" fmla="*/ 36831 h 84660"/>
                  <a:gd name="connsiteX43" fmla="*/ 4437 w 193917"/>
                  <a:gd name="connsiteY43" fmla="*/ 32394 h 84660"/>
                  <a:gd name="connsiteX44" fmla="*/ 11094 w 193917"/>
                  <a:gd name="connsiteY44" fmla="*/ 24406 h 84660"/>
                  <a:gd name="connsiteX45" fmla="*/ 28400 w 193917"/>
                  <a:gd name="connsiteY45" fmla="*/ 13756 h 84660"/>
                  <a:gd name="connsiteX46" fmla="*/ 67449 w 193917"/>
                  <a:gd name="connsiteY46" fmla="*/ 3106 h 84660"/>
                  <a:gd name="connsiteX47" fmla="*/ 79874 w 193917"/>
                  <a:gd name="connsiteY47" fmla="*/ 1775 h 84660"/>
                  <a:gd name="connsiteX48" fmla="*/ 79874 w 193917"/>
                  <a:gd name="connsiteY48" fmla="*/ 1331 h 84660"/>
                  <a:gd name="connsiteX49" fmla="*/ 67449 w 193917"/>
                  <a:gd name="connsiteY49" fmla="*/ 2662 h 84660"/>
                  <a:gd name="connsiteX50" fmla="*/ 28400 w 193917"/>
                  <a:gd name="connsiteY50" fmla="*/ 12869 h 84660"/>
                  <a:gd name="connsiteX51" fmla="*/ 10206 w 193917"/>
                  <a:gd name="connsiteY51" fmla="*/ 23519 h 84660"/>
                  <a:gd name="connsiteX52" fmla="*/ 3106 w 193917"/>
                  <a:gd name="connsiteY52" fmla="*/ 31506 h 84660"/>
                  <a:gd name="connsiteX53" fmla="*/ 887 w 193917"/>
                  <a:gd name="connsiteY53" fmla="*/ 36387 h 84660"/>
                  <a:gd name="connsiteX54" fmla="*/ 444 w 193917"/>
                  <a:gd name="connsiteY54" fmla="*/ 39050 h 84660"/>
                  <a:gd name="connsiteX55" fmla="*/ 0 w 193917"/>
                  <a:gd name="connsiteY55" fmla="*/ 41712 h 84660"/>
                  <a:gd name="connsiteX56" fmla="*/ 3106 w 193917"/>
                  <a:gd name="connsiteY56" fmla="*/ 52362 h 84660"/>
                  <a:gd name="connsiteX57" fmla="*/ 10206 w 193917"/>
                  <a:gd name="connsiteY57" fmla="*/ 60793 h 84660"/>
                  <a:gd name="connsiteX58" fmla="*/ 27956 w 193917"/>
                  <a:gd name="connsiteY58" fmla="*/ 71887 h 84660"/>
                  <a:gd name="connsiteX59" fmla="*/ 67449 w 193917"/>
                  <a:gd name="connsiteY59" fmla="*/ 82537 h 84660"/>
                  <a:gd name="connsiteX60" fmla="*/ 105612 w 193917"/>
                  <a:gd name="connsiteY60" fmla="*/ 84312 h 84660"/>
                  <a:gd name="connsiteX61" fmla="*/ 139336 w 193917"/>
                  <a:gd name="connsiteY61" fmla="*/ 80318 h 84660"/>
                  <a:gd name="connsiteX62" fmla="*/ 166849 w 193917"/>
                  <a:gd name="connsiteY62" fmla="*/ 71443 h 84660"/>
                  <a:gd name="connsiteX63" fmla="*/ 185486 w 193917"/>
                  <a:gd name="connsiteY63" fmla="*/ 59462 h 84660"/>
                  <a:gd name="connsiteX64" fmla="*/ 190811 w 193917"/>
                  <a:gd name="connsiteY64" fmla="*/ 52806 h 84660"/>
                  <a:gd name="connsiteX65" fmla="*/ 191698 w 193917"/>
                  <a:gd name="connsiteY65" fmla="*/ 51031 h 84660"/>
                  <a:gd name="connsiteX66" fmla="*/ 192586 w 193917"/>
                  <a:gd name="connsiteY66" fmla="*/ 49700 h 84660"/>
                  <a:gd name="connsiteX67" fmla="*/ 193030 w 193917"/>
                  <a:gd name="connsiteY67" fmla="*/ 48368 h 84660"/>
                  <a:gd name="connsiteX68" fmla="*/ 193473 w 193917"/>
                  <a:gd name="connsiteY68" fmla="*/ 47037 h 84660"/>
                  <a:gd name="connsiteX69" fmla="*/ 193917 w 193917"/>
                  <a:gd name="connsiteY69" fmla="*/ 44818 h 84660"/>
                  <a:gd name="connsiteX70" fmla="*/ 193917 w 193917"/>
                  <a:gd name="connsiteY70" fmla="*/ 43043 h 84660"/>
                  <a:gd name="connsiteX71" fmla="*/ 193917 w 193917"/>
                  <a:gd name="connsiteY71" fmla="*/ 41712 h 84660"/>
                  <a:gd name="connsiteX72" fmla="*/ 193917 w 193917"/>
                  <a:gd name="connsiteY72" fmla="*/ 41712 h 84660"/>
                  <a:gd name="connsiteX73" fmla="*/ 193917 w 193917"/>
                  <a:gd name="connsiteY73" fmla="*/ 39493 h 8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93917" h="84660">
                    <a:moveTo>
                      <a:pt x="193917" y="39493"/>
                    </a:moveTo>
                    <a:cubicBezTo>
                      <a:pt x="193917" y="39050"/>
                      <a:pt x="193917" y="38606"/>
                      <a:pt x="193917" y="37719"/>
                    </a:cubicBezTo>
                    <a:cubicBezTo>
                      <a:pt x="193917" y="37275"/>
                      <a:pt x="193473" y="36387"/>
                      <a:pt x="193473" y="35500"/>
                    </a:cubicBezTo>
                    <a:cubicBezTo>
                      <a:pt x="193473" y="35056"/>
                      <a:pt x="193030" y="34612"/>
                      <a:pt x="193030" y="34169"/>
                    </a:cubicBezTo>
                    <a:cubicBezTo>
                      <a:pt x="193030" y="33725"/>
                      <a:pt x="192586" y="33281"/>
                      <a:pt x="192586" y="32837"/>
                    </a:cubicBezTo>
                    <a:cubicBezTo>
                      <a:pt x="192586" y="32394"/>
                      <a:pt x="192142" y="31950"/>
                      <a:pt x="191698" y="31506"/>
                    </a:cubicBezTo>
                    <a:cubicBezTo>
                      <a:pt x="191255" y="31062"/>
                      <a:pt x="191255" y="30619"/>
                      <a:pt x="190811" y="30175"/>
                    </a:cubicBezTo>
                    <a:cubicBezTo>
                      <a:pt x="189480" y="27956"/>
                      <a:pt x="187705" y="25737"/>
                      <a:pt x="185486" y="23962"/>
                    </a:cubicBezTo>
                    <a:cubicBezTo>
                      <a:pt x="181049" y="19525"/>
                      <a:pt x="174392" y="15531"/>
                      <a:pt x="166405" y="12425"/>
                    </a:cubicBezTo>
                    <a:cubicBezTo>
                      <a:pt x="158417" y="8875"/>
                      <a:pt x="149099" y="6212"/>
                      <a:pt x="138893" y="3994"/>
                    </a:cubicBezTo>
                    <a:cubicBezTo>
                      <a:pt x="128686" y="1775"/>
                      <a:pt x="117149" y="444"/>
                      <a:pt x="105168" y="0"/>
                    </a:cubicBezTo>
                    <a:lnTo>
                      <a:pt x="104724" y="0"/>
                    </a:lnTo>
                    <a:lnTo>
                      <a:pt x="104724" y="444"/>
                    </a:lnTo>
                    <a:lnTo>
                      <a:pt x="105168" y="444"/>
                    </a:lnTo>
                    <a:cubicBezTo>
                      <a:pt x="117149" y="887"/>
                      <a:pt x="128686" y="2219"/>
                      <a:pt x="138893" y="4437"/>
                    </a:cubicBezTo>
                    <a:cubicBezTo>
                      <a:pt x="149099" y="6656"/>
                      <a:pt x="158417" y="9762"/>
                      <a:pt x="165961" y="13312"/>
                    </a:cubicBezTo>
                    <a:cubicBezTo>
                      <a:pt x="173505" y="16862"/>
                      <a:pt x="180161" y="20856"/>
                      <a:pt x="184155" y="25294"/>
                    </a:cubicBezTo>
                    <a:cubicBezTo>
                      <a:pt x="186374" y="27512"/>
                      <a:pt x="188148" y="29287"/>
                      <a:pt x="189036" y="31506"/>
                    </a:cubicBezTo>
                    <a:cubicBezTo>
                      <a:pt x="189480" y="31950"/>
                      <a:pt x="189480" y="32394"/>
                      <a:pt x="189923" y="32837"/>
                    </a:cubicBezTo>
                    <a:cubicBezTo>
                      <a:pt x="190367" y="33281"/>
                      <a:pt x="190367" y="33725"/>
                      <a:pt x="190367" y="34169"/>
                    </a:cubicBezTo>
                    <a:cubicBezTo>
                      <a:pt x="190367" y="34612"/>
                      <a:pt x="190811" y="35056"/>
                      <a:pt x="190811" y="35500"/>
                    </a:cubicBezTo>
                    <a:cubicBezTo>
                      <a:pt x="190811" y="35944"/>
                      <a:pt x="191255" y="36387"/>
                      <a:pt x="191255" y="36831"/>
                    </a:cubicBezTo>
                    <a:cubicBezTo>
                      <a:pt x="191698" y="37719"/>
                      <a:pt x="191698" y="38162"/>
                      <a:pt x="191698" y="39050"/>
                    </a:cubicBezTo>
                    <a:cubicBezTo>
                      <a:pt x="191698" y="39493"/>
                      <a:pt x="191698" y="39937"/>
                      <a:pt x="191698" y="40381"/>
                    </a:cubicBezTo>
                    <a:cubicBezTo>
                      <a:pt x="191698" y="40825"/>
                      <a:pt x="191698" y="41268"/>
                      <a:pt x="191698" y="41712"/>
                    </a:cubicBezTo>
                    <a:cubicBezTo>
                      <a:pt x="191698" y="41712"/>
                      <a:pt x="191698" y="42156"/>
                      <a:pt x="191698" y="43043"/>
                    </a:cubicBezTo>
                    <a:cubicBezTo>
                      <a:pt x="191698" y="43487"/>
                      <a:pt x="191698" y="43931"/>
                      <a:pt x="191698" y="44375"/>
                    </a:cubicBezTo>
                    <a:cubicBezTo>
                      <a:pt x="191698" y="44818"/>
                      <a:pt x="191698" y="45706"/>
                      <a:pt x="191255" y="46150"/>
                    </a:cubicBezTo>
                    <a:cubicBezTo>
                      <a:pt x="191255" y="46593"/>
                      <a:pt x="190811" y="47037"/>
                      <a:pt x="190811" y="47481"/>
                    </a:cubicBezTo>
                    <a:cubicBezTo>
                      <a:pt x="190811" y="47925"/>
                      <a:pt x="190367" y="48368"/>
                      <a:pt x="190367" y="48812"/>
                    </a:cubicBezTo>
                    <a:cubicBezTo>
                      <a:pt x="190367" y="49256"/>
                      <a:pt x="189923" y="49700"/>
                      <a:pt x="189923" y="50143"/>
                    </a:cubicBezTo>
                    <a:cubicBezTo>
                      <a:pt x="189480" y="50587"/>
                      <a:pt x="189480" y="51031"/>
                      <a:pt x="189036" y="51475"/>
                    </a:cubicBezTo>
                    <a:cubicBezTo>
                      <a:pt x="187705" y="53250"/>
                      <a:pt x="185930" y="55468"/>
                      <a:pt x="184155" y="57687"/>
                    </a:cubicBezTo>
                    <a:cubicBezTo>
                      <a:pt x="179717" y="61681"/>
                      <a:pt x="173505" y="65675"/>
                      <a:pt x="165961" y="69225"/>
                    </a:cubicBezTo>
                    <a:cubicBezTo>
                      <a:pt x="158417" y="72774"/>
                      <a:pt x="149099" y="75437"/>
                      <a:pt x="138893" y="77212"/>
                    </a:cubicBezTo>
                    <a:cubicBezTo>
                      <a:pt x="128686" y="79431"/>
                      <a:pt x="117593" y="80762"/>
                      <a:pt x="105612" y="81206"/>
                    </a:cubicBezTo>
                    <a:cubicBezTo>
                      <a:pt x="93630" y="81649"/>
                      <a:pt x="81206" y="81206"/>
                      <a:pt x="67893" y="79431"/>
                    </a:cubicBezTo>
                    <a:cubicBezTo>
                      <a:pt x="55025" y="77656"/>
                      <a:pt x="41712" y="74549"/>
                      <a:pt x="29287" y="69225"/>
                    </a:cubicBezTo>
                    <a:cubicBezTo>
                      <a:pt x="23075" y="66562"/>
                      <a:pt x="16862" y="63456"/>
                      <a:pt x="11537" y="58575"/>
                    </a:cubicBezTo>
                    <a:cubicBezTo>
                      <a:pt x="8875" y="56356"/>
                      <a:pt x="6656" y="53693"/>
                      <a:pt x="4881" y="51031"/>
                    </a:cubicBezTo>
                    <a:cubicBezTo>
                      <a:pt x="3106" y="47925"/>
                      <a:pt x="2219" y="44818"/>
                      <a:pt x="2219" y="41712"/>
                    </a:cubicBezTo>
                    <a:cubicBezTo>
                      <a:pt x="2219" y="40825"/>
                      <a:pt x="2219" y="39937"/>
                      <a:pt x="2219" y="39050"/>
                    </a:cubicBezTo>
                    <a:cubicBezTo>
                      <a:pt x="2219" y="38162"/>
                      <a:pt x="2662" y="37275"/>
                      <a:pt x="2662" y="36831"/>
                    </a:cubicBezTo>
                    <a:cubicBezTo>
                      <a:pt x="3106" y="35056"/>
                      <a:pt x="3994" y="33725"/>
                      <a:pt x="4437" y="32394"/>
                    </a:cubicBezTo>
                    <a:cubicBezTo>
                      <a:pt x="6212" y="29287"/>
                      <a:pt x="8431" y="27069"/>
                      <a:pt x="11094" y="24406"/>
                    </a:cubicBezTo>
                    <a:cubicBezTo>
                      <a:pt x="16419" y="19969"/>
                      <a:pt x="22187" y="16419"/>
                      <a:pt x="28400" y="13756"/>
                    </a:cubicBezTo>
                    <a:cubicBezTo>
                      <a:pt x="40825" y="7987"/>
                      <a:pt x="54137" y="5325"/>
                      <a:pt x="67449" y="3106"/>
                    </a:cubicBezTo>
                    <a:cubicBezTo>
                      <a:pt x="71443" y="2662"/>
                      <a:pt x="75881" y="2219"/>
                      <a:pt x="79874" y="1775"/>
                    </a:cubicBezTo>
                    <a:lnTo>
                      <a:pt x="79874" y="1331"/>
                    </a:lnTo>
                    <a:cubicBezTo>
                      <a:pt x="75881" y="1775"/>
                      <a:pt x="71443" y="2219"/>
                      <a:pt x="67449" y="2662"/>
                    </a:cubicBezTo>
                    <a:cubicBezTo>
                      <a:pt x="54581" y="4437"/>
                      <a:pt x="40825" y="7544"/>
                      <a:pt x="28400" y="12869"/>
                    </a:cubicBezTo>
                    <a:cubicBezTo>
                      <a:pt x="22187" y="15531"/>
                      <a:pt x="15975" y="19081"/>
                      <a:pt x="10206" y="23519"/>
                    </a:cubicBezTo>
                    <a:cubicBezTo>
                      <a:pt x="7544" y="25737"/>
                      <a:pt x="4881" y="28400"/>
                      <a:pt x="3106" y="31506"/>
                    </a:cubicBezTo>
                    <a:cubicBezTo>
                      <a:pt x="2219" y="33281"/>
                      <a:pt x="1331" y="34612"/>
                      <a:pt x="887" y="36387"/>
                    </a:cubicBezTo>
                    <a:cubicBezTo>
                      <a:pt x="444" y="37275"/>
                      <a:pt x="444" y="38162"/>
                      <a:pt x="444" y="39050"/>
                    </a:cubicBezTo>
                    <a:cubicBezTo>
                      <a:pt x="444" y="39937"/>
                      <a:pt x="444" y="40825"/>
                      <a:pt x="0" y="41712"/>
                    </a:cubicBezTo>
                    <a:cubicBezTo>
                      <a:pt x="0" y="45262"/>
                      <a:pt x="1331" y="49256"/>
                      <a:pt x="3106" y="52362"/>
                    </a:cubicBezTo>
                    <a:cubicBezTo>
                      <a:pt x="4881" y="55468"/>
                      <a:pt x="7544" y="58131"/>
                      <a:pt x="10206" y="60793"/>
                    </a:cubicBezTo>
                    <a:cubicBezTo>
                      <a:pt x="15531" y="65675"/>
                      <a:pt x="21744" y="69225"/>
                      <a:pt x="27956" y="71887"/>
                    </a:cubicBezTo>
                    <a:cubicBezTo>
                      <a:pt x="40825" y="77656"/>
                      <a:pt x="54137" y="80762"/>
                      <a:pt x="67449" y="82537"/>
                    </a:cubicBezTo>
                    <a:cubicBezTo>
                      <a:pt x="80762" y="84312"/>
                      <a:pt x="93187" y="85199"/>
                      <a:pt x="105612" y="84312"/>
                    </a:cubicBezTo>
                    <a:cubicBezTo>
                      <a:pt x="117593" y="83868"/>
                      <a:pt x="129130" y="82537"/>
                      <a:pt x="139336" y="80318"/>
                    </a:cubicBezTo>
                    <a:cubicBezTo>
                      <a:pt x="149543" y="78099"/>
                      <a:pt x="158861" y="74993"/>
                      <a:pt x="166849" y="71443"/>
                    </a:cubicBezTo>
                    <a:cubicBezTo>
                      <a:pt x="174836" y="67893"/>
                      <a:pt x="181049" y="63900"/>
                      <a:pt x="185486" y="59462"/>
                    </a:cubicBezTo>
                    <a:cubicBezTo>
                      <a:pt x="187705" y="57243"/>
                      <a:pt x="189480" y="55025"/>
                      <a:pt x="190811" y="52806"/>
                    </a:cubicBezTo>
                    <a:cubicBezTo>
                      <a:pt x="191255" y="52362"/>
                      <a:pt x="191255" y="51918"/>
                      <a:pt x="191698" y="51031"/>
                    </a:cubicBezTo>
                    <a:cubicBezTo>
                      <a:pt x="192142" y="50587"/>
                      <a:pt x="192142" y="50143"/>
                      <a:pt x="192586" y="49700"/>
                    </a:cubicBezTo>
                    <a:cubicBezTo>
                      <a:pt x="192586" y="49256"/>
                      <a:pt x="193030" y="48812"/>
                      <a:pt x="193030" y="48368"/>
                    </a:cubicBezTo>
                    <a:cubicBezTo>
                      <a:pt x="193030" y="47925"/>
                      <a:pt x="193473" y="47481"/>
                      <a:pt x="193473" y="47037"/>
                    </a:cubicBezTo>
                    <a:cubicBezTo>
                      <a:pt x="193917" y="46150"/>
                      <a:pt x="193917" y="45262"/>
                      <a:pt x="193917" y="44818"/>
                    </a:cubicBezTo>
                    <a:cubicBezTo>
                      <a:pt x="193917" y="43931"/>
                      <a:pt x="193917" y="43487"/>
                      <a:pt x="193917" y="43043"/>
                    </a:cubicBezTo>
                    <a:cubicBezTo>
                      <a:pt x="193917" y="42156"/>
                      <a:pt x="193917" y="41712"/>
                      <a:pt x="193917" y="41712"/>
                    </a:cubicBezTo>
                    <a:lnTo>
                      <a:pt x="193917" y="41712"/>
                    </a:lnTo>
                    <a:cubicBezTo>
                      <a:pt x="193917" y="40825"/>
                      <a:pt x="193917" y="40381"/>
                      <a:pt x="193917" y="39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8" name="Рисунок 8">
                <a:extLst>
                  <a:ext uri="{FF2B5EF4-FFF2-40B4-BE49-F238E27FC236}">
                    <a16:creationId xmlns:a16="http://schemas.microsoft.com/office/drawing/2014/main" id="{7730F481-2A13-1CDC-9A1C-8B95FDEF69E7}"/>
                  </a:ext>
                </a:extLst>
              </p:cNvPr>
              <p:cNvSpPr/>
              <p:nvPr/>
            </p:nvSpPr>
            <p:spPr>
              <a:xfrm>
                <a:off x="585576" y="6474035"/>
                <a:ext cx="31505" cy="107830"/>
              </a:xfrm>
              <a:custGeom>
                <a:avLst/>
                <a:gdLst>
                  <a:gd name="connsiteX0" fmla="*/ 31506 w 31505"/>
                  <a:gd name="connsiteY0" fmla="*/ 0 h 107830"/>
                  <a:gd name="connsiteX1" fmla="*/ 28844 w 31505"/>
                  <a:gd name="connsiteY1" fmla="*/ 887 h 107830"/>
                  <a:gd name="connsiteX2" fmla="*/ 26181 w 31505"/>
                  <a:gd name="connsiteY2" fmla="*/ 1331 h 107830"/>
                  <a:gd name="connsiteX3" fmla="*/ 26181 w 31505"/>
                  <a:gd name="connsiteY3" fmla="*/ 101174 h 107830"/>
                  <a:gd name="connsiteX4" fmla="*/ 15087 w 31505"/>
                  <a:gd name="connsiteY4" fmla="*/ 102949 h 107830"/>
                  <a:gd name="connsiteX5" fmla="*/ 15087 w 31505"/>
                  <a:gd name="connsiteY5" fmla="*/ 102949 h 107830"/>
                  <a:gd name="connsiteX6" fmla="*/ 6212 w 31505"/>
                  <a:gd name="connsiteY6" fmla="*/ 100287 h 107830"/>
                  <a:gd name="connsiteX7" fmla="*/ 5325 w 31505"/>
                  <a:gd name="connsiteY7" fmla="*/ 3550 h 107830"/>
                  <a:gd name="connsiteX8" fmla="*/ 2662 w 31505"/>
                  <a:gd name="connsiteY8" fmla="*/ 3550 h 107830"/>
                  <a:gd name="connsiteX9" fmla="*/ 0 w 31505"/>
                  <a:gd name="connsiteY9" fmla="*/ 3550 h 107830"/>
                  <a:gd name="connsiteX10" fmla="*/ 887 w 31505"/>
                  <a:gd name="connsiteY10" fmla="*/ 100731 h 107830"/>
                  <a:gd name="connsiteX11" fmla="*/ 1331 w 31505"/>
                  <a:gd name="connsiteY11" fmla="*/ 102506 h 107830"/>
                  <a:gd name="connsiteX12" fmla="*/ 15087 w 31505"/>
                  <a:gd name="connsiteY12" fmla="*/ 107831 h 107830"/>
                  <a:gd name="connsiteX13" fmla="*/ 15087 w 31505"/>
                  <a:gd name="connsiteY13" fmla="*/ 107831 h 107830"/>
                  <a:gd name="connsiteX14" fmla="*/ 30175 w 31505"/>
                  <a:gd name="connsiteY14" fmla="*/ 104281 h 107830"/>
                  <a:gd name="connsiteX15" fmla="*/ 31062 w 31505"/>
                  <a:gd name="connsiteY15" fmla="*/ 101618 h 107830"/>
                  <a:gd name="connsiteX16" fmla="*/ 31506 w 31505"/>
                  <a:gd name="connsiteY16" fmla="*/ 0 h 10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505" h="107830">
                    <a:moveTo>
                      <a:pt x="31506" y="0"/>
                    </a:moveTo>
                    <a:cubicBezTo>
                      <a:pt x="30619" y="444"/>
                      <a:pt x="29731" y="444"/>
                      <a:pt x="28844" y="887"/>
                    </a:cubicBezTo>
                    <a:cubicBezTo>
                      <a:pt x="27956" y="1331"/>
                      <a:pt x="27069" y="1331"/>
                      <a:pt x="26181" y="1331"/>
                    </a:cubicBezTo>
                    <a:lnTo>
                      <a:pt x="26181" y="101174"/>
                    </a:lnTo>
                    <a:cubicBezTo>
                      <a:pt x="25737" y="101618"/>
                      <a:pt x="23519" y="102949"/>
                      <a:pt x="15087" y="102949"/>
                    </a:cubicBezTo>
                    <a:lnTo>
                      <a:pt x="15087" y="102949"/>
                    </a:lnTo>
                    <a:cubicBezTo>
                      <a:pt x="8875" y="102949"/>
                      <a:pt x="6212" y="101174"/>
                      <a:pt x="6212" y="100287"/>
                    </a:cubicBezTo>
                    <a:lnTo>
                      <a:pt x="5325" y="3550"/>
                    </a:lnTo>
                    <a:cubicBezTo>
                      <a:pt x="4437" y="3550"/>
                      <a:pt x="3550" y="3550"/>
                      <a:pt x="2662" y="3550"/>
                    </a:cubicBezTo>
                    <a:cubicBezTo>
                      <a:pt x="1775" y="3550"/>
                      <a:pt x="887" y="3550"/>
                      <a:pt x="0" y="3550"/>
                    </a:cubicBezTo>
                    <a:lnTo>
                      <a:pt x="887" y="100731"/>
                    </a:lnTo>
                    <a:cubicBezTo>
                      <a:pt x="887" y="101174"/>
                      <a:pt x="887" y="101618"/>
                      <a:pt x="1331" y="102506"/>
                    </a:cubicBezTo>
                    <a:cubicBezTo>
                      <a:pt x="2219" y="105168"/>
                      <a:pt x="7100" y="107831"/>
                      <a:pt x="15087" y="107831"/>
                    </a:cubicBezTo>
                    <a:lnTo>
                      <a:pt x="15087" y="107831"/>
                    </a:lnTo>
                    <a:cubicBezTo>
                      <a:pt x="23075" y="107831"/>
                      <a:pt x="27956" y="106499"/>
                      <a:pt x="30175" y="104281"/>
                    </a:cubicBezTo>
                    <a:cubicBezTo>
                      <a:pt x="31062" y="102949"/>
                      <a:pt x="31062" y="102062"/>
                      <a:pt x="31062" y="101618"/>
                    </a:cubicBezTo>
                    <a:lnTo>
                      <a:pt x="315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9" name="Рисунок 8">
                <a:extLst>
                  <a:ext uri="{FF2B5EF4-FFF2-40B4-BE49-F238E27FC236}">
                    <a16:creationId xmlns:a16="http://schemas.microsoft.com/office/drawing/2014/main" id="{E6D2358A-DC91-E8C6-C7F2-8A92790A9E86}"/>
                  </a:ext>
                </a:extLst>
              </p:cNvPr>
              <p:cNvSpPr/>
              <p:nvPr/>
            </p:nvSpPr>
            <p:spPr>
              <a:xfrm>
                <a:off x="608651" y="6478029"/>
                <a:ext cx="4437" cy="89636"/>
              </a:xfrm>
              <a:custGeom>
                <a:avLst/>
                <a:gdLst>
                  <a:gd name="connsiteX0" fmla="*/ 0 w 4437"/>
                  <a:gd name="connsiteY0" fmla="*/ 0 h 89636"/>
                  <a:gd name="connsiteX1" fmla="*/ 0 w 4437"/>
                  <a:gd name="connsiteY1" fmla="*/ 89637 h 89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37" h="89636">
                    <a:moveTo>
                      <a:pt x="0" y="0"/>
                    </a:moveTo>
                    <a:lnTo>
                      <a:pt x="0" y="89637"/>
                    </a:lnTo>
                  </a:path>
                </a:pathLst>
              </a:custGeom>
              <a:ln w="195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0" name="Рисунок 8">
                <a:extLst>
                  <a:ext uri="{FF2B5EF4-FFF2-40B4-BE49-F238E27FC236}">
                    <a16:creationId xmlns:a16="http://schemas.microsoft.com/office/drawing/2014/main" id="{248845A7-1789-7AA2-97DB-4A9ED4713615}"/>
                  </a:ext>
                </a:extLst>
              </p:cNvPr>
              <p:cNvSpPr/>
              <p:nvPr/>
            </p:nvSpPr>
            <p:spPr>
              <a:xfrm>
                <a:off x="605545" y="6437591"/>
                <a:ext cx="51474" cy="46650"/>
              </a:xfrm>
              <a:custGeom>
                <a:avLst/>
                <a:gdLst>
                  <a:gd name="connsiteX0" fmla="*/ 51475 w 51474"/>
                  <a:gd name="connsiteY0" fmla="*/ 5826 h 46650"/>
                  <a:gd name="connsiteX1" fmla="*/ 50587 w 51474"/>
                  <a:gd name="connsiteY1" fmla="*/ 13813 h 46650"/>
                  <a:gd name="connsiteX2" fmla="*/ 32837 w 51474"/>
                  <a:gd name="connsiteY2" fmla="*/ 44875 h 46650"/>
                  <a:gd name="connsiteX3" fmla="*/ 21744 w 51474"/>
                  <a:gd name="connsiteY3" fmla="*/ 46650 h 46650"/>
                  <a:gd name="connsiteX4" fmla="*/ 0 w 51474"/>
                  <a:gd name="connsiteY4" fmla="*/ 39107 h 46650"/>
                  <a:gd name="connsiteX5" fmla="*/ 14644 w 51474"/>
                  <a:gd name="connsiteY5" fmla="*/ 35557 h 46650"/>
                  <a:gd name="connsiteX6" fmla="*/ 29287 w 51474"/>
                  <a:gd name="connsiteY6" fmla="*/ 35557 h 46650"/>
                  <a:gd name="connsiteX7" fmla="*/ 39493 w 51474"/>
                  <a:gd name="connsiteY7" fmla="*/ 18250 h 46650"/>
                  <a:gd name="connsiteX8" fmla="*/ 40825 w 51474"/>
                  <a:gd name="connsiteY8" fmla="*/ 12038 h 46650"/>
                  <a:gd name="connsiteX9" fmla="*/ 41712 w 51474"/>
                  <a:gd name="connsiteY9" fmla="*/ 4494 h 46650"/>
                  <a:gd name="connsiteX10" fmla="*/ 47037 w 51474"/>
                  <a:gd name="connsiteY10" fmla="*/ 57 h 46650"/>
                  <a:gd name="connsiteX11" fmla="*/ 50143 w 51474"/>
                  <a:gd name="connsiteY11" fmla="*/ 1388 h 46650"/>
                  <a:gd name="connsiteX12" fmla="*/ 51475 w 51474"/>
                  <a:gd name="connsiteY12" fmla="*/ 5826 h 4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474" h="46650">
                    <a:moveTo>
                      <a:pt x="51475" y="5826"/>
                    </a:moveTo>
                    <a:lnTo>
                      <a:pt x="50587" y="13813"/>
                    </a:lnTo>
                    <a:cubicBezTo>
                      <a:pt x="47925" y="26682"/>
                      <a:pt x="43931" y="40882"/>
                      <a:pt x="32837" y="44875"/>
                    </a:cubicBezTo>
                    <a:cubicBezTo>
                      <a:pt x="29287" y="46207"/>
                      <a:pt x="25737" y="46650"/>
                      <a:pt x="21744" y="46650"/>
                    </a:cubicBezTo>
                    <a:cubicBezTo>
                      <a:pt x="14200" y="46650"/>
                      <a:pt x="7100" y="43988"/>
                      <a:pt x="0" y="39107"/>
                    </a:cubicBezTo>
                    <a:cubicBezTo>
                      <a:pt x="5325" y="38219"/>
                      <a:pt x="9762" y="37332"/>
                      <a:pt x="14644" y="35557"/>
                    </a:cubicBezTo>
                    <a:cubicBezTo>
                      <a:pt x="19525" y="37332"/>
                      <a:pt x="24850" y="37332"/>
                      <a:pt x="29287" y="35557"/>
                    </a:cubicBezTo>
                    <a:cubicBezTo>
                      <a:pt x="34168" y="33782"/>
                      <a:pt x="37275" y="26682"/>
                      <a:pt x="39493" y="18250"/>
                    </a:cubicBezTo>
                    <a:cubicBezTo>
                      <a:pt x="39937" y="16032"/>
                      <a:pt x="40381" y="14257"/>
                      <a:pt x="40825" y="12038"/>
                    </a:cubicBezTo>
                    <a:lnTo>
                      <a:pt x="41712" y="4494"/>
                    </a:lnTo>
                    <a:cubicBezTo>
                      <a:pt x="42156" y="1832"/>
                      <a:pt x="44375" y="-387"/>
                      <a:pt x="47037" y="57"/>
                    </a:cubicBezTo>
                    <a:cubicBezTo>
                      <a:pt x="48368" y="57"/>
                      <a:pt x="49256" y="944"/>
                      <a:pt x="50143" y="1388"/>
                    </a:cubicBezTo>
                    <a:cubicBezTo>
                      <a:pt x="51031" y="2719"/>
                      <a:pt x="51475" y="4051"/>
                      <a:pt x="51475" y="5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1" name="Рисунок 8">
                <a:extLst>
                  <a:ext uri="{FF2B5EF4-FFF2-40B4-BE49-F238E27FC236}">
                    <a16:creationId xmlns:a16="http://schemas.microsoft.com/office/drawing/2014/main" id="{C6B43116-2576-607D-7F9F-02956ED9272F}"/>
                  </a:ext>
                </a:extLst>
              </p:cNvPr>
              <p:cNvGrpSpPr/>
              <p:nvPr/>
            </p:nvGrpSpPr>
            <p:grpSpPr>
              <a:xfrm>
                <a:off x="569601" y="6211337"/>
                <a:ext cx="76768" cy="102505"/>
                <a:chOff x="569601" y="6211337"/>
                <a:chExt cx="76768" cy="102505"/>
              </a:xfrm>
              <a:solidFill>
                <a:srgbClr val="F0C63B"/>
              </a:solidFill>
            </p:grpSpPr>
            <p:sp>
              <p:nvSpPr>
                <p:cNvPr id="62" name="Рисунок 8">
                  <a:extLst>
                    <a:ext uri="{FF2B5EF4-FFF2-40B4-BE49-F238E27FC236}">
                      <a16:creationId xmlns:a16="http://schemas.microsoft.com/office/drawing/2014/main" id="{257D3C8C-46D0-D490-B487-8ADE28F7F28E}"/>
                    </a:ext>
                  </a:extLst>
                </p:cNvPr>
                <p:cNvSpPr/>
                <p:nvPr/>
              </p:nvSpPr>
              <p:spPr>
                <a:xfrm>
                  <a:off x="569601" y="6211337"/>
                  <a:ext cx="30174" cy="81205"/>
                </a:xfrm>
                <a:custGeom>
                  <a:avLst/>
                  <a:gdLst>
                    <a:gd name="connsiteX0" fmla="*/ 1331 w 30174"/>
                    <a:gd name="connsiteY0" fmla="*/ 81206 h 81205"/>
                    <a:gd name="connsiteX1" fmla="*/ 1331 w 30174"/>
                    <a:gd name="connsiteY1" fmla="*/ 81206 h 81205"/>
                    <a:gd name="connsiteX2" fmla="*/ 0 w 30174"/>
                    <a:gd name="connsiteY2" fmla="*/ 79874 h 81205"/>
                    <a:gd name="connsiteX3" fmla="*/ 13312 w 30174"/>
                    <a:gd name="connsiteY3" fmla="*/ 1331 h 81205"/>
                    <a:gd name="connsiteX4" fmla="*/ 14644 w 30174"/>
                    <a:gd name="connsiteY4" fmla="*/ 444 h 81205"/>
                    <a:gd name="connsiteX5" fmla="*/ 28844 w 30174"/>
                    <a:gd name="connsiteY5" fmla="*/ 0 h 81205"/>
                    <a:gd name="connsiteX6" fmla="*/ 30175 w 30174"/>
                    <a:gd name="connsiteY6" fmla="*/ 1331 h 81205"/>
                    <a:gd name="connsiteX7" fmla="*/ 28844 w 30174"/>
                    <a:gd name="connsiteY7" fmla="*/ 2662 h 81205"/>
                    <a:gd name="connsiteX8" fmla="*/ 15975 w 30174"/>
                    <a:gd name="connsiteY8" fmla="*/ 2662 h 81205"/>
                    <a:gd name="connsiteX9" fmla="*/ 2662 w 30174"/>
                    <a:gd name="connsiteY9" fmla="*/ 79874 h 81205"/>
                    <a:gd name="connsiteX10" fmla="*/ 1331 w 30174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74" h="81205">
                      <a:moveTo>
                        <a:pt x="1331" y="81206"/>
                      </a:moveTo>
                      <a:lnTo>
                        <a:pt x="1331" y="81206"/>
                      </a:ln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8844" y="0"/>
                      </a:lnTo>
                      <a:cubicBezTo>
                        <a:pt x="29731" y="0"/>
                        <a:pt x="30175" y="444"/>
                        <a:pt x="30175" y="1331"/>
                      </a:cubicBezTo>
                      <a:cubicBezTo>
                        <a:pt x="30175" y="2219"/>
                        <a:pt x="29731" y="2662"/>
                        <a:pt x="28844" y="2662"/>
                      </a:cubicBezTo>
                      <a:lnTo>
                        <a:pt x="15975" y="2662"/>
                      </a:lnTo>
                      <a:lnTo>
                        <a:pt x="2662" y="79874"/>
                      </a:lnTo>
                      <a:cubicBezTo>
                        <a:pt x="2662" y="80762"/>
                        <a:pt x="2219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3" name="Рисунок 8">
                  <a:extLst>
                    <a:ext uri="{FF2B5EF4-FFF2-40B4-BE49-F238E27FC236}">
                      <a16:creationId xmlns:a16="http://schemas.microsoft.com/office/drawing/2014/main" id="{5D6C5004-17EB-1A47-A4E9-69CE72915A00}"/>
                    </a:ext>
                  </a:extLst>
                </p:cNvPr>
                <p:cNvSpPr/>
                <p:nvPr/>
              </p:nvSpPr>
              <p:spPr>
                <a:xfrm>
                  <a:off x="576258" y="6213999"/>
                  <a:ext cx="29731" cy="81205"/>
                </a:xfrm>
                <a:custGeom>
                  <a:avLst/>
                  <a:gdLst>
                    <a:gd name="connsiteX0" fmla="*/ 1331 w 29731"/>
                    <a:gd name="connsiteY0" fmla="*/ 81206 h 81205"/>
                    <a:gd name="connsiteX1" fmla="*/ 1331 w 29731"/>
                    <a:gd name="connsiteY1" fmla="*/ 81206 h 81205"/>
                    <a:gd name="connsiteX2" fmla="*/ 0 w 29731"/>
                    <a:gd name="connsiteY2" fmla="*/ 79874 h 81205"/>
                    <a:gd name="connsiteX3" fmla="*/ 13756 w 29731"/>
                    <a:gd name="connsiteY3" fmla="*/ 1331 h 81205"/>
                    <a:gd name="connsiteX4" fmla="*/ 15087 w 29731"/>
                    <a:gd name="connsiteY4" fmla="*/ 444 h 81205"/>
                    <a:gd name="connsiteX5" fmla="*/ 28400 w 29731"/>
                    <a:gd name="connsiteY5" fmla="*/ 0 h 81205"/>
                    <a:gd name="connsiteX6" fmla="*/ 29731 w 29731"/>
                    <a:gd name="connsiteY6" fmla="*/ 1331 h 81205"/>
                    <a:gd name="connsiteX7" fmla="*/ 28400 w 29731"/>
                    <a:gd name="connsiteY7" fmla="*/ 2662 h 81205"/>
                    <a:gd name="connsiteX8" fmla="*/ 15975 w 29731"/>
                    <a:gd name="connsiteY8" fmla="*/ 3106 h 81205"/>
                    <a:gd name="connsiteX9" fmla="*/ 2662 w 29731"/>
                    <a:gd name="connsiteY9" fmla="*/ 80318 h 81205"/>
                    <a:gd name="connsiteX10" fmla="*/ 1331 w 29731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205">
                      <a:moveTo>
                        <a:pt x="1331" y="81206"/>
                      </a:moveTo>
                      <a:cubicBezTo>
                        <a:pt x="1331" y="81206"/>
                        <a:pt x="887" y="81206"/>
                        <a:pt x="1331" y="81206"/>
                      </a:cubicBez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975" y="3106"/>
                      </a:lnTo>
                      <a:lnTo>
                        <a:pt x="2662" y="80318"/>
                      </a:lnTo>
                      <a:cubicBezTo>
                        <a:pt x="2219" y="80762"/>
                        <a:pt x="1775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4" name="Рисунок 8">
                  <a:extLst>
                    <a:ext uri="{FF2B5EF4-FFF2-40B4-BE49-F238E27FC236}">
                      <a16:creationId xmlns:a16="http://schemas.microsoft.com/office/drawing/2014/main" id="{0E2A753C-7806-F0B0-8BAE-070D5C23BFE9}"/>
                    </a:ext>
                  </a:extLst>
                </p:cNvPr>
                <p:cNvSpPr/>
                <p:nvPr/>
              </p:nvSpPr>
              <p:spPr>
                <a:xfrm>
                  <a:off x="583358" y="6216662"/>
                  <a:ext cx="29731" cy="81649"/>
                </a:xfrm>
                <a:custGeom>
                  <a:avLst/>
                  <a:gdLst>
                    <a:gd name="connsiteX0" fmla="*/ 1331 w 29731"/>
                    <a:gd name="connsiteY0" fmla="*/ 81649 h 81649"/>
                    <a:gd name="connsiteX1" fmla="*/ 1331 w 29731"/>
                    <a:gd name="connsiteY1" fmla="*/ 81649 h 81649"/>
                    <a:gd name="connsiteX2" fmla="*/ 0 w 29731"/>
                    <a:gd name="connsiteY2" fmla="*/ 80318 h 81649"/>
                    <a:gd name="connsiteX3" fmla="*/ 13756 w 29731"/>
                    <a:gd name="connsiteY3" fmla="*/ 1331 h 81649"/>
                    <a:gd name="connsiteX4" fmla="*/ 15087 w 29731"/>
                    <a:gd name="connsiteY4" fmla="*/ 444 h 81649"/>
                    <a:gd name="connsiteX5" fmla="*/ 28400 w 29731"/>
                    <a:gd name="connsiteY5" fmla="*/ 0 h 81649"/>
                    <a:gd name="connsiteX6" fmla="*/ 29731 w 29731"/>
                    <a:gd name="connsiteY6" fmla="*/ 1331 h 81649"/>
                    <a:gd name="connsiteX7" fmla="*/ 28400 w 29731"/>
                    <a:gd name="connsiteY7" fmla="*/ 2219 h 81649"/>
                    <a:gd name="connsiteX8" fmla="*/ 15975 w 29731"/>
                    <a:gd name="connsiteY8" fmla="*/ 2662 h 81649"/>
                    <a:gd name="connsiteX9" fmla="*/ 2662 w 29731"/>
                    <a:gd name="connsiteY9" fmla="*/ 80762 h 81649"/>
                    <a:gd name="connsiteX10" fmla="*/ 1331 w 29731"/>
                    <a:gd name="connsiteY10" fmla="*/ 81649 h 81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649">
                      <a:moveTo>
                        <a:pt x="1331" y="81649"/>
                      </a:moveTo>
                      <a:cubicBezTo>
                        <a:pt x="887" y="81649"/>
                        <a:pt x="887" y="81649"/>
                        <a:pt x="1331" y="81649"/>
                      </a:cubicBezTo>
                      <a:cubicBezTo>
                        <a:pt x="444" y="81649"/>
                        <a:pt x="0" y="80762"/>
                        <a:pt x="0" y="80318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1331"/>
                        <a:pt x="29287" y="2219"/>
                        <a:pt x="28400" y="2219"/>
                      </a:cubicBezTo>
                      <a:lnTo>
                        <a:pt x="15975" y="2662"/>
                      </a:lnTo>
                      <a:lnTo>
                        <a:pt x="2662" y="80762"/>
                      </a:lnTo>
                      <a:cubicBezTo>
                        <a:pt x="2219" y="81206"/>
                        <a:pt x="1775" y="81649"/>
                        <a:pt x="1331" y="8164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5" name="Рисунок 8">
                  <a:extLst>
                    <a:ext uri="{FF2B5EF4-FFF2-40B4-BE49-F238E27FC236}">
                      <a16:creationId xmlns:a16="http://schemas.microsoft.com/office/drawing/2014/main" id="{94AC3218-C2C9-9627-4BCF-3AD6FDBEEAA6}"/>
                    </a:ext>
                  </a:extLst>
                </p:cNvPr>
                <p:cNvSpPr/>
                <p:nvPr/>
              </p:nvSpPr>
              <p:spPr>
                <a:xfrm>
                  <a:off x="590458" y="6218880"/>
                  <a:ext cx="29287" cy="82536"/>
                </a:xfrm>
                <a:custGeom>
                  <a:avLst/>
                  <a:gdLst>
                    <a:gd name="connsiteX0" fmla="*/ 1331 w 29287"/>
                    <a:gd name="connsiteY0" fmla="*/ 82537 h 82536"/>
                    <a:gd name="connsiteX1" fmla="*/ 1331 w 29287"/>
                    <a:gd name="connsiteY1" fmla="*/ 82537 h 82536"/>
                    <a:gd name="connsiteX2" fmla="*/ 0 w 29287"/>
                    <a:gd name="connsiteY2" fmla="*/ 81206 h 82536"/>
                    <a:gd name="connsiteX3" fmla="*/ 13312 w 29287"/>
                    <a:gd name="connsiteY3" fmla="*/ 1331 h 82536"/>
                    <a:gd name="connsiteX4" fmla="*/ 14644 w 29287"/>
                    <a:gd name="connsiteY4" fmla="*/ 444 h 82536"/>
                    <a:gd name="connsiteX5" fmla="*/ 27956 w 29287"/>
                    <a:gd name="connsiteY5" fmla="*/ 0 h 82536"/>
                    <a:gd name="connsiteX6" fmla="*/ 29287 w 29287"/>
                    <a:gd name="connsiteY6" fmla="*/ 1331 h 82536"/>
                    <a:gd name="connsiteX7" fmla="*/ 27956 w 29287"/>
                    <a:gd name="connsiteY7" fmla="*/ 2662 h 82536"/>
                    <a:gd name="connsiteX8" fmla="*/ 15531 w 29287"/>
                    <a:gd name="connsiteY8" fmla="*/ 3106 h 82536"/>
                    <a:gd name="connsiteX9" fmla="*/ 2219 w 29287"/>
                    <a:gd name="connsiteY9" fmla="*/ 81649 h 82536"/>
                    <a:gd name="connsiteX10" fmla="*/ 1331 w 29287"/>
                    <a:gd name="connsiteY10" fmla="*/ 82537 h 8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287" h="82536">
                      <a:moveTo>
                        <a:pt x="1331" y="82537"/>
                      </a:moveTo>
                      <a:cubicBezTo>
                        <a:pt x="1331" y="82537"/>
                        <a:pt x="887" y="82537"/>
                        <a:pt x="1331" y="82537"/>
                      </a:cubicBezTo>
                      <a:cubicBezTo>
                        <a:pt x="444" y="82537"/>
                        <a:pt x="0" y="81649"/>
                        <a:pt x="0" y="81206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7956" y="0"/>
                      </a:lnTo>
                      <a:cubicBezTo>
                        <a:pt x="28844" y="0"/>
                        <a:pt x="29287" y="444"/>
                        <a:pt x="29287" y="1331"/>
                      </a:cubicBezTo>
                      <a:cubicBezTo>
                        <a:pt x="29287" y="2219"/>
                        <a:pt x="28844" y="2662"/>
                        <a:pt x="27956" y="2662"/>
                      </a:cubicBezTo>
                      <a:lnTo>
                        <a:pt x="15531" y="3106"/>
                      </a:lnTo>
                      <a:lnTo>
                        <a:pt x="2219" y="81649"/>
                      </a:lnTo>
                      <a:cubicBezTo>
                        <a:pt x="2219" y="82093"/>
                        <a:pt x="1775" y="82537"/>
                        <a:pt x="1331" y="82537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6" name="Рисунок 8">
                  <a:extLst>
                    <a:ext uri="{FF2B5EF4-FFF2-40B4-BE49-F238E27FC236}">
                      <a16:creationId xmlns:a16="http://schemas.microsoft.com/office/drawing/2014/main" id="{F0872891-3B08-7690-B359-5EBCC9CB0FCD}"/>
                    </a:ext>
                  </a:extLst>
                </p:cNvPr>
                <p:cNvSpPr/>
                <p:nvPr/>
              </p:nvSpPr>
              <p:spPr>
                <a:xfrm>
                  <a:off x="597558" y="6221543"/>
                  <a:ext cx="29731" cy="82980"/>
                </a:xfrm>
                <a:custGeom>
                  <a:avLst/>
                  <a:gdLst>
                    <a:gd name="connsiteX0" fmla="*/ 1331 w 29731"/>
                    <a:gd name="connsiteY0" fmla="*/ 82981 h 82980"/>
                    <a:gd name="connsiteX1" fmla="*/ 1331 w 29731"/>
                    <a:gd name="connsiteY1" fmla="*/ 82981 h 82980"/>
                    <a:gd name="connsiteX2" fmla="*/ 0 w 29731"/>
                    <a:gd name="connsiteY2" fmla="*/ 81649 h 82980"/>
                    <a:gd name="connsiteX3" fmla="*/ 12869 w 29731"/>
                    <a:gd name="connsiteY3" fmla="*/ 1331 h 82980"/>
                    <a:gd name="connsiteX4" fmla="*/ 14200 w 29731"/>
                    <a:gd name="connsiteY4" fmla="*/ 444 h 82980"/>
                    <a:gd name="connsiteX5" fmla="*/ 28400 w 29731"/>
                    <a:gd name="connsiteY5" fmla="*/ 0 h 82980"/>
                    <a:gd name="connsiteX6" fmla="*/ 29731 w 29731"/>
                    <a:gd name="connsiteY6" fmla="*/ 1331 h 82980"/>
                    <a:gd name="connsiteX7" fmla="*/ 28400 w 29731"/>
                    <a:gd name="connsiteY7" fmla="*/ 2662 h 82980"/>
                    <a:gd name="connsiteX8" fmla="*/ 15531 w 29731"/>
                    <a:gd name="connsiteY8" fmla="*/ 3106 h 82980"/>
                    <a:gd name="connsiteX9" fmla="*/ 2662 w 29731"/>
                    <a:gd name="connsiteY9" fmla="*/ 82537 h 82980"/>
                    <a:gd name="connsiteX10" fmla="*/ 1331 w 29731"/>
                    <a:gd name="connsiteY10" fmla="*/ 82981 h 82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2980">
                      <a:moveTo>
                        <a:pt x="1331" y="82981"/>
                      </a:moveTo>
                      <a:cubicBezTo>
                        <a:pt x="1331" y="82981"/>
                        <a:pt x="887" y="82981"/>
                        <a:pt x="1331" y="82981"/>
                      </a:cubicBezTo>
                      <a:cubicBezTo>
                        <a:pt x="444" y="82981"/>
                        <a:pt x="0" y="82093"/>
                        <a:pt x="0" y="81649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8400" y="0"/>
                      </a:lnTo>
                      <a:cubicBezTo>
                        <a:pt x="28844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531" y="3106"/>
                      </a:lnTo>
                      <a:lnTo>
                        <a:pt x="2662" y="82537"/>
                      </a:lnTo>
                      <a:cubicBezTo>
                        <a:pt x="2219" y="82537"/>
                        <a:pt x="1775" y="82981"/>
                        <a:pt x="1331" y="82981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7" name="Рисунок 8">
                  <a:extLst>
                    <a:ext uri="{FF2B5EF4-FFF2-40B4-BE49-F238E27FC236}">
                      <a16:creationId xmlns:a16="http://schemas.microsoft.com/office/drawing/2014/main" id="{FB6C2FC4-35EB-C3F5-9DD9-7634A5F4EE75}"/>
                    </a:ext>
                  </a:extLst>
                </p:cNvPr>
                <p:cNvSpPr/>
                <p:nvPr/>
              </p:nvSpPr>
              <p:spPr>
                <a:xfrm>
                  <a:off x="604214" y="6223762"/>
                  <a:ext cx="28843" cy="83868"/>
                </a:xfrm>
                <a:custGeom>
                  <a:avLst/>
                  <a:gdLst>
                    <a:gd name="connsiteX0" fmla="*/ 1331 w 28843"/>
                    <a:gd name="connsiteY0" fmla="*/ 83868 h 83868"/>
                    <a:gd name="connsiteX1" fmla="*/ 1331 w 28843"/>
                    <a:gd name="connsiteY1" fmla="*/ 83868 h 83868"/>
                    <a:gd name="connsiteX2" fmla="*/ 0 w 28843"/>
                    <a:gd name="connsiteY2" fmla="*/ 82537 h 83868"/>
                    <a:gd name="connsiteX3" fmla="*/ 12869 w 28843"/>
                    <a:gd name="connsiteY3" fmla="*/ 1331 h 83868"/>
                    <a:gd name="connsiteX4" fmla="*/ 14200 w 28843"/>
                    <a:gd name="connsiteY4" fmla="*/ 444 h 83868"/>
                    <a:gd name="connsiteX5" fmla="*/ 27512 w 28843"/>
                    <a:gd name="connsiteY5" fmla="*/ 0 h 83868"/>
                    <a:gd name="connsiteX6" fmla="*/ 28844 w 28843"/>
                    <a:gd name="connsiteY6" fmla="*/ 1331 h 83868"/>
                    <a:gd name="connsiteX7" fmla="*/ 27512 w 28843"/>
                    <a:gd name="connsiteY7" fmla="*/ 2662 h 83868"/>
                    <a:gd name="connsiteX8" fmla="*/ 15087 w 28843"/>
                    <a:gd name="connsiteY8" fmla="*/ 3106 h 83868"/>
                    <a:gd name="connsiteX9" fmla="*/ 2219 w 28843"/>
                    <a:gd name="connsiteY9" fmla="*/ 83424 h 83868"/>
                    <a:gd name="connsiteX10" fmla="*/ 1331 w 28843"/>
                    <a:gd name="connsiteY10" fmla="*/ 83868 h 83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843" h="83868">
                      <a:moveTo>
                        <a:pt x="1331" y="83868"/>
                      </a:moveTo>
                      <a:lnTo>
                        <a:pt x="1331" y="83868"/>
                      </a:lnTo>
                      <a:cubicBezTo>
                        <a:pt x="444" y="83868"/>
                        <a:pt x="0" y="82981"/>
                        <a:pt x="0" y="82537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512" y="0"/>
                      </a:lnTo>
                      <a:cubicBezTo>
                        <a:pt x="28400" y="0"/>
                        <a:pt x="28844" y="444"/>
                        <a:pt x="28844" y="1331"/>
                      </a:cubicBezTo>
                      <a:cubicBezTo>
                        <a:pt x="28844" y="2219"/>
                        <a:pt x="28400" y="2662"/>
                        <a:pt x="27512" y="2662"/>
                      </a:cubicBezTo>
                      <a:lnTo>
                        <a:pt x="15087" y="3106"/>
                      </a:lnTo>
                      <a:lnTo>
                        <a:pt x="2219" y="83424"/>
                      </a:lnTo>
                      <a:cubicBezTo>
                        <a:pt x="2662" y="83424"/>
                        <a:pt x="1775" y="83868"/>
                        <a:pt x="1331" y="83868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8" name="Рисунок 8">
                  <a:extLst>
                    <a:ext uri="{FF2B5EF4-FFF2-40B4-BE49-F238E27FC236}">
                      <a16:creationId xmlns:a16="http://schemas.microsoft.com/office/drawing/2014/main" id="{15B9B818-1514-B1E7-E905-396C4A946038}"/>
                    </a:ext>
                  </a:extLst>
                </p:cNvPr>
                <p:cNvSpPr/>
                <p:nvPr/>
              </p:nvSpPr>
              <p:spPr>
                <a:xfrm>
                  <a:off x="611314" y="6225980"/>
                  <a:ext cx="28399" cy="84755"/>
                </a:xfrm>
                <a:custGeom>
                  <a:avLst/>
                  <a:gdLst>
                    <a:gd name="connsiteX0" fmla="*/ 1331 w 28399"/>
                    <a:gd name="connsiteY0" fmla="*/ 84756 h 84755"/>
                    <a:gd name="connsiteX1" fmla="*/ 1331 w 28399"/>
                    <a:gd name="connsiteY1" fmla="*/ 84756 h 84755"/>
                    <a:gd name="connsiteX2" fmla="*/ 0 w 28399"/>
                    <a:gd name="connsiteY2" fmla="*/ 83424 h 84755"/>
                    <a:gd name="connsiteX3" fmla="*/ 12869 w 28399"/>
                    <a:gd name="connsiteY3" fmla="*/ 1331 h 84755"/>
                    <a:gd name="connsiteX4" fmla="*/ 14200 w 28399"/>
                    <a:gd name="connsiteY4" fmla="*/ 444 h 84755"/>
                    <a:gd name="connsiteX5" fmla="*/ 27069 w 28399"/>
                    <a:gd name="connsiteY5" fmla="*/ 0 h 84755"/>
                    <a:gd name="connsiteX6" fmla="*/ 28400 w 28399"/>
                    <a:gd name="connsiteY6" fmla="*/ 1331 h 84755"/>
                    <a:gd name="connsiteX7" fmla="*/ 27069 w 28399"/>
                    <a:gd name="connsiteY7" fmla="*/ 2662 h 84755"/>
                    <a:gd name="connsiteX8" fmla="*/ 15087 w 28399"/>
                    <a:gd name="connsiteY8" fmla="*/ 3106 h 84755"/>
                    <a:gd name="connsiteX9" fmla="*/ 2662 w 28399"/>
                    <a:gd name="connsiteY9" fmla="*/ 84312 h 84755"/>
                    <a:gd name="connsiteX10" fmla="*/ 1331 w 28399"/>
                    <a:gd name="connsiteY10" fmla="*/ 84756 h 84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4755">
                      <a:moveTo>
                        <a:pt x="1331" y="84756"/>
                      </a:moveTo>
                      <a:lnTo>
                        <a:pt x="1331" y="84756"/>
                      </a:lnTo>
                      <a:cubicBezTo>
                        <a:pt x="444" y="84756"/>
                        <a:pt x="0" y="83868"/>
                        <a:pt x="0" y="83424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087" y="3106"/>
                      </a:lnTo>
                      <a:lnTo>
                        <a:pt x="2662" y="84312"/>
                      </a:lnTo>
                      <a:cubicBezTo>
                        <a:pt x="2662" y="84312"/>
                        <a:pt x="1775" y="84756"/>
                        <a:pt x="1331" y="8475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9" name="Рисунок 8">
                  <a:extLst>
                    <a:ext uri="{FF2B5EF4-FFF2-40B4-BE49-F238E27FC236}">
                      <a16:creationId xmlns:a16="http://schemas.microsoft.com/office/drawing/2014/main" id="{E17514D8-F421-3479-EEC2-0CA59256A8DC}"/>
                    </a:ext>
                  </a:extLst>
                </p:cNvPr>
                <p:cNvSpPr/>
                <p:nvPr/>
              </p:nvSpPr>
              <p:spPr>
                <a:xfrm>
                  <a:off x="617970" y="6228643"/>
                  <a:ext cx="28399" cy="85199"/>
                </a:xfrm>
                <a:custGeom>
                  <a:avLst/>
                  <a:gdLst>
                    <a:gd name="connsiteX0" fmla="*/ 1331 w 28399"/>
                    <a:gd name="connsiteY0" fmla="*/ 85199 h 85199"/>
                    <a:gd name="connsiteX1" fmla="*/ 1331 w 28399"/>
                    <a:gd name="connsiteY1" fmla="*/ 85199 h 85199"/>
                    <a:gd name="connsiteX2" fmla="*/ 0 w 28399"/>
                    <a:gd name="connsiteY2" fmla="*/ 83868 h 85199"/>
                    <a:gd name="connsiteX3" fmla="*/ 12869 w 28399"/>
                    <a:gd name="connsiteY3" fmla="*/ 887 h 85199"/>
                    <a:gd name="connsiteX4" fmla="*/ 14200 w 28399"/>
                    <a:gd name="connsiteY4" fmla="*/ 0 h 85199"/>
                    <a:gd name="connsiteX5" fmla="*/ 27069 w 28399"/>
                    <a:gd name="connsiteY5" fmla="*/ 0 h 85199"/>
                    <a:gd name="connsiteX6" fmla="*/ 28400 w 28399"/>
                    <a:gd name="connsiteY6" fmla="*/ 1331 h 85199"/>
                    <a:gd name="connsiteX7" fmla="*/ 27069 w 28399"/>
                    <a:gd name="connsiteY7" fmla="*/ 2662 h 85199"/>
                    <a:gd name="connsiteX8" fmla="*/ 15531 w 28399"/>
                    <a:gd name="connsiteY8" fmla="*/ 2662 h 85199"/>
                    <a:gd name="connsiteX9" fmla="*/ 2662 w 28399"/>
                    <a:gd name="connsiteY9" fmla="*/ 84312 h 85199"/>
                    <a:gd name="connsiteX10" fmla="*/ 1331 w 28399"/>
                    <a:gd name="connsiteY10" fmla="*/ 85199 h 85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5199">
                      <a:moveTo>
                        <a:pt x="1331" y="85199"/>
                      </a:moveTo>
                      <a:lnTo>
                        <a:pt x="1331" y="85199"/>
                      </a:lnTo>
                      <a:cubicBezTo>
                        <a:pt x="444" y="85199"/>
                        <a:pt x="0" y="84312"/>
                        <a:pt x="0" y="83868"/>
                      </a:cubicBezTo>
                      <a:lnTo>
                        <a:pt x="12869" y="887"/>
                      </a:lnTo>
                      <a:cubicBezTo>
                        <a:pt x="12869" y="444"/>
                        <a:pt x="13312" y="0"/>
                        <a:pt x="14200" y="0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531" y="2662"/>
                      </a:lnTo>
                      <a:lnTo>
                        <a:pt x="2662" y="84312"/>
                      </a:lnTo>
                      <a:cubicBezTo>
                        <a:pt x="2662" y="84756"/>
                        <a:pt x="1775" y="85199"/>
                        <a:pt x="1331" y="8519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2" name="Рисунок 8">
                <a:extLst>
                  <a:ext uri="{FF2B5EF4-FFF2-40B4-BE49-F238E27FC236}">
                    <a16:creationId xmlns:a16="http://schemas.microsoft.com/office/drawing/2014/main" id="{4D47E28A-E03A-6536-FDD9-6A2AF8E7A794}"/>
                  </a:ext>
                </a:extLst>
              </p:cNvPr>
              <p:cNvSpPr/>
              <p:nvPr/>
            </p:nvSpPr>
            <p:spPr>
              <a:xfrm>
                <a:off x="521677" y="6231749"/>
                <a:ext cx="175463" cy="248498"/>
              </a:xfrm>
              <a:custGeom>
                <a:avLst/>
                <a:gdLst>
                  <a:gd name="connsiteX0" fmla="*/ 71443 w 175463"/>
                  <a:gd name="connsiteY0" fmla="*/ 248498 h 248498"/>
                  <a:gd name="connsiteX1" fmla="*/ 0 w 175463"/>
                  <a:gd name="connsiteY1" fmla="*/ 179718 h 248498"/>
                  <a:gd name="connsiteX2" fmla="*/ 0 w 175463"/>
                  <a:gd name="connsiteY2" fmla="*/ 179274 h 248498"/>
                  <a:gd name="connsiteX3" fmla="*/ 444 w 175463"/>
                  <a:gd name="connsiteY3" fmla="*/ 173505 h 248498"/>
                  <a:gd name="connsiteX4" fmla="*/ 8431 w 175463"/>
                  <a:gd name="connsiteY4" fmla="*/ 122030 h 248498"/>
                  <a:gd name="connsiteX5" fmla="*/ 9762 w 175463"/>
                  <a:gd name="connsiteY5" fmla="*/ 120255 h 248498"/>
                  <a:gd name="connsiteX6" fmla="*/ 11981 w 175463"/>
                  <a:gd name="connsiteY6" fmla="*/ 120255 h 248498"/>
                  <a:gd name="connsiteX7" fmla="*/ 85199 w 175463"/>
                  <a:gd name="connsiteY7" fmla="*/ 157974 h 248498"/>
                  <a:gd name="connsiteX8" fmla="*/ 96293 w 175463"/>
                  <a:gd name="connsiteY8" fmla="*/ 154868 h 248498"/>
                  <a:gd name="connsiteX9" fmla="*/ 120699 w 175463"/>
                  <a:gd name="connsiteY9" fmla="*/ 2219 h 248498"/>
                  <a:gd name="connsiteX10" fmla="*/ 123362 w 175463"/>
                  <a:gd name="connsiteY10" fmla="*/ 0 h 248498"/>
                  <a:gd name="connsiteX11" fmla="*/ 173061 w 175463"/>
                  <a:gd name="connsiteY11" fmla="*/ 887 h 248498"/>
                  <a:gd name="connsiteX12" fmla="*/ 174836 w 175463"/>
                  <a:gd name="connsiteY12" fmla="*/ 1775 h 248498"/>
                  <a:gd name="connsiteX13" fmla="*/ 175280 w 175463"/>
                  <a:gd name="connsiteY13" fmla="*/ 3994 h 248498"/>
                  <a:gd name="connsiteX14" fmla="*/ 145549 w 175463"/>
                  <a:gd name="connsiteY14" fmla="*/ 173949 h 248498"/>
                  <a:gd name="connsiteX15" fmla="*/ 144218 w 175463"/>
                  <a:gd name="connsiteY15" fmla="*/ 182380 h 248498"/>
                  <a:gd name="connsiteX16" fmla="*/ 71443 w 175463"/>
                  <a:gd name="connsiteY16" fmla="*/ 248498 h 248498"/>
                  <a:gd name="connsiteX17" fmla="*/ 5325 w 175463"/>
                  <a:gd name="connsiteY17" fmla="*/ 180161 h 248498"/>
                  <a:gd name="connsiteX18" fmla="*/ 71887 w 175463"/>
                  <a:gd name="connsiteY18" fmla="*/ 244061 h 248498"/>
                  <a:gd name="connsiteX19" fmla="*/ 139336 w 175463"/>
                  <a:gd name="connsiteY19" fmla="*/ 181936 h 248498"/>
                  <a:gd name="connsiteX20" fmla="*/ 140668 w 175463"/>
                  <a:gd name="connsiteY20" fmla="*/ 173505 h 248498"/>
                  <a:gd name="connsiteX21" fmla="*/ 169955 w 175463"/>
                  <a:gd name="connsiteY21" fmla="*/ 6656 h 248498"/>
                  <a:gd name="connsiteX22" fmla="*/ 125580 w 175463"/>
                  <a:gd name="connsiteY22" fmla="*/ 5769 h 248498"/>
                  <a:gd name="connsiteX23" fmla="*/ 101618 w 175463"/>
                  <a:gd name="connsiteY23" fmla="*/ 157530 h 248498"/>
                  <a:gd name="connsiteX24" fmla="*/ 100287 w 175463"/>
                  <a:gd name="connsiteY24" fmla="*/ 159305 h 248498"/>
                  <a:gd name="connsiteX25" fmla="*/ 85643 w 175463"/>
                  <a:gd name="connsiteY25" fmla="*/ 163743 h 248498"/>
                  <a:gd name="connsiteX26" fmla="*/ 13312 w 175463"/>
                  <a:gd name="connsiteY26" fmla="*/ 126912 h 248498"/>
                  <a:gd name="connsiteX27" fmla="*/ 5769 w 175463"/>
                  <a:gd name="connsiteY27" fmla="*/ 173949 h 248498"/>
                  <a:gd name="connsiteX28" fmla="*/ 5769 w 175463"/>
                  <a:gd name="connsiteY28" fmla="*/ 173949 h 248498"/>
                  <a:gd name="connsiteX29" fmla="*/ 5325 w 175463"/>
                  <a:gd name="connsiteY29" fmla="*/ 180161 h 248498"/>
                  <a:gd name="connsiteX30" fmla="*/ 85199 w 175463"/>
                  <a:gd name="connsiteY30" fmla="*/ 158861 h 248498"/>
                  <a:gd name="connsiteX31" fmla="*/ 85199 w 175463"/>
                  <a:gd name="connsiteY31" fmla="*/ 158861 h 248498"/>
                  <a:gd name="connsiteX32" fmla="*/ 85199 w 175463"/>
                  <a:gd name="connsiteY32" fmla="*/ 158861 h 24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5463" h="248498">
                    <a:moveTo>
                      <a:pt x="71443" y="248498"/>
                    </a:moveTo>
                    <a:cubicBezTo>
                      <a:pt x="32393" y="248498"/>
                      <a:pt x="1775" y="218767"/>
                      <a:pt x="0" y="179718"/>
                    </a:cubicBezTo>
                    <a:cubicBezTo>
                      <a:pt x="0" y="179718"/>
                      <a:pt x="0" y="179718"/>
                      <a:pt x="0" y="179274"/>
                    </a:cubicBezTo>
                    <a:lnTo>
                      <a:pt x="444" y="173505"/>
                    </a:lnTo>
                    <a:cubicBezTo>
                      <a:pt x="444" y="159305"/>
                      <a:pt x="7987" y="123362"/>
                      <a:pt x="8431" y="122030"/>
                    </a:cubicBezTo>
                    <a:cubicBezTo>
                      <a:pt x="8431" y="121143"/>
                      <a:pt x="9319" y="120699"/>
                      <a:pt x="9762" y="120255"/>
                    </a:cubicBezTo>
                    <a:cubicBezTo>
                      <a:pt x="10650" y="119812"/>
                      <a:pt x="11537" y="119812"/>
                      <a:pt x="11981" y="120255"/>
                    </a:cubicBezTo>
                    <a:cubicBezTo>
                      <a:pt x="37718" y="134455"/>
                      <a:pt x="80318" y="157086"/>
                      <a:pt x="85199" y="157974"/>
                    </a:cubicBezTo>
                    <a:cubicBezTo>
                      <a:pt x="88306" y="157974"/>
                      <a:pt x="93630" y="155755"/>
                      <a:pt x="96293" y="154868"/>
                    </a:cubicBezTo>
                    <a:lnTo>
                      <a:pt x="120699" y="2219"/>
                    </a:lnTo>
                    <a:cubicBezTo>
                      <a:pt x="120699" y="887"/>
                      <a:pt x="122030" y="0"/>
                      <a:pt x="123362" y="0"/>
                    </a:cubicBezTo>
                    <a:lnTo>
                      <a:pt x="173061" y="887"/>
                    </a:lnTo>
                    <a:cubicBezTo>
                      <a:pt x="173949" y="887"/>
                      <a:pt x="174392" y="1331"/>
                      <a:pt x="174836" y="1775"/>
                    </a:cubicBezTo>
                    <a:cubicBezTo>
                      <a:pt x="175280" y="2219"/>
                      <a:pt x="175724" y="3106"/>
                      <a:pt x="175280" y="3994"/>
                    </a:cubicBezTo>
                    <a:lnTo>
                      <a:pt x="145549" y="173949"/>
                    </a:lnTo>
                    <a:lnTo>
                      <a:pt x="144218" y="182380"/>
                    </a:lnTo>
                    <a:cubicBezTo>
                      <a:pt x="136674" y="224536"/>
                      <a:pt x="110049" y="248498"/>
                      <a:pt x="71443" y="248498"/>
                    </a:cubicBezTo>
                    <a:close/>
                    <a:moveTo>
                      <a:pt x="5325" y="180161"/>
                    </a:moveTo>
                    <a:cubicBezTo>
                      <a:pt x="7100" y="216549"/>
                      <a:pt x="35500" y="244061"/>
                      <a:pt x="71887" y="244061"/>
                    </a:cubicBezTo>
                    <a:cubicBezTo>
                      <a:pt x="108274" y="244061"/>
                      <a:pt x="132236" y="221874"/>
                      <a:pt x="139336" y="181936"/>
                    </a:cubicBezTo>
                    <a:lnTo>
                      <a:pt x="140668" y="173505"/>
                    </a:lnTo>
                    <a:lnTo>
                      <a:pt x="169955" y="6656"/>
                    </a:lnTo>
                    <a:lnTo>
                      <a:pt x="125580" y="5769"/>
                    </a:lnTo>
                    <a:lnTo>
                      <a:pt x="101618" y="157530"/>
                    </a:lnTo>
                    <a:cubicBezTo>
                      <a:pt x="101618" y="158418"/>
                      <a:pt x="100730" y="159305"/>
                      <a:pt x="100287" y="159305"/>
                    </a:cubicBezTo>
                    <a:cubicBezTo>
                      <a:pt x="99399" y="159749"/>
                      <a:pt x="90968" y="163743"/>
                      <a:pt x="85643" y="163743"/>
                    </a:cubicBezTo>
                    <a:cubicBezTo>
                      <a:pt x="82093" y="163743"/>
                      <a:pt x="39937" y="141555"/>
                      <a:pt x="13312" y="126912"/>
                    </a:cubicBezTo>
                    <a:cubicBezTo>
                      <a:pt x="10650" y="136674"/>
                      <a:pt x="5769" y="163299"/>
                      <a:pt x="5769" y="173949"/>
                    </a:cubicBezTo>
                    <a:lnTo>
                      <a:pt x="5769" y="173949"/>
                    </a:lnTo>
                    <a:lnTo>
                      <a:pt x="5325" y="180161"/>
                    </a:lnTo>
                    <a:close/>
                    <a:moveTo>
                      <a:pt x="85199" y="158861"/>
                    </a:moveTo>
                    <a:lnTo>
                      <a:pt x="85199" y="158861"/>
                    </a:lnTo>
                    <a:lnTo>
                      <a:pt x="85199" y="158861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3" name="Рисунок 8">
                <a:extLst>
                  <a:ext uri="{FF2B5EF4-FFF2-40B4-BE49-F238E27FC236}">
                    <a16:creationId xmlns:a16="http://schemas.microsoft.com/office/drawing/2014/main" id="{D3AC9E34-0CFF-59E4-BADE-979B13EB2550}"/>
                  </a:ext>
                </a:extLst>
              </p:cNvPr>
              <p:cNvSpPr/>
              <p:nvPr/>
            </p:nvSpPr>
            <p:spPr>
              <a:xfrm>
                <a:off x="647701" y="6338526"/>
                <a:ext cx="20856" cy="115984"/>
              </a:xfrm>
              <a:custGeom>
                <a:avLst/>
                <a:gdLst>
                  <a:gd name="connsiteX0" fmla="*/ 0 w 20856"/>
                  <a:gd name="connsiteY0" fmla="*/ 110659 h 115984"/>
                  <a:gd name="connsiteX1" fmla="*/ 2219 w 20856"/>
                  <a:gd name="connsiteY1" fmla="*/ 84922 h 115984"/>
                  <a:gd name="connsiteX2" fmla="*/ 4881 w 20856"/>
                  <a:gd name="connsiteY2" fmla="*/ 59185 h 115984"/>
                  <a:gd name="connsiteX3" fmla="*/ 7544 w 20856"/>
                  <a:gd name="connsiteY3" fmla="*/ 33447 h 115984"/>
                  <a:gd name="connsiteX4" fmla="*/ 8875 w 20856"/>
                  <a:gd name="connsiteY4" fmla="*/ 20579 h 115984"/>
                  <a:gd name="connsiteX5" fmla="*/ 9762 w 20856"/>
                  <a:gd name="connsiteY5" fmla="*/ 13923 h 115984"/>
                  <a:gd name="connsiteX6" fmla="*/ 10650 w 20856"/>
                  <a:gd name="connsiteY6" fmla="*/ 7710 h 115984"/>
                  <a:gd name="connsiteX7" fmla="*/ 13312 w 20856"/>
                  <a:gd name="connsiteY7" fmla="*/ 12591 h 115984"/>
                  <a:gd name="connsiteX8" fmla="*/ 9762 w 20856"/>
                  <a:gd name="connsiteY8" fmla="*/ 9929 h 115984"/>
                  <a:gd name="connsiteX9" fmla="*/ 6212 w 20856"/>
                  <a:gd name="connsiteY9" fmla="*/ 7266 h 115984"/>
                  <a:gd name="connsiteX10" fmla="*/ 5769 w 20856"/>
                  <a:gd name="connsiteY10" fmla="*/ 1498 h 115984"/>
                  <a:gd name="connsiteX11" fmla="*/ 10206 w 20856"/>
                  <a:gd name="connsiteY11" fmla="*/ 166 h 115984"/>
                  <a:gd name="connsiteX12" fmla="*/ 14200 w 20856"/>
                  <a:gd name="connsiteY12" fmla="*/ 1941 h 115984"/>
                  <a:gd name="connsiteX13" fmla="*/ 18194 w 20856"/>
                  <a:gd name="connsiteY13" fmla="*/ 3716 h 115984"/>
                  <a:gd name="connsiteX14" fmla="*/ 20856 w 20856"/>
                  <a:gd name="connsiteY14" fmla="*/ 8154 h 115984"/>
                  <a:gd name="connsiteX15" fmla="*/ 20856 w 20856"/>
                  <a:gd name="connsiteY15" fmla="*/ 9041 h 115984"/>
                  <a:gd name="connsiteX16" fmla="*/ 20412 w 20856"/>
                  <a:gd name="connsiteY16" fmla="*/ 15698 h 115984"/>
                  <a:gd name="connsiteX17" fmla="*/ 19081 w 20856"/>
                  <a:gd name="connsiteY17" fmla="*/ 22354 h 115984"/>
                  <a:gd name="connsiteX18" fmla="*/ 17750 w 20856"/>
                  <a:gd name="connsiteY18" fmla="*/ 35222 h 115984"/>
                  <a:gd name="connsiteX19" fmla="*/ 14644 w 20856"/>
                  <a:gd name="connsiteY19" fmla="*/ 60960 h 115984"/>
                  <a:gd name="connsiteX20" fmla="*/ 11537 w 20856"/>
                  <a:gd name="connsiteY20" fmla="*/ 86697 h 115984"/>
                  <a:gd name="connsiteX21" fmla="*/ 7987 w 20856"/>
                  <a:gd name="connsiteY21" fmla="*/ 112434 h 115984"/>
                  <a:gd name="connsiteX22" fmla="*/ 3550 w 20856"/>
                  <a:gd name="connsiteY22" fmla="*/ 115984 h 115984"/>
                  <a:gd name="connsiteX23" fmla="*/ 0 w 20856"/>
                  <a:gd name="connsiteY23" fmla="*/ 110659 h 1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856" h="115984">
                    <a:moveTo>
                      <a:pt x="0" y="110659"/>
                    </a:moveTo>
                    <a:cubicBezTo>
                      <a:pt x="887" y="102228"/>
                      <a:pt x="1331" y="93353"/>
                      <a:pt x="2219" y="84922"/>
                    </a:cubicBezTo>
                    <a:lnTo>
                      <a:pt x="4881" y="59185"/>
                    </a:lnTo>
                    <a:cubicBezTo>
                      <a:pt x="5769" y="50754"/>
                      <a:pt x="6656" y="41879"/>
                      <a:pt x="7544" y="33447"/>
                    </a:cubicBezTo>
                    <a:lnTo>
                      <a:pt x="8875" y="20579"/>
                    </a:lnTo>
                    <a:lnTo>
                      <a:pt x="9762" y="13923"/>
                    </a:lnTo>
                    <a:cubicBezTo>
                      <a:pt x="10206" y="11704"/>
                      <a:pt x="10206" y="9485"/>
                      <a:pt x="10650" y="7710"/>
                    </a:cubicBezTo>
                    <a:lnTo>
                      <a:pt x="13312" y="12591"/>
                    </a:lnTo>
                    <a:cubicBezTo>
                      <a:pt x="11981" y="11704"/>
                      <a:pt x="10650" y="10816"/>
                      <a:pt x="9762" y="9929"/>
                    </a:cubicBezTo>
                    <a:cubicBezTo>
                      <a:pt x="8431" y="9041"/>
                      <a:pt x="7544" y="8154"/>
                      <a:pt x="6212" y="7266"/>
                    </a:cubicBezTo>
                    <a:cubicBezTo>
                      <a:pt x="4437" y="5935"/>
                      <a:pt x="4437" y="3273"/>
                      <a:pt x="5769" y="1498"/>
                    </a:cubicBezTo>
                    <a:cubicBezTo>
                      <a:pt x="7100" y="166"/>
                      <a:pt x="8875" y="-277"/>
                      <a:pt x="10206" y="166"/>
                    </a:cubicBezTo>
                    <a:cubicBezTo>
                      <a:pt x="11537" y="610"/>
                      <a:pt x="12869" y="1054"/>
                      <a:pt x="14200" y="1941"/>
                    </a:cubicBezTo>
                    <a:cubicBezTo>
                      <a:pt x="15531" y="2385"/>
                      <a:pt x="16862" y="3273"/>
                      <a:pt x="18194" y="3716"/>
                    </a:cubicBezTo>
                    <a:cubicBezTo>
                      <a:pt x="19969" y="4604"/>
                      <a:pt x="20856" y="6379"/>
                      <a:pt x="20856" y="8154"/>
                    </a:cubicBezTo>
                    <a:lnTo>
                      <a:pt x="20856" y="9041"/>
                    </a:lnTo>
                    <a:cubicBezTo>
                      <a:pt x="20856" y="11260"/>
                      <a:pt x="20412" y="13479"/>
                      <a:pt x="20412" y="15698"/>
                    </a:cubicBezTo>
                    <a:lnTo>
                      <a:pt x="19081" y="22354"/>
                    </a:lnTo>
                    <a:lnTo>
                      <a:pt x="17750" y="35222"/>
                    </a:lnTo>
                    <a:cubicBezTo>
                      <a:pt x="16862" y="43654"/>
                      <a:pt x="15975" y="52529"/>
                      <a:pt x="14644" y="60960"/>
                    </a:cubicBezTo>
                    <a:lnTo>
                      <a:pt x="11537" y="86697"/>
                    </a:lnTo>
                    <a:cubicBezTo>
                      <a:pt x="10206" y="95128"/>
                      <a:pt x="9319" y="104003"/>
                      <a:pt x="7987" y="112434"/>
                    </a:cubicBezTo>
                    <a:cubicBezTo>
                      <a:pt x="7544" y="114653"/>
                      <a:pt x="5769" y="115984"/>
                      <a:pt x="3550" y="115984"/>
                    </a:cubicBezTo>
                    <a:cubicBezTo>
                      <a:pt x="1331" y="114653"/>
                      <a:pt x="0" y="112878"/>
                      <a:pt x="0" y="110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4" name="Рисунок 8">
                <a:extLst>
                  <a:ext uri="{FF2B5EF4-FFF2-40B4-BE49-F238E27FC236}">
                    <a16:creationId xmlns:a16="http://schemas.microsoft.com/office/drawing/2014/main" id="{40C4DE0B-350D-C447-5DC8-0A2C3FDF707C}"/>
                  </a:ext>
                </a:extLst>
              </p:cNvPr>
              <p:cNvSpPr/>
              <p:nvPr/>
            </p:nvSpPr>
            <p:spPr>
              <a:xfrm>
                <a:off x="645175" y="6328821"/>
                <a:ext cx="20139" cy="28508"/>
              </a:xfrm>
              <a:custGeom>
                <a:avLst/>
                <a:gdLst>
                  <a:gd name="connsiteX0" fmla="*/ 8739 w 20139"/>
                  <a:gd name="connsiteY0" fmla="*/ 28509 h 28508"/>
                  <a:gd name="connsiteX1" fmla="*/ 7407 w 20139"/>
                  <a:gd name="connsiteY1" fmla="*/ 28509 h 28508"/>
                  <a:gd name="connsiteX2" fmla="*/ 307 w 20139"/>
                  <a:gd name="connsiteY2" fmla="*/ 12534 h 28508"/>
                  <a:gd name="connsiteX3" fmla="*/ 4745 w 20139"/>
                  <a:gd name="connsiteY3" fmla="*/ 3215 h 28508"/>
                  <a:gd name="connsiteX4" fmla="*/ 12732 w 20139"/>
                  <a:gd name="connsiteY4" fmla="*/ 109 h 28508"/>
                  <a:gd name="connsiteX5" fmla="*/ 19832 w 20139"/>
                  <a:gd name="connsiteY5" fmla="*/ 16084 h 28508"/>
                  <a:gd name="connsiteX6" fmla="*/ 19832 w 20139"/>
                  <a:gd name="connsiteY6" fmla="*/ 16084 h 28508"/>
                  <a:gd name="connsiteX7" fmla="*/ 15395 w 20139"/>
                  <a:gd name="connsiteY7" fmla="*/ 25403 h 28508"/>
                  <a:gd name="connsiteX8" fmla="*/ 8739 w 20139"/>
                  <a:gd name="connsiteY8" fmla="*/ 28509 h 28508"/>
                  <a:gd name="connsiteX9" fmla="*/ 11401 w 20139"/>
                  <a:gd name="connsiteY9" fmla="*/ 3215 h 28508"/>
                  <a:gd name="connsiteX10" fmla="*/ 7407 w 20139"/>
                  <a:gd name="connsiteY10" fmla="*/ 5434 h 28508"/>
                  <a:gd name="connsiteX11" fmla="*/ 3857 w 20139"/>
                  <a:gd name="connsiteY11" fmla="*/ 12978 h 28508"/>
                  <a:gd name="connsiteX12" fmla="*/ 8295 w 20139"/>
                  <a:gd name="connsiteY12" fmla="*/ 24959 h 28508"/>
                  <a:gd name="connsiteX13" fmla="*/ 13176 w 20139"/>
                  <a:gd name="connsiteY13" fmla="*/ 22740 h 28508"/>
                  <a:gd name="connsiteX14" fmla="*/ 16726 w 20139"/>
                  <a:gd name="connsiteY14" fmla="*/ 15196 h 28508"/>
                  <a:gd name="connsiteX15" fmla="*/ 12289 w 20139"/>
                  <a:gd name="connsiteY15" fmla="*/ 3215 h 28508"/>
                  <a:gd name="connsiteX16" fmla="*/ 11401 w 20139"/>
                  <a:gd name="connsiteY16" fmla="*/ 3215 h 28508"/>
                  <a:gd name="connsiteX17" fmla="*/ 18057 w 20139"/>
                  <a:gd name="connsiteY17" fmla="*/ 15640 h 28508"/>
                  <a:gd name="connsiteX18" fmla="*/ 18057 w 20139"/>
                  <a:gd name="connsiteY18" fmla="*/ 15640 h 28508"/>
                  <a:gd name="connsiteX19" fmla="*/ 18057 w 20139"/>
                  <a:gd name="connsiteY19" fmla="*/ 15640 h 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139" h="28508">
                    <a:moveTo>
                      <a:pt x="8739" y="28509"/>
                    </a:moveTo>
                    <a:cubicBezTo>
                      <a:pt x="8295" y="28509"/>
                      <a:pt x="7851" y="28509"/>
                      <a:pt x="7407" y="28509"/>
                    </a:cubicBezTo>
                    <a:cubicBezTo>
                      <a:pt x="2082" y="27621"/>
                      <a:pt x="-1024" y="20521"/>
                      <a:pt x="307" y="12534"/>
                    </a:cubicBezTo>
                    <a:cubicBezTo>
                      <a:pt x="751" y="8984"/>
                      <a:pt x="2526" y="5434"/>
                      <a:pt x="4745" y="3215"/>
                    </a:cubicBezTo>
                    <a:cubicBezTo>
                      <a:pt x="6964" y="553"/>
                      <a:pt x="10070" y="-335"/>
                      <a:pt x="12732" y="109"/>
                    </a:cubicBezTo>
                    <a:cubicBezTo>
                      <a:pt x="18057" y="996"/>
                      <a:pt x="21164" y="8096"/>
                      <a:pt x="19832" y="16084"/>
                    </a:cubicBezTo>
                    <a:lnTo>
                      <a:pt x="19832" y="16084"/>
                    </a:lnTo>
                    <a:cubicBezTo>
                      <a:pt x="19389" y="19634"/>
                      <a:pt x="17614" y="23184"/>
                      <a:pt x="15395" y="25403"/>
                    </a:cubicBezTo>
                    <a:cubicBezTo>
                      <a:pt x="13620" y="27178"/>
                      <a:pt x="11401" y="28509"/>
                      <a:pt x="8739" y="28509"/>
                    </a:cubicBezTo>
                    <a:close/>
                    <a:moveTo>
                      <a:pt x="11401" y="3215"/>
                    </a:moveTo>
                    <a:cubicBezTo>
                      <a:pt x="10070" y="3215"/>
                      <a:pt x="8739" y="4103"/>
                      <a:pt x="7407" y="5434"/>
                    </a:cubicBezTo>
                    <a:cubicBezTo>
                      <a:pt x="5632" y="7209"/>
                      <a:pt x="4301" y="9871"/>
                      <a:pt x="3857" y="12978"/>
                    </a:cubicBezTo>
                    <a:cubicBezTo>
                      <a:pt x="2970" y="18746"/>
                      <a:pt x="4745" y="24515"/>
                      <a:pt x="8295" y="24959"/>
                    </a:cubicBezTo>
                    <a:cubicBezTo>
                      <a:pt x="10070" y="25403"/>
                      <a:pt x="11401" y="24515"/>
                      <a:pt x="13176" y="22740"/>
                    </a:cubicBezTo>
                    <a:cubicBezTo>
                      <a:pt x="14951" y="20965"/>
                      <a:pt x="16282" y="18303"/>
                      <a:pt x="16726" y="15196"/>
                    </a:cubicBezTo>
                    <a:cubicBezTo>
                      <a:pt x="17614" y="9428"/>
                      <a:pt x="15839" y="3659"/>
                      <a:pt x="12289" y="3215"/>
                    </a:cubicBezTo>
                    <a:cubicBezTo>
                      <a:pt x="11845" y="3215"/>
                      <a:pt x="11845" y="3215"/>
                      <a:pt x="11401" y="3215"/>
                    </a:cubicBezTo>
                    <a:close/>
                    <a:moveTo>
                      <a:pt x="18057" y="15640"/>
                    </a:moveTo>
                    <a:lnTo>
                      <a:pt x="18057" y="15640"/>
                    </a:lnTo>
                    <a:lnTo>
                      <a:pt x="18057" y="156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5" name="Рисунок 8">
                <a:extLst>
                  <a:ext uri="{FF2B5EF4-FFF2-40B4-BE49-F238E27FC236}">
                    <a16:creationId xmlns:a16="http://schemas.microsoft.com/office/drawing/2014/main" id="{01D241D0-E9B5-8038-7448-D6959410718B}"/>
                  </a:ext>
                </a:extLst>
              </p:cNvPr>
              <p:cNvSpPr/>
              <p:nvPr/>
            </p:nvSpPr>
            <p:spPr>
              <a:xfrm>
                <a:off x="628620" y="6201453"/>
                <a:ext cx="65230" cy="33401"/>
              </a:xfrm>
              <a:custGeom>
                <a:avLst/>
                <a:gdLst>
                  <a:gd name="connsiteX0" fmla="*/ 62125 w 65230"/>
                  <a:gd name="connsiteY0" fmla="*/ 33402 h 33401"/>
                  <a:gd name="connsiteX1" fmla="*/ 62125 w 65230"/>
                  <a:gd name="connsiteY1" fmla="*/ 33402 h 33401"/>
                  <a:gd name="connsiteX2" fmla="*/ 887 w 65230"/>
                  <a:gd name="connsiteY2" fmla="*/ 11658 h 33401"/>
                  <a:gd name="connsiteX3" fmla="*/ 0 w 65230"/>
                  <a:gd name="connsiteY3" fmla="*/ 10327 h 33401"/>
                  <a:gd name="connsiteX4" fmla="*/ 1331 w 65230"/>
                  <a:gd name="connsiteY4" fmla="*/ 1008 h 33401"/>
                  <a:gd name="connsiteX5" fmla="*/ 2662 w 65230"/>
                  <a:gd name="connsiteY5" fmla="*/ 121 h 33401"/>
                  <a:gd name="connsiteX6" fmla="*/ 16419 w 65230"/>
                  <a:gd name="connsiteY6" fmla="*/ 1452 h 33401"/>
                  <a:gd name="connsiteX7" fmla="*/ 16862 w 65230"/>
                  <a:gd name="connsiteY7" fmla="*/ 1452 h 33401"/>
                  <a:gd name="connsiteX8" fmla="*/ 64343 w 65230"/>
                  <a:gd name="connsiteY8" fmla="*/ 18315 h 33401"/>
                  <a:gd name="connsiteX9" fmla="*/ 65231 w 65230"/>
                  <a:gd name="connsiteY9" fmla="*/ 19646 h 33401"/>
                  <a:gd name="connsiteX10" fmla="*/ 63012 w 65230"/>
                  <a:gd name="connsiteY10" fmla="*/ 32514 h 33401"/>
                  <a:gd name="connsiteX11" fmla="*/ 62125 w 65230"/>
                  <a:gd name="connsiteY11" fmla="*/ 33402 h 33401"/>
                  <a:gd name="connsiteX12" fmla="*/ 62125 w 65230"/>
                  <a:gd name="connsiteY12" fmla="*/ 33402 h 33401"/>
                  <a:gd name="connsiteX13" fmla="*/ 2662 w 65230"/>
                  <a:gd name="connsiteY13" fmla="*/ 9440 h 33401"/>
                  <a:gd name="connsiteX14" fmla="*/ 60793 w 65230"/>
                  <a:gd name="connsiteY14" fmla="*/ 30296 h 33401"/>
                  <a:gd name="connsiteX15" fmla="*/ 62568 w 65230"/>
                  <a:gd name="connsiteY15" fmla="*/ 20090 h 33401"/>
                  <a:gd name="connsiteX16" fmla="*/ 15975 w 65230"/>
                  <a:gd name="connsiteY16" fmla="*/ 3671 h 33401"/>
                  <a:gd name="connsiteX17" fmla="*/ 3550 w 65230"/>
                  <a:gd name="connsiteY17" fmla="*/ 2340 h 33401"/>
                  <a:gd name="connsiteX18" fmla="*/ 2662 w 65230"/>
                  <a:gd name="connsiteY18" fmla="*/ 9440 h 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230" h="33401">
                    <a:moveTo>
                      <a:pt x="62125" y="33402"/>
                    </a:moveTo>
                    <a:cubicBezTo>
                      <a:pt x="61681" y="33402"/>
                      <a:pt x="61681" y="33402"/>
                      <a:pt x="62125" y="33402"/>
                    </a:cubicBezTo>
                    <a:lnTo>
                      <a:pt x="887" y="11658"/>
                    </a:lnTo>
                    <a:cubicBezTo>
                      <a:pt x="444" y="11658"/>
                      <a:pt x="0" y="10771"/>
                      <a:pt x="0" y="10327"/>
                    </a:cubicBezTo>
                    <a:lnTo>
                      <a:pt x="1331" y="1008"/>
                    </a:lnTo>
                    <a:cubicBezTo>
                      <a:pt x="1331" y="565"/>
                      <a:pt x="2219" y="-323"/>
                      <a:pt x="2662" y="121"/>
                    </a:cubicBezTo>
                    <a:lnTo>
                      <a:pt x="16419" y="1452"/>
                    </a:lnTo>
                    <a:cubicBezTo>
                      <a:pt x="16419" y="1452"/>
                      <a:pt x="16419" y="1452"/>
                      <a:pt x="16862" y="1452"/>
                    </a:cubicBezTo>
                    <a:lnTo>
                      <a:pt x="64343" y="18315"/>
                    </a:lnTo>
                    <a:cubicBezTo>
                      <a:pt x="64787" y="18315"/>
                      <a:pt x="65231" y="19202"/>
                      <a:pt x="65231" y="19646"/>
                    </a:cubicBezTo>
                    <a:lnTo>
                      <a:pt x="63012" y="32514"/>
                    </a:lnTo>
                    <a:cubicBezTo>
                      <a:pt x="63012" y="32958"/>
                      <a:pt x="62568" y="33402"/>
                      <a:pt x="62125" y="33402"/>
                    </a:cubicBezTo>
                    <a:cubicBezTo>
                      <a:pt x="62568" y="33402"/>
                      <a:pt x="62125" y="33402"/>
                      <a:pt x="62125" y="33402"/>
                    </a:cubicBezTo>
                    <a:close/>
                    <a:moveTo>
                      <a:pt x="2662" y="9440"/>
                    </a:moveTo>
                    <a:lnTo>
                      <a:pt x="60793" y="30296"/>
                    </a:lnTo>
                    <a:lnTo>
                      <a:pt x="62568" y="20090"/>
                    </a:lnTo>
                    <a:lnTo>
                      <a:pt x="15975" y="3671"/>
                    </a:lnTo>
                    <a:lnTo>
                      <a:pt x="3550" y="2340"/>
                    </a:lnTo>
                    <a:lnTo>
                      <a:pt x="2662" y="94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6" name="Рисунок 8">
                <a:extLst>
                  <a:ext uri="{FF2B5EF4-FFF2-40B4-BE49-F238E27FC236}">
                    <a16:creationId xmlns:a16="http://schemas.microsoft.com/office/drawing/2014/main" id="{E62FCDE8-54D1-0E02-19EE-AD27A7FD762C}"/>
                  </a:ext>
                </a:extLst>
              </p:cNvPr>
              <p:cNvSpPr/>
              <p:nvPr/>
            </p:nvSpPr>
            <p:spPr>
              <a:xfrm>
                <a:off x="628176" y="6201131"/>
                <a:ext cx="50261" cy="28843"/>
              </a:xfrm>
              <a:custGeom>
                <a:avLst/>
                <a:gdLst>
                  <a:gd name="connsiteX0" fmla="*/ 46593 w 50261"/>
                  <a:gd name="connsiteY0" fmla="*/ 28844 h 28843"/>
                  <a:gd name="connsiteX1" fmla="*/ 46593 w 50261"/>
                  <a:gd name="connsiteY1" fmla="*/ 28844 h 28843"/>
                  <a:gd name="connsiteX2" fmla="*/ 1331 w 50261"/>
                  <a:gd name="connsiteY2" fmla="*/ 11981 h 28843"/>
                  <a:gd name="connsiteX3" fmla="*/ 0 w 50261"/>
                  <a:gd name="connsiteY3" fmla="*/ 9762 h 28843"/>
                  <a:gd name="connsiteX4" fmla="*/ 1331 w 50261"/>
                  <a:gd name="connsiteY4" fmla="*/ 1331 h 28843"/>
                  <a:gd name="connsiteX5" fmla="*/ 2219 w 50261"/>
                  <a:gd name="connsiteY5" fmla="*/ 0 h 28843"/>
                  <a:gd name="connsiteX6" fmla="*/ 3994 w 50261"/>
                  <a:gd name="connsiteY6" fmla="*/ 0 h 28843"/>
                  <a:gd name="connsiteX7" fmla="*/ 48812 w 50261"/>
                  <a:gd name="connsiteY7" fmla="*/ 16419 h 28843"/>
                  <a:gd name="connsiteX8" fmla="*/ 50143 w 50261"/>
                  <a:gd name="connsiteY8" fmla="*/ 18637 h 28843"/>
                  <a:gd name="connsiteX9" fmla="*/ 48368 w 50261"/>
                  <a:gd name="connsiteY9" fmla="*/ 27069 h 28843"/>
                  <a:gd name="connsiteX10" fmla="*/ 47481 w 50261"/>
                  <a:gd name="connsiteY10" fmla="*/ 28400 h 28843"/>
                  <a:gd name="connsiteX11" fmla="*/ 46593 w 50261"/>
                  <a:gd name="connsiteY11" fmla="*/ 28844 h 28843"/>
                  <a:gd name="connsiteX12" fmla="*/ 3994 w 50261"/>
                  <a:gd name="connsiteY12" fmla="*/ 9319 h 28843"/>
                  <a:gd name="connsiteX13" fmla="*/ 45262 w 50261"/>
                  <a:gd name="connsiteY13" fmla="*/ 24406 h 28843"/>
                  <a:gd name="connsiteX14" fmla="*/ 46150 w 50261"/>
                  <a:gd name="connsiteY14" fmla="*/ 19969 h 28843"/>
                  <a:gd name="connsiteX15" fmla="*/ 4881 w 50261"/>
                  <a:gd name="connsiteY15" fmla="*/ 4437 h 28843"/>
                  <a:gd name="connsiteX16" fmla="*/ 3994 w 50261"/>
                  <a:gd name="connsiteY16" fmla="*/ 9319 h 28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61" h="28843">
                    <a:moveTo>
                      <a:pt x="46593" y="28844"/>
                    </a:moveTo>
                    <a:lnTo>
                      <a:pt x="46593" y="28844"/>
                    </a:lnTo>
                    <a:lnTo>
                      <a:pt x="1331" y="11981"/>
                    </a:lnTo>
                    <a:cubicBezTo>
                      <a:pt x="444" y="11537"/>
                      <a:pt x="0" y="10650"/>
                      <a:pt x="0" y="9762"/>
                    </a:cubicBezTo>
                    <a:lnTo>
                      <a:pt x="1331" y="1331"/>
                    </a:lnTo>
                    <a:cubicBezTo>
                      <a:pt x="1331" y="887"/>
                      <a:pt x="1775" y="444"/>
                      <a:pt x="2219" y="0"/>
                    </a:cubicBezTo>
                    <a:cubicBezTo>
                      <a:pt x="3106" y="0"/>
                      <a:pt x="3550" y="0"/>
                      <a:pt x="3994" y="0"/>
                    </a:cubicBezTo>
                    <a:lnTo>
                      <a:pt x="48812" y="16419"/>
                    </a:lnTo>
                    <a:cubicBezTo>
                      <a:pt x="49700" y="16862"/>
                      <a:pt x="50587" y="17750"/>
                      <a:pt x="50143" y="18637"/>
                    </a:cubicBezTo>
                    <a:lnTo>
                      <a:pt x="48368" y="27069"/>
                    </a:lnTo>
                    <a:cubicBezTo>
                      <a:pt x="48368" y="27512"/>
                      <a:pt x="47925" y="27956"/>
                      <a:pt x="47481" y="28400"/>
                    </a:cubicBezTo>
                    <a:cubicBezTo>
                      <a:pt x="47481" y="28400"/>
                      <a:pt x="47037" y="28844"/>
                      <a:pt x="46593" y="28844"/>
                    </a:cubicBezTo>
                    <a:close/>
                    <a:moveTo>
                      <a:pt x="3994" y="9319"/>
                    </a:moveTo>
                    <a:lnTo>
                      <a:pt x="45262" y="24406"/>
                    </a:lnTo>
                    <a:lnTo>
                      <a:pt x="46150" y="19969"/>
                    </a:lnTo>
                    <a:lnTo>
                      <a:pt x="4881" y="4437"/>
                    </a:lnTo>
                    <a:lnTo>
                      <a:pt x="3994" y="9319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7" name="Рисунок 8">
                <a:extLst>
                  <a:ext uri="{FF2B5EF4-FFF2-40B4-BE49-F238E27FC236}">
                    <a16:creationId xmlns:a16="http://schemas.microsoft.com/office/drawing/2014/main" id="{8F102C6E-58D3-FB3D-8A69-44344A70B517}"/>
                  </a:ext>
                </a:extLst>
              </p:cNvPr>
              <p:cNvGrpSpPr/>
              <p:nvPr/>
            </p:nvGrpSpPr>
            <p:grpSpPr>
              <a:xfrm>
                <a:off x="675483" y="6217819"/>
                <a:ext cx="18098" cy="5055"/>
                <a:chOff x="675483" y="6217819"/>
                <a:chExt cx="18098" cy="5055"/>
              </a:xfrm>
              <a:solidFill>
                <a:srgbClr val="FFFFFF"/>
              </a:solidFill>
            </p:grpSpPr>
            <p:sp>
              <p:nvSpPr>
                <p:cNvPr id="60" name="Рисунок 8">
                  <a:extLst>
                    <a:ext uri="{FF2B5EF4-FFF2-40B4-BE49-F238E27FC236}">
                      <a16:creationId xmlns:a16="http://schemas.microsoft.com/office/drawing/2014/main" id="{8A8F98D3-4D0E-4322-7EC5-9B4998289350}"/>
                    </a:ext>
                  </a:extLst>
                </p:cNvPr>
                <p:cNvSpPr/>
                <p:nvPr/>
              </p:nvSpPr>
              <p:spPr>
                <a:xfrm>
                  <a:off x="676544" y="6218880"/>
                  <a:ext cx="15531" cy="2662"/>
                </a:xfrm>
                <a:custGeom>
                  <a:avLst/>
                  <a:gdLst>
                    <a:gd name="connsiteX0" fmla="*/ 0 w 15531"/>
                    <a:gd name="connsiteY0" fmla="*/ 0 h 2662"/>
                    <a:gd name="connsiteX1" fmla="*/ 15531 w 15531"/>
                    <a:gd name="connsiteY1" fmla="*/ 2662 h 2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31" h="2662">
                      <a:moveTo>
                        <a:pt x="0" y="0"/>
                      </a:moveTo>
                      <a:lnTo>
                        <a:pt x="15531" y="2662"/>
                      </a:lnTo>
                    </a:path>
                  </a:pathLst>
                </a:custGeom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1" name="Рисунок 8">
                  <a:extLst>
                    <a:ext uri="{FF2B5EF4-FFF2-40B4-BE49-F238E27FC236}">
                      <a16:creationId xmlns:a16="http://schemas.microsoft.com/office/drawing/2014/main" id="{D1D23130-37A3-91A6-D24D-311303BEFE62}"/>
                    </a:ext>
                  </a:extLst>
                </p:cNvPr>
                <p:cNvSpPr/>
                <p:nvPr/>
              </p:nvSpPr>
              <p:spPr>
                <a:xfrm>
                  <a:off x="675483" y="6217819"/>
                  <a:ext cx="18098" cy="5055"/>
                </a:xfrm>
                <a:custGeom>
                  <a:avLst/>
                  <a:gdLst>
                    <a:gd name="connsiteX0" fmla="*/ 16593 w 18098"/>
                    <a:gd name="connsiteY0" fmla="*/ 5055 h 5055"/>
                    <a:gd name="connsiteX1" fmla="*/ 16593 w 18098"/>
                    <a:gd name="connsiteY1" fmla="*/ 5055 h 5055"/>
                    <a:gd name="connsiteX2" fmla="*/ 1062 w 18098"/>
                    <a:gd name="connsiteY2" fmla="*/ 2393 h 5055"/>
                    <a:gd name="connsiteX3" fmla="*/ 174 w 18098"/>
                    <a:gd name="connsiteY3" fmla="*/ 1062 h 5055"/>
                    <a:gd name="connsiteX4" fmla="*/ 1505 w 18098"/>
                    <a:gd name="connsiteY4" fmla="*/ 174 h 5055"/>
                    <a:gd name="connsiteX5" fmla="*/ 17036 w 18098"/>
                    <a:gd name="connsiteY5" fmla="*/ 2837 h 5055"/>
                    <a:gd name="connsiteX6" fmla="*/ 17924 w 18098"/>
                    <a:gd name="connsiteY6" fmla="*/ 4168 h 5055"/>
                    <a:gd name="connsiteX7" fmla="*/ 16593 w 18098"/>
                    <a:gd name="connsiteY7" fmla="*/ 5055 h 5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98" h="5055">
                      <a:moveTo>
                        <a:pt x="16593" y="5055"/>
                      </a:moveTo>
                      <a:lnTo>
                        <a:pt x="16593" y="5055"/>
                      </a:lnTo>
                      <a:lnTo>
                        <a:pt x="1062" y="2393"/>
                      </a:lnTo>
                      <a:cubicBezTo>
                        <a:pt x="174" y="2393"/>
                        <a:pt x="-270" y="1505"/>
                        <a:pt x="174" y="1062"/>
                      </a:cubicBezTo>
                      <a:cubicBezTo>
                        <a:pt x="174" y="174"/>
                        <a:pt x="1062" y="-270"/>
                        <a:pt x="1505" y="174"/>
                      </a:cubicBezTo>
                      <a:lnTo>
                        <a:pt x="17036" y="2837"/>
                      </a:lnTo>
                      <a:cubicBezTo>
                        <a:pt x="17924" y="2837"/>
                        <a:pt x="18368" y="3724"/>
                        <a:pt x="17924" y="4168"/>
                      </a:cubicBezTo>
                      <a:cubicBezTo>
                        <a:pt x="17480" y="4612"/>
                        <a:pt x="17036" y="5055"/>
                        <a:pt x="16593" y="5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8" name="Рисунок 8">
                <a:extLst>
                  <a:ext uri="{FF2B5EF4-FFF2-40B4-BE49-F238E27FC236}">
                    <a16:creationId xmlns:a16="http://schemas.microsoft.com/office/drawing/2014/main" id="{7D4110E8-109A-80D1-D104-16FE75EE6DC2}"/>
                  </a:ext>
                </a:extLst>
              </p:cNvPr>
              <p:cNvSpPr/>
              <p:nvPr/>
            </p:nvSpPr>
            <p:spPr>
              <a:xfrm>
                <a:off x="542089" y="6348898"/>
                <a:ext cx="76768" cy="39937"/>
              </a:xfrm>
              <a:custGeom>
                <a:avLst/>
                <a:gdLst>
                  <a:gd name="connsiteX0" fmla="*/ 75437 w 76768"/>
                  <a:gd name="connsiteY0" fmla="*/ 39937 h 39937"/>
                  <a:gd name="connsiteX1" fmla="*/ 74549 w 76768"/>
                  <a:gd name="connsiteY1" fmla="*/ 39937 h 39937"/>
                  <a:gd name="connsiteX2" fmla="*/ 887 w 76768"/>
                  <a:gd name="connsiteY2" fmla="*/ 3106 h 39937"/>
                  <a:gd name="connsiteX3" fmla="*/ 0 w 76768"/>
                  <a:gd name="connsiteY3" fmla="*/ 887 h 39937"/>
                  <a:gd name="connsiteX4" fmla="*/ 2219 w 76768"/>
                  <a:gd name="connsiteY4" fmla="*/ 0 h 39937"/>
                  <a:gd name="connsiteX5" fmla="*/ 75881 w 76768"/>
                  <a:gd name="connsiteY5" fmla="*/ 36831 h 39937"/>
                  <a:gd name="connsiteX6" fmla="*/ 76768 w 76768"/>
                  <a:gd name="connsiteY6" fmla="*/ 39050 h 39937"/>
                  <a:gd name="connsiteX7" fmla="*/ 75437 w 76768"/>
                  <a:gd name="connsiteY7" fmla="*/ 39937 h 3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768" h="39937">
                    <a:moveTo>
                      <a:pt x="75437" y="39937"/>
                    </a:moveTo>
                    <a:cubicBezTo>
                      <a:pt x="74993" y="39937"/>
                      <a:pt x="74993" y="39937"/>
                      <a:pt x="74549" y="39937"/>
                    </a:cubicBezTo>
                    <a:lnTo>
                      <a:pt x="887" y="3106"/>
                    </a:lnTo>
                    <a:cubicBezTo>
                      <a:pt x="0" y="2662"/>
                      <a:pt x="0" y="1775"/>
                      <a:pt x="0" y="887"/>
                    </a:cubicBezTo>
                    <a:cubicBezTo>
                      <a:pt x="444" y="0"/>
                      <a:pt x="1331" y="0"/>
                      <a:pt x="2219" y="0"/>
                    </a:cubicBezTo>
                    <a:lnTo>
                      <a:pt x="75881" y="36831"/>
                    </a:lnTo>
                    <a:cubicBezTo>
                      <a:pt x="76768" y="37275"/>
                      <a:pt x="76768" y="38162"/>
                      <a:pt x="76768" y="39050"/>
                    </a:cubicBezTo>
                    <a:cubicBezTo>
                      <a:pt x="76324" y="39493"/>
                      <a:pt x="75881" y="39937"/>
                      <a:pt x="75437" y="399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9" name="Рисунок 8">
                <a:extLst>
                  <a:ext uri="{FF2B5EF4-FFF2-40B4-BE49-F238E27FC236}">
                    <a16:creationId xmlns:a16="http://schemas.microsoft.com/office/drawing/2014/main" id="{9F8DC382-5948-AA01-6DC5-190CDA3A3E77}"/>
                  </a:ext>
                </a:extLst>
              </p:cNvPr>
              <p:cNvSpPr/>
              <p:nvPr/>
            </p:nvSpPr>
            <p:spPr>
              <a:xfrm>
                <a:off x="597835" y="6396823"/>
                <a:ext cx="25133" cy="81649"/>
              </a:xfrm>
              <a:custGeom>
                <a:avLst/>
                <a:gdLst>
                  <a:gd name="connsiteX0" fmla="*/ 23685 w 25133"/>
                  <a:gd name="connsiteY0" fmla="*/ 81649 h 81649"/>
                  <a:gd name="connsiteX1" fmla="*/ 23685 w 25133"/>
                  <a:gd name="connsiteY1" fmla="*/ 81649 h 81649"/>
                  <a:gd name="connsiteX2" fmla="*/ 166 w 25133"/>
                  <a:gd name="connsiteY2" fmla="*/ 56356 h 81649"/>
                  <a:gd name="connsiteX3" fmla="*/ 6378 w 25133"/>
                  <a:gd name="connsiteY3" fmla="*/ 1331 h 81649"/>
                  <a:gd name="connsiteX4" fmla="*/ 8153 w 25133"/>
                  <a:gd name="connsiteY4" fmla="*/ 0 h 81649"/>
                  <a:gd name="connsiteX5" fmla="*/ 9485 w 25133"/>
                  <a:gd name="connsiteY5" fmla="*/ 1775 h 81649"/>
                  <a:gd name="connsiteX6" fmla="*/ 3272 w 25133"/>
                  <a:gd name="connsiteY6" fmla="*/ 55912 h 81649"/>
                  <a:gd name="connsiteX7" fmla="*/ 23685 w 25133"/>
                  <a:gd name="connsiteY7" fmla="*/ 78099 h 81649"/>
                  <a:gd name="connsiteX8" fmla="*/ 25016 w 25133"/>
                  <a:gd name="connsiteY8" fmla="*/ 79874 h 81649"/>
                  <a:gd name="connsiteX9" fmla="*/ 23685 w 25133"/>
                  <a:gd name="connsiteY9" fmla="*/ 81649 h 8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33" h="81649">
                    <a:moveTo>
                      <a:pt x="23685" y="81649"/>
                    </a:moveTo>
                    <a:cubicBezTo>
                      <a:pt x="23241" y="81649"/>
                      <a:pt x="23241" y="81649"/>
                      <a:pt x="23685" y="81649"/>
                    </a:cubicBezTo>
                    <a:cubicBezTo>
                      <a:pt x="23241" y="81649"/>
                      <a:pt x="2385" y="78543"/>
                      <a:pt x="166" y="56356"/>
                    </a:cubicBezTo>
                    <a:cubicBezTo>
                      <a:pt x="-1165" y="43487"/>
                      <a:pt x="5935" y="3106"/>
                      <a:pt x="6378" y="1331"/>
                    </a:cubicBezTo>
                    <a:cubicBezTo>
                      <a:pt x="6378" y="444"/>
                      <a:pt x="7266" y="0"/>
                      <a:pt x="8153" y="0"/>
                    </a:cubicBezTo>
                    <a:cubicBezTo>
                      <a:pt x="9041" y="0"/>
                      <a:pt x="9485" y="887"/>
                      <a:pt x="9485" y="1775"/>
                    </a:cubicBezTo>
                    <a:cubicBezTo>
                      <a:pt x="9485" y="2219"/>
                      <a:pt x="2385" y="43487"/>
                      <a:pt x="3272" y="55912"/>
                    </a:cubicBezTo>
                    <a:cubicBezTo>
                      <a:pt x="5047" y="75437"/>
                      <a:pt x="22797" y="78099"/>
                      <a:pt x="23685" y="78099"/>
                    </a:cubicBezTo>
                    <a:cubicBezTo>
                      <a:pt x="24572" y="78099"/>
                      <a:pt x="25460" y="78987"/>
                      <a:pt x="25016" y="79874"/>
                    </a:cubicBezTo>
                    <a:cubicBezTo>
                      <a:pt x="25016" y="81206"/>
                      <a:pt x="24128" y="81649"/>
                      <a:pt x="23685" y="816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733538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8F8EC1-8286-9841-53F7-2A391F3478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00BB890-86C5-0041-CDB0-4B6BDE4E5478}"/>
              </a:ext>
            </a:extLst>
          </p:cNvPr>
          <p:cNvSpPr txBox="1"/>
          <p:nvPr/>
        </p:nvSpPr>
        <p:spPr>
          <a:xfrm>
            <a:off x="266135" y="411510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5C92A"/>
                </a:solidFill>
                <a:latin typeface="PT Sans" panose="020B0503020203020204" pitchFamily="34" charset="-52"/>
              </a:rPr>
              <a:t>HW </a:t>
            </a:r>
            <a:r>
              <a:rPr lang="en-US" sz="3600" b="1" dirty="0" err="1">
                <a:solidFill>
                  <a:srgbClr val="F5C92A"/>
                </a:solidFill>
                <a:latin typeface="PT Sans" panose="020B0503020203020204" pitchFamily="34" charset="-52"/>
              </a:rPr>
              <a:t>Vxlan</a:t>
            </a:r>
            <a:endParaRPr lang="ru-RU" sz="3600" b="1" dirty="0">
              <a:solidFill>
                <a:srgbClr val="F5C92A"/>
              </a:solidFill>
              <a:latin typeface="PT Sans" panose="020B0503020203020204" pitchFamily="34" charset="-52"/>
            </a:endParaRPr>
          </a:p>
        </p:txBody>
      </p: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2EE01D08-9E88-C232-30F3-DD08E32BA5B6}"/>
              </a:ext>
            </a:extLst>
          </p:cNvPr>
          <p:cNvGrpSpPr/>
          <p:nvPr/>
        </p:nvGrpSpPr>
        <p:grpSpPr>
          <a:xfrm>
            <a:off x="7545805" y="4505679"/>
            <a:ext cx="1361290" cy="436808"/>
            <a:chOff x="309271" y="4505679"/>
            <a:chExt cx="1361290" cy="436808"/>
          </a:xfrm>
        </p:grpSpPr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A3765194-D15B-FE88-96D7-80B818BAE26A}"/>
                </a:ext>
              </a:extLst>
            </p:cNvPr>
            <p:cNvGrpSpPr/>
            <p:nvPr/>
          </p:nvGrpSpPr>
          <p:grpSpPr>
            <a:xfrm>
              <a:off x="548138" y="4515754"/>
              <a:ext cx="1122423" cy="416659"/>
              <a:chOff x="911424" y="6309320"/>
              <a:chExt cx="1122423" cy="416659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C83E0F46-5A88-BBFE-0052-DFE77EA7A83D}"/>
                  </a:ext>
                </a:extLst>
              </p:cNvPr>
              <p:cNvSpPr txBox="1"/>
              <p:nvPr/>
            </p:nvSpPr>
            <p:spPr>
              <a:xfrm>
                <a:off x="911424" y="6309320"/>
                <a:ext cx="1122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i="0" dirty="0">
                    <a:solidFill>
                      <a:srgbClr val="F5C92A"/>
                    </a:solidFill>
                    <a:effectLst/>
                    <a:latin typeface="Roboto" pitchFamily="2" charset="0"/>
                  </a:rPr>
                  <a:t>LINKMEETUP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3508CC9C-ED74-9EE9-892C-E3333970AE3A}"/>
                  </a:ext>
                </a:extLst>
              </p:cNvPr>
              <p:cNvSpPr txBox="1"/>
              <p:nvPr/>
            </p:nvSpPr>
            <p:spPr>
              <a:xfrm>
                <a:off x="911424" y="6541313"/>
                <a:ext cx="1114729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" spc="80" dirty="0">
                    <a:solidFill>
                      <a:schemeClr val="bg1"/>
                    </a:solidFill>
                    <a:latin typeface="Roboto" pitchFamily="2" charset="0"/>
                    <a:ea typeface="Roboto" pitchFamily="2" charset="0"/>
                  </a:rPr>
                  <a:t>МИТАП ОТ IT ДЛЯ IT</a:t>
                </a:r>
                <a:endParaRPr lang="en-US" sz="600" spc="80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endParaRPr>
              </a:p>
            </p:txBody>
          </p:sp>
        </p:grpSp>
        <p:grpSp>
          <p:nvGrpSpPr>
            <p:cNvPr id="42" name="Рисунок 8">
              <a:extLst>
                <a:ext uri="{FF2B5EF4-FFF2-40B4-BE49-F238E27FC236}">
                  <a16:creationId xmlns:a16="http://schemas.microsoft.com/office/drawing/2014/main" id="{A37EAF8E-8FD4-2062-FAD0-F48A08C33CA2}"/>
                </a:ext>
              </a:extLst>
            </p:cNvPr>
            <p:cNvGrpSpPr/>
            <p:nvPr/>
          </p:nvGrpSpPr>
          <p:grpSpPr>
            <a:xfrm>
              <a:off x="309271" y="4505679"/>
              <a:ext cx="238959" cy="436808"/>
              <a:chOff x="505258" y="6201131"/>
              <a:chExt cx="247610" cy="452621"/>
            </a:xfrm>
          </p:grpSpPr>
          <p:sp>
            <p:nvSpPr>
              <p:cNvPr id="43" name="Рисунок 8">
                <a:extLst>
                  <a:ext uri="{FF2B5EF4-FFF2-40B4-BE49-F238E27FC236}">
                    <a16:creationId xmlns:a16="http://schemas.microsoft.com/office/drawing/2014/main" id="{3143A435-1906-FBDE-A929-DB37F5BE9275}"/>
                  </a:ext>
                </a:extLst>
              </p:cNvPr>
              <p:cNvSpPr/>
              <p:nvPr/>
            </p:nvSpPr>
            <p:spPr>
              <a:xfrm>
                <a:off x="529990" y="6204237"/>
                <a:ext cx="167410" cy="191254"/>
              </a:xfrm>
              <a:custGeom>
                <a:avLst/>
                <a:gdLst>
                  <a:gd name="connsiteX0" fmla="*/ 76886 w 167410"/>
                  <a:gd name="connsiteY0" fmla="*/ 191255 h 191254"/>
                  <a:gd name="connsiteX1" fmla="*/ 75555 w 167410"/>
                  <a:gd name="connsiteY1" fmla="*/ 190811 h 191254"/>
                  <a:gd name="connsiteX2" fmla="*/ 1449 w 167410"/>
                  <a:gd name="connsiteY2" fmla="*/ 151762 h 191254"/>
                  <a:gd name="connsiteX3" fmla="*/ 118 w 167410"/>
                  <a:gd name="connsiteY3" fmla="*/ 149099 h 191254"/>
                  <a:gd name="connsiteX4" fmla="*/ 2337 w 167410"/>
                  <a:gd name="connsiteY4" fmla="*/ 147324 h 191254"/>
                  <a:gd name="connsiteX5" fmla="*/ 10768 w 167410"/>
                  <a:gd name="connsiteY5" fmla="*/ 145549 h 191254"/>
                  <a:gd name="connsiteX6" fmla="*/ 23193 w 167410"/>
                  <a:gd name="connsiteY6" fmla="*/ 70556 h 191254"/>
                  <a:gd name="connsiteX7" fmla="*/ 34287 w 167410"/>
                  <a:gd name="connsiteY7" fmla="*/ 2219 h 191254"/>
                  <a:gd name="connsiteX8" fmla="*/ 36949 w 167410"/>
                  <a:gd name="connsiteY8" fmla="*/ 0 h 191254"/>
                  <a:gd name="connsiteX9" fmla="*/ 89311 w 167410"/>
                  <a:gd name="connsiteY9" fmla="*/ 2219 h 191254"/>
                  <a:gd name="connsiteX10" fmla="*/ 90199 w 167410"/>
                  <a:gd name="connsiteY10" fmla="*/ 2219 h 191254"/>
                  <a:gd name="connsiteX11" fmla="*/ 165635 w 167410"/>
                  <a:gd name="connsiteY11" fmla="*/ 28400 h 191254"/>
                  <a:gd name="connsiteX12" fmla="*/ 167410 w 167410"/>
                  <a:gd name="connsiteY12" fmla="*/ 31062 h 191254"/>
                  <a:gd name="connsiteX13" fmla="*/ 164748 w 167410"/>
                  <a:gd name="connsiteY13" fmla="*/ 33281 h 191254"/>
                  <a:gd name="connsiteX14" fmla="*/ 117267 w 167410"/>
                  <a:gd name="connsiteY14" fmla="*/ 33281 h 191254"/>
                  <a:gd name="connsiteX15" fmla="*/ 92861 w 167410"/>
                  <a:gd name="connsiteY15" fmla="*/ 185043 h 191254"/>
                  <a:gd name="connsiteX16" fmla="*/ 91086 w 167410"/>
                  <a:gd name="connsiteY16" fmla="*/ 187261 h 191254"/>
                  <a:gd name="connsiteX17" fmla="*/ 76886 w 167410"/>
                  <a:gd name="connsiteY17" fmla="*/ 191255 h 191254"/>
                  <a:gd name="connsiteX18" fmla="*/ 76886 w 167410"/>
                  <a:gd name="connsiteY18" fmla="*/ 191255 h 191254"/>
                  <a:gd name="connsiteX19" fmla="*/ 10768 w 167410"/>
                  <a:gd name="connsiteY19" fmla="*/ 150874 h 191254"/>
                  <a:gd name="connsiteX20" fmla="*/ 77330 w 167410"/>
                  <a:gd name="connsiteY20" fmla="*/ 185930 h 191254"/>
                  <a:gd name="connsiteX21" fmla="*/ 88424 w 167410"/>
                  <a:gd name="connsiteY21" fmla="*/ 182824 h 191254"/>
                  <a:gd name="connsiteX22" fmla="*/ 112830 w 167410"/>
                  <a:gd name="connsiteY22" fmla="*/ 30619 h 191254"/>
                  <a:gd name="connsiteX23" fmla="*/ 115492 w 167410"/>
                  <a:gd name="connsiteY23" fmla="*/ 28400 h 191254"/>
                  <a:gd name="connsiteX24" fmla="*/ 149661 w 167410"/>
                  <a:gd name="connsiteY24" fmla="*/ 28400 h 191254"/>
                  <a:gd name="connsiteX25" fmla="*/ 88867 w 167410"/>
                  <a:gd name="connsiteY25" fmla="*/ 7100 h 191254"/>
                  <a:gd name="connsiteX26" fmla="*/ 39168 w 167410"/>
                  <a:gd name="connsiteY26" fmla="*/ 5325 h 191254"/>
                  <a:gd name="connsiteX27" fmla="*/ 28518 w 167410"/>
                  <a:gd name="connsiteY27" fmla="*/ 71443 h 191254"/>
                  <a:gd name="connsiteX28" fmla="*/ 15205 w 167410"/>
                  <a:gd name="connsiteY28" fmla="*/ 148655 h 191254"/>
                  <a:gd name="connsiteX29" fmla="*/ 10768 w 167410"/>
                  <a:gd name="connsiteY29" fmla="*/ 150874 h 1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410" h="191254">
                    <a:moveTo>
                      <a:pt x="76886" y="191255"/>
                    </a:moveTo>
                    <a:cubicBezTo>
                      <a:pt x="76442" y="191255"/>
                      <a:pt x="75999" y="191255"/>
                      <a:pt x="75555" y="190811"/>
                    </a:cubicBezTo>
                    <a:lnTo>
                      <a:pt x="1449" y="151762"/>
                    </a:lnTo>
                    <a:cubicBezTo>
                      <a:pt x="562" y="151318"/>
                      <a:pt x="-326" y="149987"/>
                      <a:pt x="118" y="149099"/>
                    </a:cubicBezTo>
                    <a:cubicBezTo>
                      <a:pt x="562" y="147768"/>
                      <a:pt x="1449" y="147324"/>
                      <a:pt x="2337" y="147324"/>
                    </a:cubicBezTo>
                    <a:cubicBezTo>
                      <a:pt x="5443" y="147324"/>
                      <a:pt x="9437" y="146437"/>
                      <a:pt x="10768" y="145549"/>
                    </a:cubicBezTo>
                    <a:cubicBezTo>
                      <a:pt x="12543" y="140668"/>
                      <a:pt x="18312" y="102062"/>
                      <a:pt x="23193" y="70556"/>
                    </a:cubicBezTo>
                    <a:cubicBezTo>
                      <a:pt x="28074" y="39493"/>
                      <a:pt x="32512" y="10650"/>
                      <a:pt x="34287" y="2219"/>
                    </a:cubicBezTo>
                    <a:cubicBezTo>
                      <a:pt x="34730" y="887"/>
                      <a:pt x="35618" y="0"/>
                      <a:pt x="36949" y="0"/>
                    </a:cubicBezTo>
                    <a:lnTo>
                      <a:pt x="89311" y="2219"/>
                    </a:lnTo>
                    <a:cubicBezTo>
                      <a:pt x="89755" y="2219"/>
                      <a:pt x="89755" y="2219"/>
                      <a:pt x="90199" y="2219"/>
                    </a:cubicBezTo>
                    <a:lnTo>
                      <a:pt x="165635" y="28400"/>
                    </a:lnTo>
                    <a:cubicBezTo>
                      <a:pt x="166967" y="28844"/>
                      <a:pt x="167410" y="30175"/>
                      <a:pt x="167410" y="31062"/>
                    </a:cubicBezTo>
                    <a:cubicBezTo>
                      <a:pt x="167410" y="32394"/>
                      <a:pt x="166079" y="33281"/>
                      <a:pt x="164748" y="33281"/>
                    </a:cubicBezTo>
                    <a:lnTo>
                      <a:pt x="117267" y="33281"/>
                    </a:lnTo>
                    <a:lnTo>
                      <a:pt x="92861" y="185043"/>
                    </a:lnTo>
                    <a:cubicBezTo>
                      <a:pt x="92861" y="185930"/>
                      <a:pt x="91974" y="186818"/>
                      <a:pt x="91086" y="187261"/>
                    </a:cubicBezTo>
                    <a:lnTo>
                      <a:pt x="76886" y="191255"/>
                    </a:lnTo>
                    <a:lnTo>
                      <a:pt x="76886" y="191255"/>
                    </a:lnTo>
                    <a:close/>
                    <a:moveTo>
                      <a:pt x="10768" y="150874"/>
                    </a:moveTo>
                    <a:lnTo>
                      <a:pt x="77330" y="185930"/>
                    </a:lnTo>
                    <a:lnTo>
                      <a:pt x="88424" y="182824"/>
                    </a:lnTo>
                    <a:lnTo>
                      <a:pt x="112830" y="30619"/>
                    </a:lnTo>
                    <a:cubicBezTo>
                      <a:pt x="112830" y="29287"/>
                      <a:pt x="114161" y="28400"/>
                      <a:pt x="115492" y="28400"/>
                    </a:cubicBezTo>
                    <a:lnTo>
                      <a:pt x="149661" y="28400"/>
                    </a:lnTo>
                    <a:lnTo>
                      <a:pt x="88867" y="7100"/>
                    </a:lnTo>
                    <a:lnTo>
                      <a:pt x="39168" y="5325"/>
                    </a:lnTo>
                    <a:cubicBezTo>
                      <a:pt x="36949" y="15531"/>
                      <a:pt x="32955" y="43931"/>
                      <a:pt x="28518" y="71443"/>
                    </a:cubicBezTo>
                    <a:cubicBezTo>
                      <a:pt x="18312" y="138005"/>
                      <a:pt x="16537" y="147324"/>
                      <a:pt x="15205" y="148655"/>
                    </a:cubicBezTo>
                    <a:cubicBezTo>
                      <a:pt x="13874" y="149543"/>
                      <a:pt x="12543" y="150430"/>
                      <a:pt x="10768" y="150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4" name="Рисунок 8">
                <a:extLst>
                  <a:ext uri="{FF2B5EF4-FFF2-40B4-BE49-F238E27FC236}">
                    <a16:creationId xmlns:a16="http://schemas.microsoft.com/office/drawing/2014/main" id="{35FB4DF6-B21D-0A22-3E54-571A60D5798C}"/>
                  </a:ext>
                </a:extLst>
              </p:cNvPr>
              <p:cNvSpPr/>
              <p:nvPr/>
            </p:nvSpPr>
            <p:spPr>
              <a:xfrm>
                <a:off x="614420" y="6474479"/>
                <a:ext cx="138448" cy="106055"/>
              </a:xfrm>
              <a:custGeom>
                <a:avLst/>
                <a:gdLst>
                  <a:gd name="connsiteX0" fmla="*/ 138449 w 138448"/>
                  <a:gd name="connsiteY0" fmla="*/ 78099 h 106055"/>
                  <a:gd name="connsiteX1" fmla="*/ 131793 w 138448"/>
                  <a:gd name="connsiteY1" fmla="*/ 84312 h 106055"/>
                  <a:gd name="connsiteX2" fmla="*/ 104280 w 138448"/>
                  <a:gd name="connsiteY2" fmla="*/ 96737 h 106055"/>
                  <a:gd name="connsiteX3" fmla="*/ 103837 w 138448"/>
                  <a:gd name="connsiteY3" fmla="*/ 96737 h 106055"/>
                  <a:gd name="connsiteX4" fmla="*/ 76324 w 138448"/>
                  <a:gd name="connsiteY4" fmla="*/ 106056 h 106055"/>
                  <a:gd name="connsiteX5" fmla="*/ 28844 w 138448"/>
                  <a:gd name="connsiteY5" fmla="*/ 87862 h 106055"/>
                  <a:gd name="connsiteX6" fmla="*/ 12425 w 138448"/>
                  <a:gd name="connsiteY6" fmla="*/ 67006 h 106055"/>
                  <a:gd name="connsiteX7" fmla="*/ 0 w 138448"/>
                  <a:gd name="connsiteY7" fmla="*/ 41268 h 106055"/>
                  <a:gd name="connsiteX8" fmla="*/ 0 w 138448"/>
                  <a:gd name="connsiteY8" fmla="*/ 444 h 106055"/>
                  <a:gd name="connsiteX9" fmla="*/ 1331 w 138448"/>
                  <a:gd name="connsiteY9" fmla="*/ 0 h 106055"/>
                  <a:gd name="connsiteX10" fmla="*/ 22631 w 138448"/>
                  <a:gd name="connsiteY10" fmla="*/ 59906 h 106055"/>
                  <a:gd name="connsiteX11" fmla="*/ 97624 w 138448"/>
                  <a:gd name="connsiteY11" fmla="*/ 85643 h 106055"/>
                  <a:gd name="connsiteX12" fmla="*/ 131349 w 138448"/>
                  <a:gd name="connsiteY12" fmla="*/ 71443 h 106055"/>
                  <a:gd name="connsiteX13" fmla="*/ 131793 w 138448"/>
                  <a:gd name="connsiteY13" fmla="*/ 71443 h 106055"/>
                  <a:gd name="connsiteX14" fmla="*/ 138449 w 138448"/>
                  <a:gd name="connsiteY14" fmla="*/ 78099 h 10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8448" h="106055">
                    <a:moveTo>
                      <a:pt x="138449" y="78099"/>
                    </a:moveTo>
                    <a:cubicBezTo>
                      <a:pt x="138449" y="81649"/>
                      <a:pt x="135343" y="84312"/>
                      <a:pt x="131793" y="84312"/>
                    </a:cubicBezTo>
                    <a:cubicBezTo>
                      <a:pt x="127355" y="84312"/>
                      <a:pt x="114043" y="90524"/>
                      <a:pt x="104280" y="96737"/>
                    </a:cubicBezTo>
                    <a:cubicBezTo>
                      <a:pt x="104280" y="96737"/>
                      <a:pt x="104280" y="96737"/>
                      <a:pt x="103837" y="96737"/>
                    </a:cubicBezTo>
                    <a:cubicBezTo>
                      <a:pt x="93630" y="102062"/>
                      <a:pt x="84756" y="105168"/>
                      <a:pt x="76324" y="106056"/>
                    </a:cubicBezTo>
                    <a:cubicBezTo>
                      <a:pt x="65674" y="98068"/>
                      <a:pt x="49256" y="91412"/>
                      <a:pt x="28844" y="87862"/>
                    </a:cubicBezTo>
                    <a:cubicBezTo>
                      <a:pt x="21744" y="80762"/>
                      <a:pt x="16419" y="73218"/>
                      <a:pt x="12425" y="67006"/>
                    </a:cubicBezTo>
                    <a:cubicBezTo>
                      <a:pt x="7544" y="59906"/>
                      <a:pt x="3550" y="50587"/>
                      <a:pt x="0" y="41268"/>
                    </a:cubicBezTo>
                    <a:lnTo>
                      <a:pt x="0" y="444"/>
                    </a:lnTo>
                    <a:cubicBezTo>
                      <a:pt x="444" y="444"/>
                      <a:pt x="887" y="0"/>
                      <a:pt x="1331" y="0"/>
                    </a:cubicBezTo>
                    <a:cubicBezTo>
                      <a:pt x="3550" y="9762"/>
                      <a:pt x="11094" y="42600"/>
                      <a:pt x="22631" y="59906"/>
                    </a:cubicBezTo>
                    <a:cubicBezTo>
                      <a:pt x="40825" y="86087"/>
                      <a:pt x="58575" y="106499"/>
                      <a:pt x="97624" y="85643"/>
                    </a:cubicBezTo>
                    <a:cubicBezTo>
                      <a:pt x="102062" y="82981"/>
                      <a:pt x="121143" y="71443"/>
                      <a:pt x="131349" y="71443"/>
                    </a:cubicBezTo>
                    <a:lnTo>
                      <a:pt x="131793" y="71443"/>
                    </a:lnTo>
                    <a:cubicBezTo>
                      <a:pt x="135786" y="71887"/>
                      <a:pt x="138449" y="74550"/>
                      <a:pt x="138449" y="780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5" name="Рисунок 8">
                <a:extLst>
                  <a:ext uri="{FF2B5EF4-FFF2-40B4-BE49-F238E27FC236}">
                    <a16:creationId xmlns:a16="http://schemas.microsoft.com/office/drawing/2014/main" id="{040144E1-3756-099C-49F5-A8C8DD1817B2}"/>
                  </a:ext>
                </a:extLst>
              </p:cNvPr>
              <p:cNvSpPr/>
              <p:nvPr/>
            </p:nvSpPr>
            <p:spPr>
              <a:xfrm>
                <a:off x="505258" y="6579647"/>
                <a:ext cx="203235" cy="74105"/>
              </a:xfrm>
              <a:custGeom>
                <a:avLst/>
                <a:gdLst>
                  <a:gd name="connsiteX0" fmla="*/ 203236 w 203235"/>
                  <a:gd name="connsiteY0" fmla="*/ 24850 h 74105"/>
                  <a:gd name="connsiteX1" fmla="*/ 202792 w 203235"/>
                  <a:gd name="connsiteY1" fmla="*/ 23075 h 74105"/>
                  <a:gd name="connsiteX2" fmla="*/ 202348 w 203235"/>
                  <a:gd name="connsiteY2" fmla="*/ 20856 h 74105"/>
                  <a:gd name="connsiteX3" fmla="*/ 199686 w 203235"/>
                  <a:gd name="connsiteY3" fmla="*/ 14644 h 74105"/>
                  <a:gd name="connsiteX4" fmla="*/ 193917 w 203235"/>
                  <a:gd name="connsiteY4" fmla="*/ 7544 h 74105"/>
                  <a:gd name="connsiteX5" fmla="*/ 183711 w 203235"/>
                  <a:gd name="connsiteY5" fmla="*/ 0 h 74105"/>
                  <a:gd name="connsiteX6" fmla="*/ 196580 w 203235"/>
                  <a:gd name="connsiteY6" fmla="*/ 16419 h 74105"/>
                  <a:gd name="connsiteX7" fmla="*/ 198798 w 203235"/>
                  <a:gd name="connsiteY7" fmla="*/ 21744 h 74105"/>
                  <a:gd name="connsiteX8" fmla="*/ 199242 w 203235"/>
                  <a:gd name="connsiteY8" fmla="*/ 23962 h 74105"/>
                  <a:gd name="connsiteX9" fmla="*/ 199242 w 203235"/>
                  <a:gd name="connsiteY9" fmla="*/ 25294 h 74105"/>
                  <a:gd name="connsiteX10" fmla="*/ 199242 w 203235"/>
                  <a:gd name="connsiteY10" fmla="*/ 26625 h 74105"/>
                  <a:gd name="connsiteX11" fmla="*/ 199242 w 203235"/>
                  <a:gd name="connsiteY11" fmla="*/ 27956 h 74105"/>
                  <a:gd name="connsiteX12" fmla="*/ 199242 w 203235"/>
                  <a:gd name="connsiteY12" fmla="*/ 29287 h 74105"/>
                  <a:gd name="connsiteX13" fmla="*/ 198798 w 203235"/>
                  <a:gd name="connsiteY13" fmla="*/ 31062 h 74105"/>
                  <a:gd name="connsiteX14" fmla="*/ 196580 w 203235"/>
                  <a:gd name="connsiteY14" fmla="*/ 36387 h 74105"/>
                  <a:gd name="connsiteX15" fmla="*/ 191698 w 203235"/>
                  <a:gd name="connsiteY15" fmla="*/ 42600 h 74105"/>
                  <a:gd name="connsiteX16" fmla="*/ 173061 w 203235"/>
                  <a:gd name="connsiteY16" fmla="*/ 54581 h 74105"/>
                  <a:gd name="connsiteX17" fmla="*/ 145105 w 203235"/>
                  <a:gd name="connsiteY17" fmla="*/ 63456 h 74105"/>
                  <a:gd name="connsiteX18" fmla="*/ 110493 w 203235"/>
                  <a:gd name="connsiteY18" fmla="*/ 67450 h 74105"/>
                  <a:gd name="connsiteX19" fmla="*/ 101174 w 203235"/>
                  <a:gd name="connsiteY19" fmla="*/ 67450 h 74105"/>
                  <a:gd name="connsiteX20" fmla="*/ 91412 w 203235"/>
                  <a:gd name="connsiteY20" fmla="*/ 67450 h 74105"/>
                  <a:gd name="connsiteX21" fmla="*/ 71443 w 203235"/>
                  <a:gd name="connsiteY21" fmla="*/ 65675 h 74105"/>
                  <a:gd name="connsiteX22" fmla="*/ 51031 w 203235"/>
                  <a:gd name="connsiteY22" fmla="*/ 61681 h 74105"/>
                  <a:gd name="connsiteX23" fmla="*/ 40825 w 203235"/>
                  <a:gd name="connsiteY23" fmla="*/ 58575 h 74105"/>
                  <a:gd name="connsiteX24" fmla="*/ 31062 w 203235"/>
                  <a:gd name="connsiteY24" fmla="*/ 54581 h 74105"/>
                  <a:gd name="connsiteX25" fmla="*/ 13312 w 203235"/>
                  <a:gd name="connsiteY25" fmla="*/ 43487 h 74105"/>
                  <a:gd name="connsiteX26" fmla="*/ 6656 w 203235"/>
                  <a:gd name="connsiteY26" fmla="*/ 35500 h 74105"/>
                  <a:gd name="connsiteX27" fmla="*/ 3994 w 203235"/>
                  <a:gd name="connsiteY27" fmla="*/ 25737 h 74105"/>
                  <a:gd name="connsiteX28" fmla="*/ 3994 w 203235"/>
                  <a:gd name="connsiteY28" fmla="*/ 23075 h 74105"/>
                  <a:gd name="connsiteX29" fmla="*/ 4437 w 203235"/>
                  <a:gd name="connsiteY29" fmla="*/ 20856 h 74105"/>
                  <a:gd name="connsiteX30" fmla="*/ 4437 w 203235"/>
                  <a:gd name="connsiteY30" fmla="*/ 20412 h 74105"/>
                  <a:gd name="connsiteX31" fmla="*/ 4881 w 203235"/>
                  <a:gd name="connsiteY31" fmla="*/ 19081 h 74105"/>
                  <a:gd name="connsiteX32" fmla="*/ 5769 w 203235"/>
                  <a:gd name="connsiteY32" fmla="*/ 16862 h 74105"/>
                  <a:gd name="connsiteX33" fmla="*/ 5769 w 203235"/>
                  <a:gd name="connsiteY33" fmla="*/ 16419 h 74105"/>
                  <a:gd name="connsiteX34" fmla="*/ 18637 w 203235"/>
                  <a:gd name="connsiteY34" fmla="*/ 0 h 74105"/>
                  <a:gd name="connsiteX35" fmla="*/ 10206 w 203235"/>
                  <a:gd name="connsiteY35" fmla="*/ 6212 h 74105"/>
                  <a:gd name="connsiteX36" fmla="*/ 3106 w 203235"/>
                  <a:gd name="connsiteY36" fmla="*/ 15087 h 74105"/>
                  <a:gd name="connsiteX37" fmla="*/ 1775 w 203235"/>
                  <a:gd name="connsiteY37" fmla="*/ 17750 h 74105"/>
                  <a:gd name="connsiteX38" fmla="*/ 1331 w 203235"/>
                  <a:gd name="connsiteY38" fmla="*/ 19081 h 74105"/>
                  <a:gd name="connsiteX39" fmla="*/ 887 w 203235"/>
                  <a:gd name="connsiteY39" fmla="*/ 20412 h 74105"/>
                  <a:gd name="connsiteX40" fmla="*/ 444 w 203235"/>
                  <a:gd name="connsiteY40" fmla="*/ 23519 h 74105"/>
                  <a:gd name="connsiteX41" fmla="*/ 0 w 203235"/>
                  <a:gd name="connsiteY41" fmla="*/ 26625 h 74105"/>
                  <a:gd name="connsiteX42" fmla="*/ 3106 w 203235"/>
                  <a:gd name="connsiteY42" fmla="*/ 38162 h 74105"/>
                  <a:gd name="connsiteX43" fmla="*/ 10206 w 203235"/>
                  <a:gd name="connsiteY43" fmla="*/ 47481 h 74105"/>
                  <a:gd name="connsiteX44" fmla="*/ 19081 w 203235"/>
                  <a:gd name="connsiteY44" fmla="*/ 54581 h 74105"/>
                  <a:gd name="connsiteX45" fmla="*/ 28844 w 203235"/>
                  <a:gd name="connsiteY45" fmla="*/ 59462 h 74105"/>
                  <a:gd name="connsiteX46" fmla="*/ 70112 w 203235"/>
                  <a:gd name="connsiteY46" fmla="*/ 71443 h 74105"/>
                  <a:gd name="connsiteX47" fmla="*/ 90524 w 203235"/>
                  <a:gd name="connsiteY47" fmla="*/ 73662 h 74105"/>
                  <a:gd name="connsiteX48" fmla="*/ 100287 w 203235"/>
                  <a:gd name="connsiteY48" fmla="*/ 74106 h 74105"/>
                  <a:gd name="connsiteX49" fmla="*/ 110049 w 203235"/>
                  <a:gd name="connsiteY49" fmla="*/ 74106 h 74105"/>
                  <a:gd name="connsiteX50" fmla="*/ 145993 w 203235"/>
                  <a:gd name="connsiteY50" fmla="*/ 69668 h 74105"/>
                  <a:gd name="connsiteX51" fmla="*/ 174836 w 203235"/>
                  <a:gd name="connsiteY51" fmla="*/ 59906 h 74105"/>
                  <a:gd name="connsiteX52" fmla="*/ 194361 w 203235"/>
                  <a:gd name="connsiteY52" fmla="*/ 46150 h 74105"/>
                  <a:gd name="connsiteX53" fmla="*/ 199686 w 203235"/>
                  <a:gd name="connsiteY53" fmla="*/ 39050 h 74105"/>
                  <a:gd name="connsiteX54" fmla="*/ 202348 w 203235"/>
                  <a:gd name="connsiteY54" fmla="*/ 32837 h 74105"/>
                  <a:gd name="connsiteX55" fmla="*/ 202792 w 203235"/>
                  <a:gd name="connsiteY55" fmla="*/ 30175 h 74105"/>
                  <a:gd name="connsiteX56" fmla="*/ 202792 w 203235"/>
                  <a:gd name="connsiteY56" fmla="*/ 28400 h 74105"/>
                  <a:gd name="connsiteX57" fmla="*/ 202792 w 203235"/>
                  <a:gd name="connsiteY57" fmla="*/ 27069 h 74105"/>
                  <a:gd name="connsiteX58" fmla="*/ 202792 w 203235"/>
                  <a:gd name="connsiteY58" fmla="*/ 27069 h 74105"/>
                  <a:gd name="connsiteX59" fmla="*/ 203236 w 203235"/>
                  <a:gd name="connsiteY59" fmla="*/ 24850 h 7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3235" h="74105">
                    <a:moveTo>
                      <a:pt x="203236" y="24850"/>
                    </a:moveTo>
                    <a:cubicBezTo>
                      <a:pt x="203236" y="24406"/>
                      <a:pt x="203236" y="23962"/>
                      <a:pt x="202792" y="23075"/>
                    </a:cubicBezTo>
                    <a:cubicBezTo>
                      <a:pt x="202792" y="22187"/>
                      <a:pt x="202348" y="21744"/>
                      <a:pt x="202348" y="20856"/>
                    </a:cubicBezTo>
                    <a:cubicBezTo>
                      <a:pt x="201905" y="19081"/>
                      <a:pt x="201017" y="16862"/>
                      <a:pt x="199686" y="14644"/>
                    </a:cubicBezTo>
                    <a:cubicBezTo>
                      <a:pt x="198355" y="12425"/>
                      <a:pt x="196580" y="10206"/>
                      <a:pt x="193917" y="7544"/>
                    </a:cubicBezTo>
                    <a:cubicBezTo>
                      <a:pt x="191255" y="4881"/>
                      <a:pt x="187705" y="2219"/>
                      <a:pt x="183711" y="0"/>
                    </a:cubicBezTo>
                    <a:cubicBezTo>
                      <a:pt x="190367" y="4881"/>
                      <a:pt x="195248" y="10650"/>
                      <a:pt x="196580" y="16419"/>
                    </a:cubicBezTo>
                    <a:cubicBezTo>
                      <a:pt x="197467" y="18637"/>
                      <a:pt x="198355" y="20412"/>
                      <a:pt x="198798" y="21744"/>
                    </a:cubicBezTo>
                    <a:cubicBezTo>
                      <a:pt x="199242" y="22631"/>
                      <a:pt x="199242" y="23075"/>
                      <a:pt x="199242" y="23962"/>
                    </a:cubicBezTo>
                    <a:cubicBezTo>
                      <a:pt x="199242" y="24406"/>
                      <a:pt x="199242" y="24850"/>
                      <a:pt x="199242" y="25294"/>
                    </a:cubicBezTo>
                    <a:cubicBezTo>
                      <a:pt x="199242" y="25737"/>
                      <a:pt x="199242" y="26181"/>
                      <a:pt x="199242" y="26625"/>
                    </a:cubicBezTo>
                    <a:cubicBezTo>
                      <a:pt x="199242" y="26625"/>
                      <a:pt x="199242" y="27069"/>
                      <a:pt x="199242" y="27956"/>
                    </a:cubicBezTo>
                    <a:cubicBezTo>
                      <a:pt x="199242" y="28400"/>
                      <a:pt x="199242" y="28844"/>
                      <a:pt x="199242" y="29287"/>
                    </a:cubicBezTo>
                    <a:cubicBezTo>
                      <a:pt x="199242" y="29731"/>
                      <a:pt x="199242" y="30619"/>
                      <a:pt x="198798" y="31062"/>
                    </a:cubicBezTo>
                    <a:cubicBezTo>
                      <a:pt x="198355" y="32394"/>
                      <a:pt x="197467" y="34612"/>
                      <a:pt x="196580" y="36387"/>
                    </a:cubicBezTo>
                    <a:cubicBezTo>
                      <a:pt x="195248" y="38162"/>
                      <a:pt x="193917" y="40381"/>
                      <a:pt x="191698" y="42600"/>
                    </a:cubicBezTo>
                    <a:cubicBezTo>
                      <a:pt x="187261" y="47037"/>
                      <a:pt x="181049" y="51031"/>
                      <a:pt x="173061" y="54581"/>
                    </a:cubicBezTo>
                    <a:cubicBezTo>
                      <a:pt x="165074" y="58131"/>
                      <a:pt x="155755" y="61237"/>
                      <a:pt x="145105" y="63456"/>
                    </a:cubicBezTo>
                    <a:cubicBezTo>
                      <a:pt x="134455" y="65675"/>
                      <a:pt x="122918" y="67006"/>
                      <a:pt x="110493" y="67450"/>
                    </a:cubicBezTo>
                    <a:cubicBezTo>
                      <a:pt x="107387" y="67450"/>
                      <a:pt x="104280" y="67450"/>
                      <a:pt x="101174" y="67450"/>
                    </a:cubicBezTo>
                    <a:cubicBezTo>
                      <a:pt x="98068" y="67450"/>
                      <a:pt x="94518" y="67450"/>
                      <a:pt x="91412" y="67450"/>
                    </a:cubicBezTo>
                    <a:cubicBezTo>
                      <a:pt x="84756" y="67006"/>
                      <a:pt x="78099" y="66562"/>
                      <a:pt x="71443" y="65675"/>
                    </a:cubicBezTo>
                    <a:cubicBezTo>
                      <a:pt x="64787" y="64787"/>
                      <a:pt x="58131" y="63456"/>
                      <a:pt x="51031" y="61681"/>
                    </a:cubicBezTo>
                    <a:cubicBezTo>
                      <a:pt x="47481" y="60793"/>
                      <a:pt x="44375" y="59906"/>
                      <a:pt x="40825" y="58575"/>
                    </a:cubicBezTo>
                    <a:cubicBezTo>
                      <a:pt x="37275" y="57687"/>
                      <a:pt x="34168" y="56356"/>
                      <a:pt x="31062" y="54581"/>
                    </a:cubicBezTo>
                    <a:cubicBezTo>
                      <a:pt x="24406" y="51918"/>
                      <a:pt x="18194" y="48368"/>
                      <a:pt x="13312" y="43487"/>
                    </a:cubicBezTo>
                    <a:cubicBezTo>
                      <a:pt x="10650" y="41268"/>
                      <a:pt x="8431" y="38606"/>
                      <a:pt x="6656" y="35500"/>
                    </a:cubicBezTo>
                    <a:cubicBezTo>
                      <a:pt x="4881" y="32394"/>
                      <a:pt x="3994" y="29287"/>
                      <a:pt x="3994" y="25737"/>
                    </a:cubicBezTo>
                    <a:cubicBezTo>
                      <a:pt x="3994" y="24850"/>
                      <a:pt x="3994" y="23962"/>
                      <a:pt x="3994" y="23075"/>
                    </a:cubicBezTo>
                    <a:cubicBezTo>
                      <a:pt x="3994" y="22187"/>
                      <a:pt x="3994" y="21300"/>
                      <a:pt x="4437" y="20856"/>
                    </a:cubicBezTo>
                    <a:lnTo>
                      <a:pt x="4437" y="20412"/>
                    </a:lnTo>
                    <a:lnTo>
                      <a:pt x="4881" y="19081"/>
                    </a:lnTo>
                    <a:cubicBezTo>
                      <a:pt x="5325" y="18194"/>
                      <a:pt x="5769" y="17306"/>
                      <a:pt x="5769" y="16862"/>
                    </a:cubicBezTo>
                    <a:lnTo>
                      <a:pt x="5769" y="16419"/>
                    </a:lnTo>
                    <a:cubicBezTo>
                      <a:pt x="7100" y="10650"/>
                      <a:pt x="11981" y="4881"/>
                      <a:pt x="18637" y="0"/>
                    </a:cubicBezTo>
                    <a:cubicBezTo>
                      <a:pt x="15531" y="1775"/>
                      <a:pt x="12869" y="3994"/>
                      <a:pt x="10206" y="6212"/>
                    </a:cubicBezTo>
                    <a:cubicBezTo>
                      <a:pt x="7544" y="8875"/>
                      <a:pt x="4881" y="11537"/>
                      <a:pt x="3106" y="15087"/>
                    </a:cubicBezTo>
                    <a:cubicBezTo>
                      <a:pt x="2662" y="15975"/>
                      <a:pt x="2219" y="16862"/>
                      <a:pt x="1775" y="17750"/>
                    </a:cubicBezTo>
                    <a:lnTo>
                      <a:pt x="1331" y="19081"/>
                    </a:lnTo>
                    <a:lnTo>
                      <a:pt x="887" y="20412"/>
                    </a:lnTo>
                    <a:cubicBezTo>
                      <a:pt x="444" y="21300"/>
                      <a:pt x="444" y="22187"/>
                      <a:pt x="444" y="23519"/>
                    </a:cubicBezTo>
                    <a:cubicBezTo>
                      <a:pt x="444" y="24406"/>
                      <a:pt x="444" y="25294"/>
                      <a:pt x="0" y="26625"/>
                    </a:cubicBezTo>
                    <a:cubicBezTo>
                      <a:pt x="0" y="30619"/>
                      <a:pt x="887" y="34612"/>
                      <a:pt x="3106" y="38162"/>
                    </a:cubicBezTo>
                    <a:cubicBezTo>
                      <a:pt x="4881" y="41712"/>
                      <a:pt x="7544" y="44818"/>
                      <a:pt x="10206" y="47481"/>
                    </a:cubicBezTo>
                    <a:cubicBezTo>
                      <a:pt x="12869" y="50143"/>
                      <a:pt x="15975" y="52362"/>
                      <a:pt x="19081" y="54581"/>
                    </a:cubicBezTo>
                    <a:cubicBezTo>
                      <a:pt x="22187" y="55912"/>
                      <a:pt x="25294" y="57687"/>
                      <a:pt x="28844" y="59462"/>
                    </a:cubicBezTo>
                    <a:cubicBezTo>
                      <a:pt x="42156" y="65675"/>
                      <a:pt x="56356" y="69225"/>
                      <a:pt x="70112" y="71443"/>
                    </a:cubicBezTo>
                    <a:cubicBezTo>
                      <a:pt x="77212" y="72331"/>
                      <a:pt x="83868" y="73218"/>
                      <a:pt x="90524" y="73662"/>
                    </a:cubicBezTo>
                    <a:cubicBezTo>
                      <a:pt x="94074" y="73662"/>
                      <a:pt x="97180" y="74106"/>
                      <a:pt x="100287" y="74106"/>
                    </a:cubicBezTo>
                    <a:cubicBezTo>
                      <a:pt x="103393" y="74106"/>
                      <a:pt x="106943" y="74106"/>
                      <a:pt x="110049" y="74106"/>
                    </a:cubicBezTo>
                    <a:cubicBezTo>
                      <a:pt x="122918" y="73662"/>
                      <a:pt x="134899" y="71887"/>
                      <a:pt x="145993" y="69668"/>
                    </a:cubicBezTo>
                    <a:cubicBezTo>
                      <a:pt x="157086" y="67006"/>
                      <a:pt x="166849" y="63900"/>
                      <a:pt x="174836" y="59906"/>
                    </a:cubicBezTo>
                    <a:cubicBezTo>
                      <a:pt x="183267" y="55912"/>
                      <a:pt x="189923" y="51475"/>
                      <a:pt x="194361" y="46150"/>
                    </a:cubicBezTo>
                    <a:cubicBezTo>
                      <a:pt x="196580" y="43487"/>
                      <a:pt x="198355" y="41268"/>
                      <a:pt x="199686" y="39050"/>
                    </a:cubicBezTo>
                    <a:cubicBezTo>
                      <a:pt x="201017" y="36831"/>
                      <a:pt x="201905" y="34612"/>
                      <a:pt x="202348" y="32837"/>
                    </a:cubicBezTo>
                    <a:cubicBezTo>
                      <a:pt x="202792" y="31950"/>
                      <a:pt x="202792" y="31062"/>
                      <a:pt x="202792" y="30175"/>
                    </a:cubicBezTo>
                    <a:cubicBezTo>
                      <a:pt x="202792" y="29287"/>
                      <a:pt x="202792" y="28844"/>
                      <a:pt x="202792" y="28400"/>
                    </a:cubicBezTo>
                    <a:cubicBezTo>
                      <a:pt x="202792" y="27512"/>
                      <a:pt x="202792" y="27069"/>
                      <a:pt x="202792" y="27069"/>
                    </a:cubicBezTo>
                    <a:lnTo>
                      <a:pt x="202792" y="27069"/>
                    </a:lnTo>
                    <a:cubicBezTo>
                      <a:pt x="203236" y="26625"/>
                      <a:pt x="203236" y="25737"/>
                      <a:pt x="203236" y="248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6" name="Рисунок 8">
                <a:extLst>
                  <a:ext uri="{FF2B5EF4-FFF2-40B4-BE49-F238E27FC236}">
                    <a16:creationId xmlns:a16="http://schemas.microsoft.com/office/drawing/2014/main" id="{9EC8AC3F-1A9E-29B8-2135-54EB812BBB13}"/>
                  </a:ext>
                </a:extLst>
              </p:cNvPr>
              <p:cNvSpPr/>
              <p:nvPr/>
            </p:nvSpPr>
            <p:spPr>
              <a:xfrm>
                <a:off x="510139" y="6559678"/>
                <a:ext cx="193917" cy="84660"/>
              </a:xfrm>
              <a:custGeom>
                <a:avLst/>
                <a:gdLst>
                  <a:gd name="connsiteX0" fmla="*/ 193917 w 193917"/>
                  <a:gd name="connsiteY0" fmla="*/ 39493 h 84660"/>
                  <a:gd name="connsiteX1" fmla="*/ 193917 w 193917"/>
                  <a:gd name="connsiteY1" fmla="*/ 37719 h 84660"/>
                  <a:gd name="connsiteX2" fmla="*/ 193473 w 193917"/>
                  <a:gd name="connsiteY2" fmla="*/ 35500 h 84660"/>
                  <a:gd name="connsiteX3" fmla="*/ 193030 w 193917"/>
                  <a:gd name="connsiteY3" fmla="*/ 34169 h 84660"/>
                  <a:gd name="connsiteX4" fmla="*/ 192586 w 193917"/>
                  <a:gd name="connsiteY4" fmla="*/ 32837 h 84660"/>
                  <a:gd name="connsiteX5" fmla="*/ 191698 w 193917"/>
                  <a:gd name="connsiteY5" fmla="*/ 31506 h 84660"/>
                  <a:gd name="connsiteX6" fmla="*/ 190811 w 193917"/>
                  <a:gd name="connsiteY6" fmla="*/ 30175 h 84660"/>
                  <a:gd name="connsiteX7" fmla="*/ 185486 w 193917"/>
                  <a:gd name="connsiteY7" fmla="*/ 23962 h 84660"/>
                  <a:gd name="connsiteX8" fmla="*/ 166405 w 193917"/>
                  <a:gd name="connsiteY8" fmla="*/ 12425 h 84660"/>
                  <a:gd name="connsiteX9" fmla="*/ 138893 w 193917"/>
                  <a:gd name="connsiteY9" fmla="*/ 3994 h 84660"/>
                  <a:gd name="connsiteX10" fmla="*/ 105168 w 193917"/>
                  <a:gd name="connsiteY10" fmla="*/ 0 h 84660"/>
                  <a:gd name="connsiteX11" fmla="*/ 104724 w 193917"/>
                  <a:gd name="connsiteY11" fmla="*/ 0 h 84660"/>
                  <a:gd name="connsiteX12" fmla="*/ 104724 w 193917"/>
                  <a:gd name="connsiteY12" fmla="*/ 444 h 84660"/>
                  <a:gd name="connsiteX13" fmla="*/ 105168 w 193917"/>
                  <a:gd name="connsiteY13" fmla="*/ 444 h 84660"/>
                  <a:gd name="connsiteX14" fmla="*/ 138893 w 193917"/>
                  <a:gd name="connsiteY14" fmla="*/ 4437 h 84660"/>
                  <a:gd name="connsiteX15" fmla="*/ 165961 w 193917"/>
                  <a:gd name="connsiteY15" fmla="*/ 13312 h 84660"/>
                  <a:gd name="connsiteX16" fmla="*/ 184155 w 193917"/>
                  <a:gd name="connsiteY16" fmla="*/ 25294 h 84660"/>
                  <a:gd name="connsiteX17" fmla="*/ 189036 w 193917"/>
                  <a:gd name="connsiteY17" fmla="*/ 31506 h 84660"/>
                  <a:gd name="connsiteX18" fmla="*/ 189923 w 193917"/>
                  <a:gd name="connsiteY18" fmla="*/ 32837 h 84660"/>
                  <a:gd name="connsiteX19" fmla="*/ 190367 w 193917"/>
                  <a:gd name="connsiteY19" fmla="*/ 34169 h 84660"/>
                  <a:gd name="connsiteX20" fmla="*/ 190811 w 193917"/>
                  <a:gd name="connsiteY20" fmla="*/ 35500 h 84660"/>
                  <a:gd name="connsiteX21" fmla="*/ 191255 w 193917"/>
                  <a:gd name="connsiteY21" fmla="*/ 36831 h 84660"/>
                  <a:gd name="connsiteX22" fmla="*/ 191698 w 193917"/>
                  <a:gd name="connsiteY22" fmla="*/ 39050 h 84660"/>
                  <a:gd name="connsiteX23" fmla="*/ 191698 w 193917"/>
                  <a:gd name="connsiteY23" fmla="*/ 40381 h 84660"/>
                  <a:gd name="connsiteX24" fmla="*/ 191698 w 193917"/>
                  <a:gd name="connsiteY24" fmla="*/ 41712 h 84660"/>
                  <a:gd name="connsiteX25" fmla="*/ 191698 w 193917"/>
                  <a:gd name="connsiteY25" fmla="*/ 43043 h 84660"/>
                  <a:gd name="connsiteX26" fmla="*/ 191698 w 193917"/>
                  <a:gd name="connsiteY26" fmla="*/ 44375 h 84660"/>
                  <a:gd name="connsiteX27" fmla="*/ 191255 w 193917"/>
                  <a:gd name="connsiteY27" fmla="*/ 46150 h 84660"/>
                  <a:gd name="connsiteX28" fmla="*/ 190811 w 193917"/>
                  <a:gd name="connsiteY28" fmla="*/ 47481 h 84660"/>
                  <a:gd name="connsiteX29" fmla="*/ 190367 w 193917"/>
                  <a:gd name="connsiteY29" fmla="*/ 48812 h 84660"/>
                  <a:gd name="connsiteX30" fmla="*/ 189923 w 193917"/>
                  <a:gd name="connsiteY30" fmla="*/ 50143 h 84660"/>
                  <a:gd name="connsiteX31" fmla="*/ 189036 w 193917"/>
                  <a:gd name="connsiteY31" fmla="*/ 51475 h 84660"/>
                  <a:gd name="connsiteX32" fmla="*/ 184155 w 193917"/>
                  <a:gd name="connsiteY32" fmla="*/ 57687 h 84660"/>
                  <a:gd name="connsiteX33" fmla="*/ 165961 w 193917"/>
                  <a:gd name="connsiteY33" fmla="*/ 69225 h 84660"/>
                  <a:gd name="connsiteX34" fmla="*/ 138893 w 193917"/>
                  <a:gd name="connsiteY34" fmla="*/ 77212 h 84660"/>
                  <a:gd name="connsiteX35" fmla="*/ 105612 w 193917"/>
                  <a:gd name="connsiteY35" fmla="*/ 81206 h 84660"/>
                  <a:gd name="connsiteX36" fmla="*/ 67893 w 193917"/>
                  <a:gd name="connsiteY36" fmla="*/ 79431 h 84660"/>
                  <a:gd name="connsiteX37" fmla="*/ 29287 w 193917"/>
                  <a:gd name="connsiteY37" fmla="*/ 69225 h 84660"/>
                  <a:gd name="connsiteX38" fmla="*/ 11537 w 193917"/>
                  <a:gd name="connsiteY38" fmla="*/ 58575 h 84660"/>
                  <a:gd name="connsiteX39" fmla="*/ 4881 w 193917"/>
                  <a:gd name="connsiteY39" fmla="*/ 51031 h 84660"/>
                  <a:gd name="connsiteX40" fmla="*/ 2219 w 193917"/>
                  <a:gd name="connsiteY40" fmla="*/ 41712 h 84660"/>
                  <a:gd name="connsiteX41" fmla="*/ 2219 w 193917"/>
                  <a:gd name="connsiteY41" fmla="*/ 39050 h 84660"/>
                  <a:gd name="connsiteX42" fmla="*/ 2662 w 193917"/>
                  <a:gd name="connsiteY42" fmla="*/ 36831 h 84660"/>
                  <a:gd name="connsiteX43" fmla="*/ 4437 w 193917"/>
                  <a:gd name="connsiteY43" fmla="*/ 32394 h 84660"/>
                  <a:gd name="connsiteX44" fmla="*/ 11094 w 193917"/>
                  <a:gd name="connsiteY44" fmla="*/ 24406 h 84660"/>
                  <a:gd name="connsiteX45" fmla="*/ 28400 w 193917"/>
                  <a:gd name="connsiteY45" fmla="*/ 13756 h 84660"/>
                  <a:gd name="connsiteX46" fmla="*/ 67449 w 193917"/>
                  <a:gd name="connsiteY46" fmla="*/ 3106 h 84660"/>
                  <a:gd name="connsiteX47" fmla="*/ 79874 w 193917"/>
                  <a:gd name="connsiteY47" fmla="*/ 1775 h 84660"/>
                  <a:gd name="connsiteX48" fmla="*/ 79874 w 193917"/>
                  <a:gd name="connsiteY48" fmla="*/ 1331 h 84660"/>
                  <a:gd name="connsiteX49" fmla="*/ 67449 w 193917"/>
                  <a:gd name="connsiteY49" fmla="*/ 2662 h 84660"/>
                  <a:gd name="connsiteX50" fmla="*/ 28400 w 193917"/>
                  <a:gd name="connsiteY50" fmla="*/ 12869 h 84660"/>
                  <a:gd name="connsiteX51" fmla="*/ 10206 w 193917"/>
                  <a:gd name="connsiteY51" fmla="*/ 23519 h 84660"/>
                  <a:gd name="connsiteX52" fmla="*/ 3106 w 193917"/>
                  <a:gd name="connsiteY52" fmla="*/ 31506 h 84660"/>
                  <a:gd name="connsiteX53" fmla="*/ 887 w 193917"/>
                  <a:gd name="connsiteY53" fmla="*/ 36387 h 84660"/>
                  <a:gd name="connsiteX54" fmla="*/ 444 w 193917"/>
                  <a:gd name="connsiteY54" fmla="*/ 39050 h 84660"/>
                  <a:gd name="connsiteX55" fmla="*/ 0 w 193917"/>
                  <a:gd name="connsiteY55" fmla="*/ 41712 h 84660"/>
                  <a:gd name="connsiteX56" fmla="*/ 3106 w 193917"/>
                  <a:gd name="connsiteY56" fmla="*/ 52362 h 84660"/>
                  <a:gd name="connsiteX57" fmla="*/ 10206 w 193917"/>
                  <a:gd name="connsiteY57" fmla="*/ 60793 h 84660"/>
                  <a:gd name="connsiteX58" fmla="*/ 27956 w 193917"/>
                  <a:gd name="connsiteY58" fmla="*/ 71887 h 84660"/>
                  <a:gd name="connsiteX59" fmla="*/ 67449 w 193917"/>
                  <a:gd name="connsiteY59" fmla="*/ 82537 h 84660"/>
                  <a:gd name="connsiteX60" fmla="*/ 105612 w 193917"/>
                  <a:gd name="connsiteY60" fmla="*/ 84312 h 84660"/>
                  <a:gd name="connsiteX61" fmla="*/ 139336 w 193917"/>
                  <a:gd name="connsiteY61" fmla="*/ 80318 h 84660"/>
                  <a:gd name="connsiteX62" fmla="*/ 166849 w 193917"/>
                  <a:gd name="connsiteY62" fmla="*/ 71443 h 84660"/>
                  <a:gd name="connsiteX63" fmla="*/ 185486 w 193917"/>
                  <a:gd name="connsiteY63" fmla="*/ 59462 h 84660"/>
                  <a:gd name="connsiteX64" fmla="*/ 190811 w 193917"/>
                  <a:gd name="connsiteY64" fmla="*/ 52806 h 84660"/>
                  <a:gd name="connsiteX65" fmla="*/ 191698 w 193917"/>
                  <a:gd name="connsiteY65" fmla="*/ 51031 h 84660"/>
                  <a:gd name="connsiteX66" fmla="*/ 192586 w 193917"/>
                  <a:gd name="connsiteY66" fmla="*/ 49700 h 84660"/>
                  <a:gd name="connsiteX67" fmla="*/ 193030 w 193917"/>
                  <a:gd name="connsiteY67" fmla="*/ 48368 h 84660"/>
                  <a:gd name="connsiteX68" fmla="*/ 193473 w 193917"/>
                  <a:gd name="connsiteY68" fmla="*/ 47037 h 84660"/>
                  <a:gd name="connsiteX69" fmla="*/ 193917 w 193917"/>
                  <a:gd name="connsiteY69" fmla="*/ 44818 h 84660"/>
                  <a:gd name="connsiteX70" fmla="*/ 193917 w 193917"/>
                  <a:gd name="connsiteY70" fmla="*/ 43043 h 84660"/>
                  <a:gd name="connsiteX71" fmla="*/ 193917 w 193917"/>
                  <a:gd name="connsiteY71" fmla="*/ 41712 h 84660"/>
                  <a:gd name="connsiteX72" fmla="*/ 193917 w 193917"/>
                  <a:gd name="connsiteY72" fmla="*/ 41712 h 84660"/>
                  <a:gd name="connsiteX73" fmla="*/ 193917 w 193917"/>
                  <a:gd name="connsiteY73" fmla="*/ 39493 h 8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93917" h="84660">
                    <a:moveTo>
                      <a:pt x="193917" y="39493"/>
                    </a:moveTo>
                    <a:cubicBezTo>
                      <a:pt x="193917" y="39050"/>
                      <a:pt x="193917" y="38606"/>
                      <a:pt x="193917" y="37719"/>
                    </a:cubicBezTo>
                    <a:cubicBezTo>
                      <a:pt x="193917" y="37275"/>
                      <a:pt x="193473" y="36387"/>
                      <a:pt x="193473" y="35500"/>
                    </a:cubicBezTo>
                    <a:cubicBezTo>
                      <a:pt x="193473" y="35056"/>
                      <a:pt x="193030" y="34612"/>
                      <a:pt x="193030" y="34169"/>
                    </a:cubicBezTo>
                    <a:cubicBezTo>
                      <a:pt x="193030" y="33725"/>
                      <a:pt x="192586" y="33281"/>
                      <a:pt x="192586" y="32837"/>
                    </a:cubicBezTo>
                    <a:cubicBezTo>
                      <a:pt x="192586" y="32394"/>
                      <a:pt x="192142" y="31950"/>
                      <a:pt x="191698" y="31506"/>
                    </a:cubicBezTo>
                    <a:cubicBezTo>
                      <a:pt x="191255" y="31062"/>
                      <a:pt x="191255" y="30619"/>
                      <a:pt x="190811" y="30175"/>
                    </a:cubicBezTo>
                    <a:cubicBezTo>
                      <a:pt x="189480" y="27956"/>
                      <a:pt x="187705" y="25737"/>
                      <a:pt x="185486" y="23962"/>
                    </a:cubicBezTo>
                    <a:cubicBezTo>
                      <a:pt x="181049" y="19525"/>
                      <a:pt x="174392" y="15531"/>
                      <a:pt x="166405" y="12425"/>
                    </a:cubicBezTo>
                    <a:cubicBezTo>
                      <a:pt x="158417" y="8875"/>
                      <a:pt x="149099" y="6212"/>
                      <a:pt x="138893" y="3994"/>
                    </a:cubicBezTo>
                    <a:cubicBezTo>
                      <a:pt x="128686" y="1775"/>
                      <a:pt x="117149" y="444"/>
                      <a:pt x="105168" y="0"/>
                    </a:cubicBezTo>
                    <a:lnTo>
                      <a:pt x="104724" y="0"/>
                    </a:lnTo>
                    <a:lnTo>
                      <a:pt x="104724" y="444"/>
                    </a:lnTo>
                    <a:lnTo>
                      <a:pt x="105168" y="444"/>
                    </a:lnTo>
                    <a:cubicBezTo>
                      <a:pt x="117149" y="887"/>
                      <a:pt x="128686" y="2219"/>
                      <a:pt x="138893" y="4437"/>
                    </a:cubicBezTo>
                    <a:cubicBezTo>
                      <a:pt x="149099" y="6656"/>
                      <a:pt x="158417" y="9762"/>
                      <a:pt x="165961" y="13312"/>
                    </a:cubicBezTo>
                    <a:cubicBezTo>
                      <a:pt x="173505" y="16862"/>
                      <a:pt x="180161" y="20856"/>
                      <a:pt x="184155" y="25294"/>
                    </a:cubicBezTo>
                    <a:cubicBezTo>
                      <a:pt x="186374" y="27512"/>
                      <a:pt x="188148" y="29287"/>
                      <a:pt x="189036" y="31506"/>
                    </a:cubicBezTo>
                    <a:cubicBezTo>
                      <a:pt x="189480" y="31950"/>
                      <a:pt x="189480" y="32394"/>
                      <a:pt x="189923" y="32837"/>
                    </a:cubicBezTo>
                    <a:cubicBezTo>
                      <a:pt x="190367" y="33281"/>
                      <a:pt x="190367" y="33725"/>
                      <a:pt x="190367" y="34169"/>
                    </a:cubicBezTo>
                    <a:cubicBezTo>
                      <a:pt x="190367" y="34612"/>
                      <a:pt x="190811" y="35056"/>
                      <a:pt x="190811" y="35500"/>
                    </a:cubicBezTo>
                    <a:cubicBezTo>
                      <a:pt x="190811" y="35944"/>
                      <a:pt x="191255" y="36387"/>
                      <a:pt x="191255" y="36831"/>
                    </a:cubicBezTo>
                    <a:cubicBezTo>
                      <a:pt x="191698" y="37719"/>
                      <a:pt x="191698" y="38162"/>
                      <a:pt x="191698" y="39050"/>
                    </a:cubicBezTo>
                    <a:cubicBezTo>
                      <a:pt x="191698" y="39493"/>
                      <a:pt x="191698" y="39937"/>
                      <a:pt x="191698" y="40381"/>
                    </a:cubicBezTo>
                    <a:cubicBezTo>
                      <a:pt x="191698" y="40825"/>
                      <a:pt x="191698" y="41268"/>
                      <a:pt x="191698" y="41712"/>
                    </a:cubicBezTo>
                    <a:cubicBezTo>
                      <a:pt x="191698" y="41712"/>
                      <a:pt x="191698" y="42156"/>
                      <a:pt x="191698" y="43043"/>
                    </a:cubicBezTo>
                    <a:cubicBezTo>
                      <a:pt x="191698" y="43487"/>
                      <a:pt x="191698" y="43931"/>
                      <a:pt x="191698" y="44375"/>
                    </a:cubicBezTo>
                    <a:cubicBezTo>
                      <a:pt x="191698" y="44818"/>
                      <a:pt x="191698" y="45706"/>
                      <a:pt x="191255" y="46150"/>
                    </a:cubicBezTo>
                    <a:cubicBezTo>
                      <a:pt x="191255" y="46593"/>
                      <a:pt x="190811" y="47037"/>
                      <a:pt x="190811" y="47481"/>
                    </a:cubicBezTo>
                    <a:cubicBezTo>
                      <a:pt x="190811" y="47925"/>
                      <a:pt x="190367" y="48368"/>
                      <a:pt x="190367" y="48812"/>
                    </a:cubicBezTo>
                    <a:cubicBezTo>
                      <a:pt x="190367" y="49256"/>
                      <a:pt x="189923" y="49700"/>
                      <a:pt x="189923" y="50143"/>
                    </a:cubicBezTo>
                    <a:cubicBezTo>
                      <a:pt x="189480" y="50587"/>
                      <a:pt x="189480" y="51031"/>
                      <a:pt x="189036" y="51475"/>
                    </a:cubicBezTo>
                    <a:cubicBezTo>
                      <a:pt x="187705" y="53250"/>
                      <a:pt x="185930" y="55468"/>
                      <a:pt x="184155" y="57687"/>
                    </a:cubicBezTo>
                    <a:cubicBezTo>
                      <a:pt x="179717" y="61681"/>
                      <a:pt x="173505" y="65675"/>
                      <a:pt x="165961" y="69225"/>
                    </a:cubicBezTo>
                    <a:cubicBezTo>
                      <a:pt x="158417" y="72774"/>
                      <a:pt x="149099" y="75437"/>
                      <a:pt x="138893" y="77212"/>
                    </a:cubicBezTo>
                    <a:cubicBezTo>
                      <a:pt x="128686" y="79431"/>
                      <a:pt x="117593" y="80762"/>
                      <a:pt x="105612" y="81206"/>
                    </a:cubicBezTo>
                    <a:cubicBezTo>
                      <a:pt x="93630" y="81649"/>
                      <a:pt x="81206" y="81206"/>
                      <a:pt x="67893" y="79431"/>
                    </a:cubicBezTo>
                    <a:cubicBezTo>
                      <a:pt x="55025" y="77656"/>
                      <a:pt x="41712" y="74549"/>
                      <a:pt x="29287" y="69225"/>
                    </a:cubicBezTo>
                    <a:cubicBezTo>
                      <a:pt x="23075" y="66562"/>
                      <a:pt x="16862" y="63456"/>
                      <a:pt x="11537" y="58575"/>
                    </a:cubicBezTo>
                    <a:cubicBezTo>
                      <a:pt x="8875" y="56356"/>
                      <a:pt x="6656" y="53693"/>
                      <a:pt x="4881" y="51031"/>
                    </a:cubicBezTo>
                    <a:cubicBezTo>
                      <a:pt x="3106" y="47925"/>
                      <a:pt x="2219" y="44818"/>
                      <a:pt x="2219" y="41712"/>
                    </a:cubicBezTo>
                    <a:cubicBezTo>
                      <a:pt x="2219" y="40825"/>
                      <a:pt x="2219" y="39937"/>
                      <a:pt x="2219" y="39050"/>
                    </a:cubicBezTo>
                    <a:cubicBezTo>
                      <a:pt x="2219" y="38162"/>
                      <a:pt x="2662" y="37275"/>
                      <a:pt x="2662" y="36831"/>
                    </a:cubicBezTo>
                    <a:cubicBezTo>
                      <a:pt x="3106" y="35056"/>
                      <a:pt x="3994" y="33725"/>
                      <a:pt x="4437" y="32394"/>
                    </a:cubicBezTo>
                    <a:cubicBezTo>
                      <a:pt x="6212" y="29287"/>
                      <a:pt x="8431" y="27069"/>
                      <a:pt x="11094" y="24406"/>
                    </a:cubicBezTo>
                    <a:cubicBezTo>
                      <a:pt x="16419" y="19969"/>
                      <a:pt x="22187" y="16419"/>
                      <a:pt x="28400" y="13756"/>
                    </a:cubicBezTo>
                    <a:cubicBezTo>
                      <a:pt x="40825" y="7987"/>
                      <a:pt x="54137" y="5325"/>
                      <a:pt x="67449" y="3106"/>
                    </a:cubicBezTo>
                    <a:cubicBezTo>
                      <a:pt x="71443" y="2662"/>
                      <a:pt x="75881" y="2219"/>
                      <a:pt x="79874" y="1775"/>
                    </a:cubicBezTo>
                    <a:lnTo>
                      <a:pt x="79874" y="1331"/>
                    </a:lnTo>
                    <a:cubicBezTo>
                      <a:pt x="75881" y="1775"/>
                      <a:pt x="71443" y="2219"/>
                      <a:pt x="67449" y="2662"/>
                    </a:cubicBezTo>
                    <a:cubicBezTo>
                      <a:pt x="54581" y="4437"/>
                      <a:pt x="40825" y="7544"/>
                      <a:pt x="28400" y="12869"/>
                    </a:cubicBezTo>
                    <a:cubicBezTo>
                      <a:pt x="22187" y="15531"/>
                      <a:pt x="15975" y="19081"/>
                      <a:pt x="10206" y="23519"/>
                    </a:cubicBezTo>
                    <a:cubicBezTo>
                      <a:pt x="7544" y="25737"/>
                      <a:pt x="4881" y="28400"/>
                      <a:pt x="3106" y="31506"/>
                    </a:cubicBezTo>
                    <a:cubicBezTo>
                      <a:pt x="2219" y="33281"/>
                      <a:pt x="1331" y="34612"/>
                      <a:pt x="887" y="36387"/>
                    </a:cubicBezTo>
                    <a:cubicBezTo>
                      <a:pt x="444" y="37275"/>
                      <a:pt x="444" y="38162"/>
                      <a:pt x="444" y="39050"/>
                    </a:cubicBezTo>
                    <a:cubicBezTo>
                      <a:pt x="444" y="39937"/>
                      <a:pt x="444" y="40825"/>
                      <a:pt x="0" y="41712"/>
                    </a:cubicBezTo>
                    <a:cubicBezTo>
                      <a:pt x="0" y="45262"/>
                      <a:pt x="1331" y="49256"/>
                      <a:pt x="3106" y="52362"/>
                    </a:cubicBezTo>
                    <a:cubicBezTo>
                      <a:pt x="4881" y="55468"/>
                      <a:pt x="7544" y="58131"/>
                      <a:pt x="10206" y="60793"/>
                    </a:cubicBezTo>
                    <a:cubicBezTo>
                      <a:pt x="15531" y="65675"/>
                      <a:pt x="21744" y="69225"/>
                      <a:pt x="27956" y="71887"/>
                    </a:cubicBezTo>
                    <a:cubicBezTo>
                      <a:pt x="40825" y="77656"/>
                      <a:pt x="54137" y="80762"/>
                      <a:pt x="67449" y="82537"/>
                    </a:cubicBezTo>
                    <a:cubicBezTo>
                      <a:pt x="80762" y="84312"/>
                      <a:pt x="93187" y="85199"/>
                      <a:pt x="105612" y="84312"/>
                    </a:cubicBezTo>
                    <a:cubicBezTo>
                      <a:pt x="117593" y="83868"/>
                      <a:pt x="129130" y="82537"/>
                      <a:pt x="139336" y="80318"/>
                    </a:cubicBezTo>
                    <a:cubicBezTo>
                      <a:pt x="149543" y="78099"/>
                      <a:pt x="158861" y="74993"/>
                      <a:pt x="166849" y="71443"/>
                    </a:cubicBezTo>
                    <a:cubicBezTo>
                      <a:pt x="174836" y="67893"/>
                      <a:pt x="181049" y="63900"/>
                      <a:pt x="185486" y="59462"/>
                    </a:cubicBezTo>
                    <a:cubicBezTo>
                      <a:pt x="187705" y="57243"/>
                      <a:pt x="189480" y="55025"/>
                      <a:pt x="190811" y="52806"/>
                    </a:cubicBezTo>
                    <a:cubicBezTo>
                      <a:pt x="191255" y="52362"/>
                      <a:pt x="191255" y="51918"/>
                      <a:pt x="191698" y="51031"/>
                    </a:cubicBezTo>
                    <a:cubicBezTo>
                      <a:pt x="192142" y="50587"/>
                      <a:pt x="192142" y="50143"/>
                      <a:pt x="192586" y="49700"/>
                    </a:cubicBezTo>
                    <a:cubicBezTo>
                      <a:pt x="192586" y="49256"/>
                      <a:pt x="193030" y="48812"/>
                      <a:pt x="193030" y="48368"/>
                    </a:cubicBezTo>
                    <a:cubicBezTo>
                      <a:pt x="193030" y="47925"/>
                      <a:pt x="193473" y="47481"/>
                      <a:pt x="193473" y="47037"/>
                    </a:cubicBezTo>
                    <a:cubicBezTo>
                      <a:pt x="193917" y="46150"/>
                      <a:pt x="193917" y="45262"/>
                      <a:pt x="193917" y="44818"/>
                    </a:cubicBezTo>
                    <a:cubicBezTo>
                      <a:pt x="193917" y="43931"/>
                      <a:pt x="193917" y="43487"/>
                      <a:pt x="193917" y="43043"/>
                    </a:cubicBezTo>
                    <a:cubicBezTo>
                      <a:pt x="193917" y="42156"/>
                      <a:pt x="193917" y="41712"/>
                      <a:pt x="193917" y="41712"/>
                    </a:cubicBezTo>
                    <a:lnTo>
                      <a:pt x="193917" y="41712"/>
                    </a:lnTo>
                    <a:cubicBezTo>
                      <a:pt x="193917" y="40825"/>
                      <a:pt x="193917" y="40381"/>
                      <a:pt x="193917" y="39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7" name="Рисунок 8">
                <a:extLst>
                  <a:ext uri="{FF2B5EF4-FFF2-40B4-BE49-F238E27FC236}">
                    <a16:creationId xmlns:a16="http://schemas.microsoft.com/office/drawing/2014/main" id="{8CED2580-726E-10B7-D6D8-E824151C97F8}"/>
                  </a:ext>
                </a:extLst>
              </p:cNvPr>
              <p:cNvSpPr/>
              <p:nvPr/>
            </p:nvSpPr>
            <p:spPr>
              <a:xfrm>
                <a:off x="585576" y="6474035"/>
                <a:ext cx="31505" cy="107830"/>
              </a:xfrm>
              <a:custGeom>
                <a:avLst/>
                <a:gdLst>
                  <a:gd name="connsiteX0" fmla="*/ 31506 w 31505"/>
                  <a:gd name="connsiteY0" fmla="*/ 0 h 107830"/>
                  <a:gd name="connsiteX1" fmla="*/ 28844 w 31505"/>
                  <a:gd name="connsiteY1" fmla="*/ 887 h 107830"/>
                  <a:gd name="connsiteX2" fmla="*/ 26181 w 31505"/>
                  <a:gd name="connsiteY2" fmla="*/ 1331 h 107830"/>
                  <a:gd name="connsiteX3" fmla="*/ 26181 w 31505"/>
                  <a:gd name="connsiteY3" fmla="*/ 101174 h 107830"/>
                  <a:gd name="connsiteX4" fmla="*/ 15087 w 31505"/>
                  <a:gd name="connsiteY4" fmla="*/ 102949 h 107830"/>
                  <a:gd name="connsiteX5" fmla="*/ 15087 w 31505"/>
                  <a:gd name="connsiteY5" fmla="*/ 102949 h 107830"/>
                  <a:gd name="connsiteX6" fmla="*/ 6212 w 31505"/>
                  <a:gd name="connsiteY6" fmla="*/ 100287 h 107830"/>
                  <a:gd name="connsiteX7" fmla="*/ 5325 w 31505"/>
                  <a:gd name="connsiteY7" fmla="*/ 3550 h 107830"/>
                  <a:gd name="connsiteX8" fmla="*/ 2662 w 31505"/>
                  <a:gd name="connsiteY8" fmla="*/ 3550 h 107830"/>
                  <a:gd name="connsiteX9" fmla="*/ 0 w 31505"/>
                  <a:gd name="connsiteY9" fmla="*/ 3550 h 107830"/>
                  <a:gd name="connsiteX10" fmla="*/ 887 w 31505"/>
                  <a:gd name="connsiteY10" fmla="*/ 100731 h 107830"/>
                  <a:gd name="connsiteX11" fmla="*/ 1331 w 31505"/>
                  <a:gd name="connsiteY11" fmla="*/ 102506 h 107830"/>
                  <a:gd name="connsiteX12" fmla="*/ 15087 w 31505"/>
                  <a:gd name="connsiteY12" fmla="*/ 107831 h 107830"/>
                  <a:gd name="connsiteX13" fmla="*/ 15087 w 31505"/>
                  <a:gd name="connsiteY13" fmla="*/ 107831 h 107830"/>
                  <a:gd name="connsiteX14" fmla="*/ 30175 w 31505"/>
                  <a:gd name="connsiteY14" fmla="*/ 104281 h 107830"/>
                  <a:gd name="connsiteX15" fmla="*/ 31062 w 31505"/>
                  <a:gd name="connsiteY15" fmla="*/ 101618 h 107830"/>
                  <a:gd name="connsiteX16" fmla="*/ 31506 w 31505"/>
                  <a:gd name="connsiteY16" fmla="*/ 0 h 10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505" h="107830">
                    <a:moveTo>
                      <a:pt x="31506" y="0"/>
                    </a:moveTo>
                    <a:cubicBezTo>
                      <a:pt x="30619" y="444"/>
                      <a:pt x="29731" y="444"/>
                      <a:pt x="28844" y="887"/>
                    </a:cubicBezTo>
                    <a:cubicBezTo>
                      <a:pt x="27956" y="1331"/>
                      <a:pt x="27069" y="1331"/>
                      <a:pt x="26181" y="1331"/>
                    </a:cubicBezTo>
                    <a:lnTo>
                      <a:pt x="26181" y="101174"/>
                    </a:lnTo>
                    <a:cubicBezTo>
                      <a:pt x="25737" y="101618"/>
                      <a:pt x="23519" y="102949"/>
                      <a:pt x="15087" y="102949"/>
                    </a:cubicBezTo>
                    <a:lnTo>
                      <a:pt x="15087" y="102949"/>
                    </a:lnTo>
                    <a:cubicBezTo>
                      <a:pt x="8875" y="102949"/>
                      <a:pt x="6212" y="101174"/>
                      <a:pt x="6212" y="100287"/>
                    </a:cubicBezTo>
                    <a:lnTo>
                      <a:pt x="5325" y="3550"/>
                    </a:lnTo>
                    <a:cubicBezTo>
                      <a:pt x="4437" y="3550"/>
                      <a:pt x="3550" y="3550"/>
                      <a:pt x="2662" y="3550"/>
                    </a:cubicBezTo>
                    <a:cubicBezTo>
                      <a:pt x="1775" y="3550"/>
                      <a:pt x="887" y="3550"/>
                      <a:pt x="0" y="3550"/>
                    </a:cubicBezTo>
                    <a:lnTo>
                      <a:pt x="887" y="100731"/>
                    </a:lnTo>
                    <a:cubicBezTo>
                      <a:pt x="887" y="101174"/>
                      <a:pt x="887" y="101618"/>
                      <a:pt x="1331" y="102506"/>
                    </a:cubicBezTo>
                    <a:cubicBezTo>
                      <a:pt x="2219" y="105168"/>
                      <a:pt x="7100" y="107831"/>
                      <a:pt x="15087" y="107831"/>
                    </a:cubicBezTo>
                    <a:lnTo>
                      <a:pt x="15087" y="107831"/>
                    </a:lnTo>
                    <a:cubicBezTo>
                      <a:pt x="23075" y="107831"/>
                      <a:pt x="27956" y="106499"/>
                      <a:pt x="30175" y="104281"/>
                    </a:cubicBezTo>
                    <a:cubicBezTo>
                      <a:pt x="31062" y="102949"/>
                      <a:pt x="31062" y="102062"/>
                      <a:pt x="31062" y="101618"/>
                    </a:cubicBezTo>
                    <a:lnTo>
                      <a:pt x="315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8" name="Рисунок 8">
                <a:extLst>
                  <a:ext uri="{FF2B5EF4-FFF2-40B4-BE49-F238E27FC236}">
                    <a16:creationId xmlns:a16="http://schemas.microsoft.com/office/drawing/2014/main" id="{20F09565-B2B6-8BE2-1C0D-5178DD5DEA77}"/>
                  </a:ext>
                </a:extLst>
              </p:cNvPr>
              <p:cNvSpPr/>
              <p:nvPr/>
            </p:nvSpPr>
            <p:spPr>
              <a:xfrm>
                <a:off x="608651" y="6478029"/>
                <a:ext cx="4437" cy="89636"/>
              </a:xfrm>
              <a:custGeom>
                <a:avLst/>
                <a:gdLst>
                  <a:gd name="connsiteX0" fmla="*/ 0 w 4437"/>
                  <a:gd name="connsiteY0" fmla="*/ 0 h 89636"/>
                  <a:gd name="connsiteX1" fmla="*/ 0 w 4437"/>
                  <a:gd name="connsiteY1" fmla="*/ 89637 h 89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37" h="89636">
                    <a:moveTo>
                      <a:pt x="0" y="0"/>
                    </a:moveTo>
                    <a:lnTo>
                      <a:pt x="0" y="89637"/>
                    </a:lnTo>
                  </a:path>
                </a:pathLst>
              </a:custGeom>
              <a:ln w="195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9" name="Рисунок 8">
                <a:extLst>
                  <a:ext uri="{FF2B5EF4-FFF2-40B4-BE49-F238E27FC236}">
                    <a16:creationId xmlns:a16="http://schemas.microsoft.com/office/drawing/2014/main" id="{BD4A710A-83B6-92D4-E093-3466113A5A8A}"/>
                  </a:ext>
                </a:extLst>
              </p:cNvPr>
              <p:cNvSpPr/>
              <p:nvPr/>
            </p:nvSpPr>
            <p:spPr>
              <a:xfrm>
                <a:off x="605545" y="6437591"/>
                <a:ext cx="51474" cy="46650"/>
              </a:xfrm>
              <a:custGeom>
                <a:avLst/>
                <a:gdLst>
                  <a:gd name="connsiteX0" fmla="*/ 51475 w 51474"/>
                  <a:gd name="connsiteY0" fmla="*/ 5826 h 46650"/>
                  <a:gd name="connsiteX1" fmla="*/ 50587 w 51474"/>
                  <a:gd name="connsiteY1" fmla="*/ 13813 h 46650"/>
                  <a:gd name="connsiteX2" fmla="*/ 32837 w 51474"/>
                  <a:gd name="connsiteY2" fmla="*/ 44875 h 46650"/>
                  <a:gd name="connsiteX3" fmla="*/ 21744 w 51474"/>
                  <a:gd name="connsiteY3" fmla="*/ 46650 h 46650"/>
                  <a:gd name="connsiteX4" fmla="*/ 0 w 51474"/>
                  <a:gd name="connsiteY4" fmla="*/ 39107 h 46650"/>
                  <a:gd name="connsiteX5" fmla="*/ 14644 w 51474"/>
                  <a:gd name="connsiteY5" fmla="*/ 35557 h 46650"/>
                  <a:gd name="connsiteX6" fmla="*/ 29287 w 51474"/>
                  <a:gd name="connsiteY6" fmla="*/ 35557 h 46650"/>
                  <a:gd name="connsiteX7" fmla="*/ 39493 w 51474"/>
                  <a:gd name="connsiteY7" fmla="*/ 18250 h 46650"/>
                  <a:gd name="connsiteX8" fmla="*/ 40825 w 51474"/>
                  <a:gd name="connsiteY8" fmla="*/ 12038 h 46650"/>
                  <a:gd name="connsiteX9" fmla="*/ 41712 w 51474"/>
                  <a:gd name="connsiteY9" fmla="*/ 4494 h 46650"/>
                  <a:gd name="connsiteX10" fmla="*/ 47037 w 51474"/>
                  <a:gd name="connsiteY10" fmla="*/ 57 h 46650"/>
                  <a:gd name="connsiteX11" fmla="*/ 50143 w 51474"/>
                  <a:gd name="connsiteY11" fmla="*/ 1388 h 46650"/>
                  <a:gd name="connsiteX12" fmla="*/ 51475 w 51474"/>
                  <a:gd name="connsiteY12" fmla="*/ 5826 h 4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474" h="46650">
                    <a:moveTo>
                      <a:pt x="51475" y="5826"/>
                    </a:moveTo>
                    <a:lnTo>
                      <a:pt x="50587" y="13813"/>
                    </a:lnTo>
                    <a:cubicBezTo>
                      <a:pt x="47925" y="26682"/>
                      <a:pt x="43931" y="40882"/>
                      <a:pt x="32837" y="44875"/>
                    </a:cubicBezTo>
                    <a:cubicBezTo>
                      <a:pt x="29287" y="46207"/>
                      <a:pt x="25737" y="46650"/>
                      <a:pt x="21744" y="46650"/>
                    </a:cubicBezTo>
                    <a:cubicBezTo>
                      <a:pt x="14200" y="46650"/>
                      <a:pt x="7100" y="43988"/>
                      <a:pt x="0" y="39107"/>
                    </a:cubicBezTo>
                    <a:cubicBezTo>
                      <a:pt x="5325" y="38219"/>
                      <a:pt x="9762" y="37332"/>
                      <a:pt x="14644" y="35557"/>
                    </a:cubicBezTo>
                    <a:cubicBezTo>
                      <a:pt x="19525" y="37332"/>
                      <a:pt x="24850" y="37332"/>
                      <a:pt x="29287" y="35557"/>
                    </a:cubicBezTo>
                    <a:cubicBezTo>
                      <a:pt x="34168" y="33782"/>
                      <a:pt x="37275" y="26682"/>
                      <a:pt x="39493" y="18250"/>
                    </a:cubicBezTo>
                    <a:cubicBezTo>
                      <a:pt x="39937" y="16032"/>
                      <a:pt x="40381" y="14257"/>
                      <a:pt x="40825" y="12038"/>
                    </a:cubicBezTo>
                    <a:lnTo>
                      <a:pt x="41712" y="4494"/>
                    </a:lnTo>
                    <a:cubicBezTo>
                      <a:pt x="42156" y="1832"/>
                      <a:pt x="44375" y="-387"/>
                      <a:pt x="47037" y="57"/>
                    </a:cubicBezTo>
                    <a:cubicBezTo>
                      <a:pt x="48368" y="57"/>
                      <a:pt x="49256" y="944"/>
                      <a:pt x="50143" y="1388"/>
                    </a:cubicBezTo>
                    <a:cubicBezTo>
                      <a:pt x="51031" y="2719"/>
                      <a:pt x="51475" y="4051"/>
                      <a:pt x="51475" y="5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0" name="Рисунок 8">
                <a:extLst>
                  <a:ext uri="{FF2B5EF4-FFF2-40B4-BE49-F238E27FC236}">
                    <a16:creationId xmlns:a16="http://schemas.microsoft.com/office/drawing/2014/main" id="{7F9266CB-3069-6B98-1125-B4D4F65421C3}"/>
                  </a:ext>
                </a:extLst>
              </p:cNvPr>
              <p:cNvGrpSpPr/>
              <p:nvPr/>
            </p:nvGrpSpPr>
            <p:grpSpPr>
              <a:xfrm>
                <a:off x="569601" y="6211337"/>
                <a:ext cx="76768" cy="102505"/>
                <a:chOff x="569601" y="6211337"/>
                <a:chExt cx="76768" cy="102505"/>
              </a:xfrm>
              <a:solidFill>
                <a:srgbClr val="F0C63B"/>
              </a:solidFill>
            </p:grpSpPr>
            <p:sp>
              <p:nvSpPr>
                <p:cNvPr id="61" name="Рисунок 8">
                  <a:extLst>
                    <a:ext uri="{FF2B5EF4-FFF2-40B4-BE49-F238E27FC236}">
                      <a16:creationId xmlns:a16="http://schemas.microsoft.com/office/drawing/2014/main" id="{5BEDF545-9D6B-793B-870D-E9285F06EB0D}"/>
                    </a:ext>
                  </a:extLst>
                </p:cNvPr>
                <p:cNvSpPr/>
                <p:nvPr/>
              </p:nvSpPr>
              <p:spPr>
                <a:xfrm>
                  <a:off x="569601" y="6211337"/>
                  <a:ext cx="30174" cy="81205"/>
                </a:xfrm>
                <a:custGeom>
                  <a:avLst/>
                  <a:gdLst>
                    <a:gd name="connsiteX0" fmla="*/ 1331 w 30174"/>
                    <a:gd name="connsiteY0" fmla="*/ 81206 h 81205"/>
                    <a:gd name="connsiteX1" fmla="*/ 1331 w 30174"/>
                    <a:gd name="connsiteY1" fmla="*/ 81206 h 81205"/>
                    <a:gd name="connsiteX2" fmla="*/ 0 w 30174"/>
                    <a:gd name="connsiteY2" fmla="*/ 79874 h 81205"/>
                    <a:gd name="connsiteX3" fmla="*/ 13312 w 30174"/>
                    <a:gd name="connsiteY3" fmla="*/ 1331 h 81205"/>
                    <a:gd name="connsiteX4" fmla="*/ 14644 w 30174"/>
                    <a:gd name="connsiteY4" fmla="*/ 444 h 81205"/>
                    <a:gd name="connsiteX5" fmla="*/ 28844 w 30174"/>
                    <a:gd name="connsiteY5" fmla="*/ 0 h 81205"/>
                    <a:gd name="connsiteX6" fmla="*/ 30175 w 30174"/>
                    <a:gd name="connsiteY6" fmla="*/ 1331 h 81205"/>
                    <a:gd name="connsiteX7" fmla="*/ 28844 w 30174"/>
                    <a:gd name="connsiteY7" fmla="*/ 2662 h 81205"/>
                    <a:gd name="connsiteX8" fmla="*/ 15975 w 30174"/>
                    <a:gd name="connsiteY8" fmla="*/ 2662 h 81205"/>
                    <a:gd name="connsiteX9" fmla="*/ 2662 w 30174"/>
                    <a:gd name="connsiteY9" fmla="*/ 79874 h 81205"/>
                    <a:gd name="connsiteX10" fmla="*/ 1331 w 30174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74" h="81205">
                      <a:moveTo>
                        <a:pt x="1331" y="81206"/>
                      </a:moveTo>
                      <a:lnTo>
                        <a:pt x="1331" y="81206"/>
                      </a:ln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8844" y="0"/>
                      </a:lnTo>
                      <a:cubicBezTo>
                        <a:pt x="29731" y="0"/>
                        <a:pt x="30175" y="444"/>
                        <a:pt x="30175" y="1331"/>
                      </a:cubicBezTo>
                      <a:cubicBezTo>
                        <a:pt x="30175" y="2219"/>
                        <a:pt x="29731" y="2662"/>
                        <a:pt x="28844" y="2662"/>
                      </a:cubicBezTo>
                      <a:lnTo>
                        <a:pt x="15975" y="2662"/>
                      </a:lnTo>
                      <a:lnTo>
                        <a:pt x="2662" y="79874"/>
                      </a:lnTo>
                      <a:cubicBezTo>
                        <a:pt x="2662" y="80762"/>
                        <a:pt x="2219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2" name="Рисунок 8">
                  <a:extLst>
                    <a:ext uri="{FF2B5EF4-FFF2-40B4-BE49-F238E27FC236}">
                      <a16:creationId xmlns:a16="http://schemas.microsoft.com/office/drawing/2014/main" id="{6FE4F8E8-3769-7A65-96CC-80E8E91BE6FF}"/>
                    </a:ext>
                  </a:extLst>
                </p:cNvPr>
                <p:cNvSpPr/>
                <p:nvPr/>
              </p:nvSpPr>
              <p:spPr>
                <a:xfrm>
                  <a:off x="576258" y="6213999"/>
                  <a:ext cx="29731" cy="81205"/>
                </a:xfrm>
                <a:custGeom>
                  <a:avLst/>
                  <a:gdLst>
                    <a:gd name="connsiteX0" fmla="*/ 1331 w 29731"/>
                    <a:gd name="connsiteY0" fmla="*/ 81206 h 81205"/>
                    <a:gd name="connsiteX1" fmla="*/ 1331 w 29731"/>
                    <a:gd name="connsiteY1" fmla="*/ 81206 h 81205"/>
                    <a:gd name="connsiteX2" fmla="*/ 0 w 29731"/>
                    <a:gd name="connsiteY2" fmla="*/ 79874 h 81205"/>
                    <a:gd name="connsiteX3" fmla="*/ 13756 w 29731"/>
                    <a:gd name="connsiteY3" fmla="*/ 1331 h 81205"/>
                    <a:gd name="connsiteX4" fmla="*/ 15087 w 29731"/>
                    <a:gd name="connsiteY4" fmla="*/ 444 h 81205"/>
                    <a:gd name="connsiteX5" fmla="*/ 28400 w 29731"/>
                    <a:gd name="connsiteY5" fmla="*/ 0 h 81205"/>
                    <a:gd name="connsiteX6" fmla="*/ 29731 w 29731"/>
                    <a:gd name="connsiteY6" fmla="*/ 1331 h 81205"/>
                    <a:gd name="connsiteX7" fmla="*/ 28400 w 29731"/>
                    <a:gd name="connsiteY7" fmla="*/ 2662 h 81205"/>
                    <a:gd name="connsiteX8" fmla="*/ 15975 w 29731"/>
                    <a:gd name="connsiteY8" fmla="*/ 3106 h 81205"/>
                    <a:gd name="connsiteX9" fmla="*/ 2662 w 29731"/>
                    <a:gd name="connsiteY9" fmla="*/ 80318 h 81205"/>
                    <a:gd name="connsiteX10" fmla="*/ 1331 w 29731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205">
                      <a:moveTo>
                        <a:pt x="1331" y="81206"/>
                      </a:moveTo>
                      <a:cubicBezTo>
                        <a:pt x="1331" y="81206"/>
                        <a:pt x="887" y="81206"/>
                        <a:pt x="1331" y="81206"/>
                      </a:cubicBez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975" y="3106"/>
                      </a:lnTo>
                      <a:lnTo>
                        <a:pt x="2662" y="80318"/>
                      </a:lnTo>
                      <a:cubicBezTo>
                        <a:pt x="2219" y="80762"/>
                        <a:pt x="1775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3" name="Рисунок 8">
                  <a:extLst>
                    <a:ext uri="{FF2B5EF4-FFF2-40B4-BE49-F238E27FC236}">
                      <a16:creationId xmlns:a16="http://schemas.microsoft.com/office/drawing/2014/main" id="{CF32415C-0510-4B7C-FBC3-DD2642928B6C}"/>
                    </a:ext>
                  </a:extLst>
                </p:cNvPr>
                <p:cNvSpPr/>
                <p:nvPr/>
              </p:nvSpPr>
              <p:spPr>
                <a:xfrm>
                  <a:off x="583358" y="6216662"/>
                  <a:ext cx="29731" cy="81649"/>
                </a:xfrm>
                <a:custGeom>
                  <a:avLst/>
                  <a:gdLst>
                    <a:gd name="connsiteX0" fmla="*/ 1331 w 29731"/>
                    <a:gd name="connsiteY0" fmla="*/ 81649 h 81649"/>
                    <a:gd name="connsiteX1" fmla="*/ 1331 w 29731"/>
                    <a:gd name="connsiteY1" fmla="*/ 81649 h 81649"/>
                    <a:gd name="connsiteX2" fmla="*/ 0 w 29731"/>
                    <a:gd name="connsiteY2" fmla="*/ 80318 h 81649"/>
                    <a:gd name="connsiteX3" fmla="*/ 13756 w 29731"/>
                    <a:gd name="connsiteY3" fmla="*/ 1331 h 81649"/>
                    <a:gd name="connsiteX4" fmla="*/ 15087 w 29731"/>
                    <a:gd name="connsiteY4" fmla="*/ 444 h 81649"/>
                    <a:gd name="connsiteX5" fmla="*/ 28400 w 29731"/>
                    <a:gd name="connsiteY5" fmla="*/ 0 h 81649"/>
                    <a:gd name="connsiteX6" fmla="*/ 29731 w 29731"/>
                    <a:gd name="connsiteY6" fmla="*/ 1331 h 81649"/>
                    <a:gd name="connsiteX7" fmla="*/ 28400 w 29731"/>
                    <a:gd name="connsiteY7" fmla="*/ 2219 h 81649"/>
                    <a:gd name="connsiteX8" fmla="*/ 15975 w 29731"/>
                    <a:gd name="connsiteY8" fmla="*/ 2662 h 81649"/>
                    <a:gd name="connsiteX9" fmla="*/ 2662 w 29731"/>
                    <a:gd name="connsiteY9" fmla="*/ 80762 h 81649"/>
                    <a:gd name="connsiteX10" fmla="*/ 1331 w 29731"/>
                    <a:gd name="connsiteY10" fmla="*/ 81649 h 81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649">
                      <a:moveTo>
                        <a:pt x="1331" y="81649"/>
                      </a:moveTo>
                      <a:cubicBezTo>
                        <a:pt x="887" y="81649"/>
                        <a:pt x="887" y="81649"/>
                        <a:pt x="1331" y="81649"/>
                      </a:cubicBezTo>
                      <a:cubicBezTo>
                        <a:pt x="444" y="81649"/>
                        <a:pt x="0" y="80762"/>
                        <a:pt x="0" y="80318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1331"/>
                        <a:pt x="29287" y="2219"/>
                        <a:pt x="28400" y="2219"/>
                      </a:cubicBezTo>
                      <a:lnTo>
                        <a:pt x="15975" y="2662"/>
                      </a:lnTo>
                      <a:lnTo>
                        <a:pt x="2662" y="80762"/>
                      </a:lnTo>
                      <a:cubicBezTo>
                        <a:pt x="2219" y="81206"/>
                        <a:pt x="1775" y="81649"/>
                        <a:pt x="1331" y="8164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4" name="Рисунок 8">
                  <a:extLst>
                    <a:ext uri="{FF2B5EF4-FFF2-40B4-BE49-F238E27FC236}">
                      <a16:creationId xmlns:a16="http://schemas.microsoft.com/office/drawing/2014/main" id="{95CD8E04-CB45-37A6-9740-87B78BD4C327}"/>
                    </a:ext>
                  </a:extLst>
                </p:cNvPr>
                <p:cNvSpPr/>
                <p:nvPr/>
              </p:nvSpPr>
              <p:spPr>
                <a:xfrm>
                  <a:off x="590458" y="6218880"/>
                  <a:ext cx="29287" cy="82536"/>
                </a:xfrm>
                <a:custGeom>
                  <a:avLst/>
                  <a:gdLst>
                    <a:gd name="connsiteX0" fmla="*/ 1331 w 29287"/>
                    <a:gd name="connsiteY0" fmla="*/ 82537 h 82536"/>
                    <a:gd name="connsiteX1" fmla="*/ 1331 w 29287"/>
                    <a:gd name="connsiteY1" fmla="*/ 82537 h 82536"/>
                    <a:gd name="connsiteX2" fmla="*/ 0 w 29287"/>
                    <a:gd name="connsiteY2" fmla="*/ 81206 h 82536"/>
                    <a:gd name="connsiteX3" fmla="*/ 13312 w 29287"/>
                    <a:gd name="connsiteY3" fmla="*/ 1331 h 82536"/>
                    <a:gd name="connsiteX4" fmla="*/ 14644 w 29287"/>
                    <a:gd name="connsiteY4" fmla="*/ 444 h 82536"/>
                    <a:gd name="connsiteX5" fmla="*/ 27956 w 29287"/>
                    <a:gd name="connsiteY5" fmla="*/ 0 h 82536"/>
                    <a:gd name="connsiteX6" fmla="*/ 29287 w 29287"/>
                    <a:gd name="connsiteY6" fmla="*/ 1331 h 82536"/>
                    <a:gd name="connsiteX7" fmla="*/ 27956 w 29287"/>
                    <a:gd name="connsiteY7" fmla="*/ 2662 h 82536"/>
                    <a:gd name="connsiteX8" fmla="*/ 15531 w 29287"/>
                    <a:gd name="connsiteY8" fmla="*/ 3106 h 82536"/>
                    <a:gd name="connsiteX9" fmla="*/ 2219 w 29287"/>
                    <a:gd name="connsiteY9" fmla="*/ 81649 h 82536"/>
                    <a:gd name="connsiteX10" fmla="*/ 1331 w 29287"/>
                    <a:gd name="connsiteY10" fmla="*/ 82537 h 8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287" h="82536">
                      <a:moveTo>
                        <a:pt x="1331" y="82537"/>
                      </a:moveTo>
                      <a:cubicBezTo>
                        <a:pt x="1331" y="82537"/>
                        <a:pt x="887" y="82537"/>
                        <a:pt x="1331" y="82537"/>
                      </a:cubicBezTo>
                      <a:cubicBezTo>
                        <a:pt x="444" y="82537"/>
                        <a:pt x="0" y="81649"/>
                        <a:pt x="0" y="81206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7956" y="0"/>
                      </a:lnTo>
                      <a:cubicBezTo>
                        <a:pt x="28844" y="0"/>
                        <a:pt x="29287" y="444"/>
                        <a:pt x="29287" y="1331"/>
                      </a:cubicBezTo>
                      <a:cubicBezTo>
                        <a:pt x="29287" y="2219"/>
                        <a:pt x="28844" y="2662"/>
                        <a:pt x="27956" y="2662"/>
                      </a:cubicBezTo>
                      <a:lnTo>
                        <a:pt x="15531" y="3106"/>
                      </a:lnTo>
                      <a:lnTo>
                        <a:pt x="2219" y="81649"/>
                      </a:lnTo>
                      <a:cubicBezTo>
                        <a:pt x="2219" y="82093"/>
                        <a:pt x="1775" y="82537"/>
                        <a:pt x="1331" y="82537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5" name="Рисунок 8">
                  <a:extLst>
                    <a:ext uri="{FF2B5EF4-FFF2-40B4-BE49-F238E27FC236}">
                      <a16:creationId xmlns:a16="http://schemas.microsoft.com/office/drawing/2014/main" id="{4B950C27-A7E0-640A-18AE-852F85653AB6}"/>
                    </a:ext>
                  </a:extLst>
                </p:cNvPr>
                <p:cNvSpPr/>
                <p:nvPr/>
              </p:nvSpPr>
              <p:spPr>
                <a:xfrm>
                  <a:off x="597558" y="6221543"/>
                  <a:ext cx="29731" cy="82980"/>
                </a:xfrm>
                <a:custGeom>
                  <a:avLst/>
                  <a:gdLst>
                    <a:gd name="connsiteX0" fmla="*/ 1331 w 29731"/>
                    <a:gd name="connsiteY0" fmla="*/ 82981 h 82980"/>
                    <a:gd name="connsiteX1" fmla="*/ 1331 w 29731"/>
                    <a:gd name="connsiteY1" fmla="*/ 82981 h 82980"/>
                    <a:gd name="connsiteX2" fmla="*/ 0 w 29731"/>
                    <a:gd name="connsiteY2" fmla="*/ 81649 h 82980"/>
                    <a:gd name="connsiteX3" fmla="*/ 12869 w 29731"/>
                    <a:gd name="connsiteY3" fmla="*/ 1331 h 82980"/>
                    <a:gd name="connsiteX4" fmla="*/ 14200 w 29731"/>
                    <a:gd name="connsiteY4" fmla="*/ 444 h 82980"/>
                    <a:gd name="connsiteX5" fmla="*/ 28400 w 29731"/>
                    <a:gd name="connsiteY5" fmla="*/ 0 h 82980"/>
                    <a:gd name="connsiteX6" fmla="*/ 29731 w 29731"/>
                    <a:gd name="connsiteY6" fmla="*/ 1331 h 82980"/>
                    <a:gd name="connsiteX7" fmla="*/ 28400 w 29731"/>
                    <a:gd name="connsiteY7" fmla="*/ 2662 h 82980"/>
                    <a:gd name="connsiteX8" fmla="*/ 15531 w 29731"/>
                    <a:gd name="connsiteY8" fmla="*/ 3106 h 82980"/>
                    <a:gd name="connsiteX9" fmla="*/ 2662 w 29731"/>
                    <a:gd name="connsiteY9" fmla="*/ 82537 h 82980"/>
                    <a:gd name="connsiteX10" fmla="*/ 1331 w 29731"/>
                    <a:gd name="connsiteY10" fmla="*/ 82981 h 82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2980">
                      <a:moveTo>
                        <a:pt x="1331" y="82981"/>
                      </a:moveTo>
                      <a:cubicBezTo>
                        <a:pt x="1331" y="82981"/>
                        <a:pt x="887" y="82981"/>
                        <a:pt x="1331" y="82981"/>
                      </a:cubicBezTo>
                      <a:cubicBezTo>
                        <a:pt x="444" y="82981"/>
                        <a:pt x="0" y="82093"/>
                        <a:pt x="0" y="81649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8400" y="0"/>
                      </a:lnTo>
                      <a:cubicBezTo>
                        <a:pt x="28844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531" y="3106"/>
                      </a:lnTo>
                      <a:lnTo>
                        <a:pt x="2662" y="82537"/>
                      </a:lnTo>
                      <a:cubicBezTo>
                        <a:pt x="2219" y="82537"/>
                        <a:pt x="1775" y="82981"/>
                        <a:pt x="1331" y="82981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6" name="Рисунок 8">
                  <a:extLst>
                    <a:ext uri="{FF2B5EF4-FFF2-40B4-BE49-F238E27FC236}">
                      <a16:creationId xmlns:a16="http://schemas.microsoft.com/office/drawing/2014/main" id="{78EABD6E-0188-E625-76AF-41278B5843EF}"/>
                    </a:ext>
                  </a:extLst>
                </p:cNvPr>
                <p:cNvSpPr/>
                <p:nvPr/>
              </p:nvSpPr>
              <p:spPr>
                <a:xfrm>
                  <a:off x="604214" y="6223762"/>
                  <a:ext cx="28843" cy="83868"/>
                </a:xfrm>
                <a:custGeom>
                  <a:avLst/>
                  <a:gdLst>
                    <a:gd name="connsiteX0" fmla="*/ 1331 w 28843"/>
                    <a:gd name="connsiteY0" fmla="*/ 83868 h 83868"/>
                    <a:gd name="connsiteX1" fmla="*/ 1331 w 28843"/>
                    <a:gd name="connsiteY1" fmla="*/ 83868 h 83868"/>
                    <a:gd name="connsiteX2" fmla="*/ 0 w 28843"/>
                    <a:gd name="connsiteY2" fmla="*/ 82537 h 83868"/>
                    <a:gd name="connsiteX3" fmla="*/ 12869 w 28843"/>
                    <a:gd name="connsiteY3" fmla="*/ 1331 h 83868"/>
                    <a:gd name="connsiteX4" fmla="*/ 14200 w 28843"/>
                    <a:gd name="connsiteY4" fmla="*/ 444 h 83868"/>
                    <a:gd name="connsiteX5" fmla="*/ 27512 w 28843"/>
                    <a:gd name="connsiteY5" fmla="*/ 0 h 83868"/>
                    <a:gd name="connsiteX6" fmla="*/ 28844 w 28843"/>
                    <a:gd name="connsiteY6" fmla="*/ 1331 h 83868"/>
                    <a:gd name="connsiteX7" fmla="*/ 27512 w 28843"/>
                    <a:gd name="connsiteY7" fmla="*/ 2662 h 83868"/>
                    <a:gd name="connsiteX8" fmla="*/ 15087 w 28843"/>
                    <a:gd name="connsiteY8" fmla="*/ 3106 h 83868"/>
                    <a:gd name="connsiteX9" fmla="*/ 2219 w 28843"/>
                    <a:gd name="connsiteY9" fmla="*/ 83424 h 83868"/>
                    <a:gd name="connsiteX10" fmla="*/ 1331 w 28843"/>
                    <a:gd name="connsiteY10" fmla="*/ 83868 h 83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843" h="83868">
                      <a:moveTo>
                        <a:pt x="1331" y="83868"/>
                      </a:moveTo>
                      <a:lnTo>
                        <a:pt x="1331" y="83868"/>
                      </a:lnTo>
                      <a:cubicBezTo>
                        <a:pt x="444" y="83868"/>
                        <a:pt x="0" y="82981"/>
                        <a:pt x="0" y="82537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512" y="0"/>
                      </a:lnTo>
                      <a:cubicBezTo>
                        <a:pt x="28400" y="0"/>
                        <a:pt x="28844" y="444"/>
                        <a:pt x="28844" y="1331"/>
                      </a:cubicBezTo>
                      <a:cubicBezTo>
                        <a:pt x="28844" y="2219"/>
                        <a:pt x="28400" y="2662"/>
                        <a:pt x="27512" y="2662"/>
                      </a:cubicBezTo>
                      <a:lnTo>
                        <a:pt x="15087" y="3106"/>
                      </a:lnTo>
                      <a:lnTo>
                        <a:pt x="2219" y="83424"/>
                      </a:lnTo>
                      <a:cubicBezTo>
                        <a:pt x="2662" y="83424"/>
                        <a:pt x="1775" y="83868"/>
                        <a:pt x="1331" y="83868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7" name="Рисунок 8">
                  <a:extLst>
                    <a:ext uri="{FF2B5EF4-FFF2-40B4-BE49-F238E27FC236}">
                      <a16:creationId xmlns:a16="http://schemas.microsoft.com/office/drawing/2014/main" id="{F3D9B9B9-4C49-0E67-BCB6-F77A7B055B6E}"/>
                    </a:ext>
                  </a:extLst>
                </p:cNvPr>
                <p:cNvSpPr/>
                <p:nvPr/>
              </p:nvSpPr>
              <p:spPr>
                <a:xfrm>
                  <a:off x="611314" y="6225980"/>
                  <a:ext cx="28399" cy="84755"/>
                </a:xfrm>
                <a:custGeom>
                  <a:avLst/>
                  <a:gdLst>
                    <a:gd name="connsiteX0" fmla="*/ 1331 w 28399"/>
                    <a:gd name="connsiteY0" fmla="*/ 84756 h 84755"/>
                    <a:gd name="connsiteX1" fmla="*/ 1331 w 28399"/>
                    <a:gd name="connsiteY1" fmla="*/ 84756 h 84755"/>
                    <a:gd name="connsiteX2" fmla="*/ 0 w 28399"/>
                    <a:gd name="connsiteY2" fmla="*/ 83424 h 84755"/>
                    <a:gd name="connsiteX3" fmla="*/ 12869 w 28399"/>
                    <a:gd name="connsiteY3" fmla="*/ 1331 h 84755"/>
                    <a:gd name="connsiteX4" fmla="*/ 14200 w 28399"/>
                    <a:gd name="connsiteY4" fmla="*/ 444 h 84755"/>
                    <a:gd name="connsiteX5" fmla="*/ 27069 w 28399"/>
                    <a:gd name="connsiteY5" fmla="*/ 0 h 84755"/>
                    <a:gd name="connsiteX6" fmla="*/ 28400 w 28399"/>
                    <a:gd name="connsiteY6" fmla="*/ 1331 h 84755"/>
                    <a:gd name="connsiteX7" fmla="*/ 27069 w 28399"/>
                    <a:gd name="connsiteY7" fmla="*/ 2662 h 84755"/>
                    <a:gd name="connsiteX8" fmla="*/ 15087 w 28399"/>
                    <a:gd name="connsiteY8" fmla="*/ 3106 h 84755"/>
                    <a:gd name="connsiteX9" fmla="*/ 2662 w 28399"/>
                    <a:gd name="connsiteY9" fmla="*/ 84312 h 84755"/>
                    <a:gd name="connsiteX10" fmla="*/ 1331 w 28399"/>
                    <a:gd name="connsiteY10" fmla="*/ 84756 h 84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4755">
                      <a:moveTo>
                        <a:pt x="1331" y="84756"/>
                      </a:moveTo>
                      <a:lnTo>
                        <a:pt x="1331" y="84756"/>
                      </a:lnTo>
                      <a:cubicBezTo>
                        <a:pt x="444" y="84756"/>
                        <a:pt x="0" y="83868"/>
                        <a:pt x="0" y="83424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087" y="3106"/>
                      </a:lnTo>
                      <a:lnTo>
                        <a:pt x="2662" y="84312"/>
                      </a:lnTo>
                      <a:cubicBezTo>
                        <a:pt x="2662" y="84312"/>
                        <a:pt x="1775" y="84756"/>
                        <a:pt x="1331" y="8475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8" name="Рисунок 8">
                  <a:extLst>
                    <a:ext uri="{FF2B5EF4-FFF2-40B4-BE49-F238E27FC236}">
                      <a16:creationId xmlns:a16="http://schemas.microsoft.com/office/drawing/2014/main" id="{DBDD74DF-57A6-6094-D428-F465E95B7AAA}"/>
                    </a:ext>
                  </a:extLst>
                </p:cNvPr>
                <p:cNvSpPr/>
                <p:nvPr/>
              </p:nvSpPr>
              <p:spPr>
                <a:xfrm>
                  <a:off x="617970" y="6228643"/>
                  <a:ext cx="28399" cy="85199"/>
                </a:xfrm>
                <a:custGeom>
                  <a:avLst/>
                  <a:gdLst>
                    <a:gd name="connsiteX0" fmla="*/ 1331 w 28399"/>
                    <a:gd name="connsiteY0" fmla="*/ 85199 h 85199"/>
                    <a:gd name="connsiteX1" fmla="*/ 1331 w 28399"/>
                    <a:gd name="connsiteY1" fmla="*/ 85199 h 85199"/>
                    <a:gd name="connsiteX2" fmla="*/ 0 w 28399"/>
                    <a:gd name="connsiteY2" fmla="*/ 83868 h 85199"/>
                    <a:gd name="connsiteX3" fmla="*/ 12869 w 28399"/>
                    <a:gd name="connsiteY3" fmla="*/ 887 h 85199"/>
                    <a:gd name="connsiteX4" fmla="*/ 14200 w 28399"/>
                    <a:gd name="connsiteY4" fmla="*/ 0 h 85199"/>
                    <a:gd name="connsiteX5" fmla="*/ 27069 w 28399"/>
                    <a:gd name="connsiteY5" fmla="*/ 0 h 85199"/>
                    <a:gd name="connsiteX6" fmla="*/ 28400 w 28399"/>
                    <a:gd name="connsiteY6" fmla="*/ 1331 h 85199"/>
                    <a:gd name="connsiteX7" fmla="*/ 27069 w 28399"/>
                    <a:gd name="connsiteY7" fmla="*/ 2662 h 85199"/>
                    <a:gd name="connsiteX8" fmla="*/ 15531 w 28399"/>
                    <a:gd name="connsiteY8" fmla="*/ 2662 h 85199"/>
                    <a:gd name="connsiteX9" fmla="*/ 2662 w 28399"/>
                    <a:gd name="connsiteY9" fmla="*/ 84312 h 85199"/>
                    <a:gd name="connsiteX10" fmla="*/ 1331 w 28399"/>
                    <a:gd name="connsiteY10" fmla="*/ 85199 h 85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5199">
                      <a:moveTo>
                        <a:pt x="1331" y="85199"/>
                      </a:moveTo>
                      <a:lnTo>
                        <a:pt x="1331" y="85199"/>
                      </a:lnTo>
                      <a:cubicBezTo>
                        <a:pt x="444" y="85199"/>
                        <a:pt x="0" y="84312"/>
                        <a:pt x="0" y="83868"/>
                      </a:cubicBezTo>
                      <a:lnTo>
                        <a:pt x="12869" y="887"/>
                      </a:lnTo>
                      <a:cubicBezTo>
                        <a:pt x="12869" y="444"/>
                        <a:pt x="13312" y="0"/>
                        <a:pt x="14200" y="0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531" y="2662"/>
                      </a:lnTo>
                      <a:lnTo>
                        <a:pt x="2662" y="84312"/>
                      </a:lnTo>
                      <a:cubicBezTo>
                        <a:pt x="2662" y="84756"/>
                        <a:pt x="1775" y="85199"/>
                        <a:pt x="1331" y="8519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1" name="Рисунок 8">
                <a:extLst>
                  <a:ext uri="{FF2B5EF4-FFF2-40B4-BE49-F238E27FC236}">
                    <a16:creationId xmlns:a16="http://schemas.microsoft.com/office/drawing/2014/main" id="{8B412AE0-D0DF-2833-D307-0702F14191A9}"/>
                  </a:ext>
                </a:extLst>
              </p:cNvPr>
              <p:cNvSpPr/>
              <p:nvPr/>
            </p:nvSpPr>
            <p:spPr>
              <a:xfrm>
                <a:off x="521677" y="6231749"/>
                <a:ext cx="175463" cy="248498"/>
              </a:xfrm>
              <a:custGeom>
                <a:avLst/>
                <a:gdLst>
                  <a:gd name="connsiteX0" fmla="*/ 71443 w 175463"/>
                  <a:gd name="connsiteY0" fmla="*/ 248498 h 248498"/>
                  <a:gd name="connsiteX1" fmla="*/ 0 w 175463"/>
                  <a:gd name="connsiteY1" fmla="*/ 179718 h 248498"/>
                  <a:gd name="connsiteX2" fmla="*/ 0 w 175463"/>
                  <a:gd name="connsiteY2" fmla="*/ 179274 h 248498"/>
                  <a:gd name="connsiteX3" fmla="*/ 444 w 175463"/>
                  <a:gd name="connsiteY3" fmla="*/ 173505 h 248498"/>
                  <a:gd name="connsiteX4" fmla="*/ 8431 w 175463"/>
                  <a:gd name="connsiteY4" fmla="*/ 122030 h 248498"/>
                  <a:gd name="connsiteX5" fmla="*/ 9762 w 175463"/>
                  <a:gd name="connsiteY5" fmla="*/ 120255 h 248498"/>
                  <a:gd name="connsiteX6" fmla="*/ 11981 w 175463"/>
                  <a:gd name="connsiteY6" fmla="*/ 120255 h 248498"/>
                  <a:gd name="connsiteX7" fmla="*/ 85199 w 175463"/>
                  <a:gd name="connsiteY7" fmla="*/ 157974 h 248498"/>
                  <a:gd name="connsiteX8" fmla="*/ 96293 w 175463"/>
                  <a:gd name="connsiteY8" fmla="*/ 154868 h 248498"/>
                  <a:gd name="connsiteX9" fmla="*/ 120699 w 175463"/>
                  <a:gd name="connsiteY9" fmla="*/ 2219 h 248498"/>
                  <a:gd name="connsiteX10" fmla="*/ 123362 w 175463"/>
                  <a:gd name="connsiteY10" fmla="*/ 0 h 248498"/>
                  <a:gd name="connsiteX11" fmla="*/ 173061 w 175463"/>
                  <a:gd name="connsiteY11" fmla="*/ 887 h 248498"/>
                  <a:gd name="connsiteX12" fmla="*/ 174836 w 175463"/>
                  <a:gd name="connsiteY12" fmla="*/ 1775 h 248498"/>
                  <a:gd name="connsiteX13" fmla="*/ 175280 w 175463"/>
                  <a:gd name="connsiteY13" fmla="*/ 3994 h 248498"/>
                  <a:gd name="connsiteX14" fmla="*/ 145549 w 175463"/>
                  <a:gd name="connsiteY14" fmla="*/ 173949 h 248498"/>
                  <a:gd name="connsiteX15" fmla="*/ 144218 w 175463"/>
                  <a:gd name="connsiteY15" fmla="*/ 182380 h 248498"/>
                  <a:gd name="connsiteX16" fmla="*/ 71443 w 175463"/>
                  <a:gd name="connsiteY16" fmla="*/ 248498 h 248498"/>
                  <a:gd name="connsiteX17" fmla="*/ 5325 w 175463"/>
                  <a:gd name="connsiteY17" fmla="*/ 180161 h 248498"/>
                  <a:gd name="connsiteX18" fmla="*/ 71887 w 175463"/>
                  <a:gd name="connsiteY18" fmla="*/ 244061 h 248498"/>
                  <a:gd name="connsiteX19" fmla="*/ 139336 w 175463"/>
                  <a:gd name="connsiteY19" fmla="*/ 181936 h 248498"/>
                  <a:gd name="connsiteX20" fmla="*/ 140668 w 175463"/>
                  <a:gd name="connsiteY20" fmla="*/ 173505 h 248498"/>
                  <a:gd name="connsiteX21" fmla="*/ 169955 w 175463"/>
                  <a:gd name="connsiteY21" fmla="*/ 6656 h 248498"/>
                  <a:gd name="connsiteX22" fmla="*/ 125580 w 175463"/>
                  <a:gd name="connsiteY22" fmla="*/ 5769 h 248498"/>
                  <a:gd name="connsiteX23" fmla="*/ 101618 w 175463"/>
                  <a:gd name="connsiteY23" fmla="*/ 157530 h 248498"/>
                  <a:gd name="connsiteX24" fmla="*/ 100287 w 175463"/>
                  <a:gd name="connsiteY24" fmla="*/ 159305 h 248498"/>
                  <a:gd name="connsiteX25" fmla="*/ 85643 w 175463"/>
                  <a:gd name="connsiteY25" fmla="*/ 163743 h 248498"/>
                  <a:gd name="connsiteX26" fmla="*/ 13312 w 175463"/>
                  <a:gd name="connsiteY26" fmla="*/ 126912 h 248498"/>
                  <a:gd name="connsiteX27" fmla="*/ 5769 w 175463"/>
                  <a:gd name="connsiteY27" fmla="*/ 173949 h 248498"/>
                  <a:gd name="connsiteX28" fmla="*/ 5769 w 175463"/>
                  <a:gd name="connsiteY28" fmla="*/ 173949 h 248498"/>
                  <a:gd name="connsiteX29" fmla="*/ 5325 w 175463"/>
                  <a:gd name="connsiteY29" fmla="*/ 180161 h 248498"/>
                  <a:gd name="connsiteX30" fmla="*/ 85199 w 175463"/>
                  <a:gd name="connsiteY30" fmla="*/ 158861 h 248498"/>
                  <a:gd name="connsiteX31" fmla="*/ 85199 w 175463"/>
                  <a:gd name="connsiteY31" fmla="*/ 158861 h 248498"/>
                  <a:gd name="connsiteX32" fmla="*/ 85199 w 175463"/>
                  <a:gd name="connsiteY32" fmla="*/ 158861 h 24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5463" h="248498">
                    <a:moveTo>
                      <a:pt x="71443" y="248498"/>
                    </a:moveTo>
                    <a:cubicBezTo>
                      <a:pt x="32393" y="248498"/>
                      <a:pt x="1775" y="218767"/>
                      <a:pt x="0" y="179718"/>
                    </a:cubicBezTo>
                    <a:cubicBezTo>
                      <a:pt x="0" y="179718"/>
                      <a:pt x="0" y="179718"/>
                      <a:pt x="0" y="179274"/>
                    </a:cubicBezTo>
                    <a:lnTo>
                      <a:pt x="444" y="173505"/>
                    </a:lnTo>
                    <a:cubicBezTo>
                      <a:pt x="444" y="159305"/>
                      <a:pt x="7987" y="123362"/>
                      <a:pt x="8431" y="122030"/>
                    </a:cubicBezTo>
                    <a:cubicBezTo>
                      <a:pt x="8431" y="121143"/>
                      <a:pt x="9319" y="120699"/>
                      <a:pt x="9762" y="120255"/>
                    </a:cubicBezTo>
                    <a:cubicBezTo>
                      <a:pt x="10650" y="119812"/>
                      <a:pt x="11537" y="119812"/>
                      <a:pt x="11981" y="120255"/>
                    </a:cubicBezTo>
                    <a:cubicBezTo>
                      <a:pt x="37718" y="134455"/>
                      <a:pt x="80318" y="157086"/>
                      <a:pt x="85199" y="157974"/>
                    </a:cubicBezTo>
                    <a:cubicBezTo>
                      <a:pt x="88306" y="157974"/>
                      <a:pt x="93630" y="155755"/>
                      <a:pt x="96293" y="154868"/>
                    </a:cubicBezTo>
                    <a:lnTo>
                      <a:pt x="120699" y="2219"/>
                    </a:lnTo>
                    <a:cubicBezTo>
                      <a:pt x="120699" y="887"/>
                      <a:pt x="122030" y="0"/>
                      <a:pt x="123362" y="0"/>
                    </a:cubicBezTo>
                    <a:lnTo>
                      <a:pt x="173061" y="887"/>
                    </a:lnTo>
                    <a:cubicBezTo>
                      <a:pt x="173949" y="887"/>
                      <a:pt x="174392" y="1331"/>
                      <a:pt x="174836" y="1775"/>
                    </a:cubicBezTo>
                    <a:cubicBezTo>
                      <a:pt x="175280" y="2219"/>
                      <a:pt x="175724" y="3106"/>
                      <a:pt x="175280" y="3994"/>
                    </a:cubicBezTo>
                    <a:lnTo>
                      <a:pt x="145549" y="173949"/>
                    </a:lnTo>
                    <a:lnTo>
                      <a:pt x="144218" y="182380"/>
                    </a:lnTo>
                    <a:cubicBezTo>
                      <a:pt x="136674" y="224536"/>
                      <a:pt x="110049" y="248498"/>
                      <a:pt x="71443" y="248498"/>
                    </a:cubicBezTo>
                    <a:close/>
                    <a:moveTo>
                      <a:pt x="5325" y="180161"/>
                    </a:moveTo>
                    <a:cubicBezTo>
                      <a:pt x="7100" y="216549"/>
                      <a:pt x="35500" y="244061"/>
                      <a:pt x="71887" y="244061"/>
                    </a:cubicBezTo>
                    <a:cubicBezTo>
                      <a:pt x="108274" y="244061"/>
                      <a:pt x="132236" y="221874"/>
                      <a:pt x="139336" y="181936"/>
                    </a:cubicBezTo>
                    <a:lnTo>
                      <a:pt x="140668" y="173505"/>
                    </a:lnTo>
                    <a:lnTo>
                      <a:pt x="169955" y="6656"/>
                    </a:lnTo>
                    <a:lnTo>
                      <a:pt x="125580" y="5769"/>
                    </a:lnTo>
                    <a:lnTo>
                      <a:pt x="101618" y="157530"/>
                    </a:lnTo>
                    <a:cubicBezTo>
                      <a:pt x="101618" y="158418"/>
                      <a:pt x="100730" y="159305"/>
                      <a:pt x="100287" y="159305"/>
                    </a:cubicBezTo>
                    <a:cubicBezTo>
                      <a:pt x="99399" y="159749"/>
                      <a:pt x="90968" y="163743"/>
                      <a:pt x="85643" y="163743"/>
                    </a:cubicBezTo>
                    <a:cubicBezTo>
                      <a:pt x="82093" y="163743"/>
                      <a:pt x="39937" y="141555"/>
                      <a:pt x="13312" y="126912"/>
                    </a:cubicBezTo>
                    <a:cubicBezTo>
                      <a:pt x="10650" y="136674"/>
                      <a:pt x="5769" y="163299"/>
                      <a:pt x="5769" y="173949"/>
                    </a:cubicBezTo>
                    <a:lnTo>
                      <a:pt x="5769" y="173949"/>
                    </a:lnTo>
                    <a:lnTo>
                      <a:pt x="5325" y="180161"/>
                    </a:lnTo>
                    <a:close/>
                    <a:moveTo>
                      <a:pt x="85199" y="158861"/>
                    </a:moveTo>
                    <a:lnTo>
                      <a:pt x="85199" y="158861"/>
                    </a:lnTo>
                    <a:lnTo>
                      <a:pt x="85199" y="158861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2" name="Рисунок 8">
                <a:extLst>
                  <a:ext uri="{FF2B5EF4-FFF2-40B4-BE49-F238E27FC236}">
                    <a16:creationId xmlns:a16="http://schemas.microsoft.com/office/drawing/2014/main" id="{647F4D96-73A3-6E56-C35B-A97B38834FBC}"/>
                  </a:ext>
                </a:extLst>
              </p:cNvPr>
              <p:cNvSpPr/>
              <p:nvPr/>
            </p:nvSpPr>
            <p:spPr>
              <a:xfrm>
                <a:off x="647701" y="6338526"/>
                <a:ext cx="20856" cy="115984"/>
              </a:xfrm>
              <a:custGeom>
                <a:avLst/>
                <a:gdLst>
                  <a:gd name="connsiteX0" fmla="*/ 0 w 20856"/>
                  <a:gd name="connsiteY0" fmla="*/ 110659 h 115984"/>
                  <a:gd name="connsiteX1" fmla="*/ 2219 w 20856"/>
                  <a:gd name="connsiteY1" fmla="*/ 84922 h 115984"/>
                  <a:gd name="connsiteX2" fmla="*/ 4881 w 20856"/>
                  <a:gd name="connsiteY2" fmla="*/ 59185 h 115984"/>
                  <a:gd name="connsiteX3" fmla="*/ 7544 w 20856"/>
                  <a:gd name="connsiteY3" fmla="*/ 33447 h 115984"/>
                  <a:gd name="connsiteX4" fmla="*/ 8875 w 20856"/>
                  <a:gd name="connsiteY4" fmla="*/ 20579 h 115984"/>
                  <a:gd name="connsiteX5" fmla="*/ 9762 w 20856"/>
                  <a:gd name="connsiteY5" fmla="*/ 13923 h 115984"/>
                  <a:gd name="connsiteX6" fmla="*/ 10650 w 20856"/>
                  <a:gd name="connsiteY6" fmla="*/ 7710 h 115984"/>
                  <a:gd name="connsiteX7" fmla="*/ 13312 w 20856"/>
                  <a:gd name="connsiteY7" fmla="*/ 12591 h 115984"/>
                  <a:gd name="connsiteX8" fmla="*/ 9762 w 20856"/>
                  <a:gd name="connsiteY8" fmla="*/ 9929 h 115984"/>
                  <a:gd name="connsiteX9" fmla="*/ 6212 w 20856"/>
                  <a:gd name="connsiteY9" fmla="*/ 7266 h 115984"/>
                  <a:gd name="connsiteX10" fmla="*/ 5769 w 20856"/>
                  <a:gd name="connsiteY10" fmla="*/ 1498 h 115984"/>
                  <a:gd name="connsiteX11" fmla="*/ 10206 w 20856"/>
                  <a:gd name="connsiteY11" fmla="*/ 166 h 115984"/>
                  <a:gd name="connsiteX12" fmla="*/ 14200 w 20856"/>
                  <a:gd name="connsiteY12" fmla="*/ 1941 h 115984"/>
                  <a:gd name="connsiteX13" fmla="*/ 18194 w 20856"/>
                  <a:gd name="connsiteY13" fmla="*/ 3716 h 115984"/>
                  <a:gd name="connsiteX14" fmla="*/ 20856 w 20856"/>
                  <a:gd name="connsiteY14" fmla="*/ 8154 h 115984"/>
                  <a:gd name="connsiteX15" fmla="*/ 20856 w 20856"/>
                  <a:gd name="connsiteY15" fmla="*/ 9041 h 115984"/>
                  <a:gd name="connsiteX16" fmla="*/ 20412 w 20856"/>
                  <a:gd name="connsiteY16" fmla="*/ 15698 h 115984"/>
                  <a:gd name="connsiteX17" fmla="*/ 19081 w 20856"/>
                  <a:gd name="connsiteY17" fmla="*/ 22354 h 115984"/>
                  <a:gd name="connsiteX18" fmla="*/ 17750 w 20856"/>
                  <a:gd name="connsiteY18" fmla="*/ 35222 h 115984"/>
                  <a:gd name="connsiteX19" fmla="*/ 14644 w 20856"/>
                  <a:gd name="connsiteY19" fmla="*/ 60960 h 115984"/>
                  <a:gd name="connsiteX20" fmla="*/ 11537 w 20856"/>
                  <a:gd name="connsiteY20" fmla="*/ 86697 h 115984"/>
                  <a:gd name="connsiteX21" fmla="*/ 7987 w 20856"/>
                  <a:gd name="connsiteY21" fmla="*/ 112434 h 115984"/>
                  <a:gd name="connsiteX22" fmla="*/ 3550 w 20856"/>
                  <a:gd name="connsiteY22" fmla="*/ 115984 h 115984"/>
                  <a:gd name="connsiteX23" fmla="*/ 0 w 20856"/>
                  <a:gd name="connsiteY23" fmla="*/ 110659 h 1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856" h="115984">
                    <a:moveTo>
                      <a:pt x="0" y="110659"/>
                    </a:moveTo>
                    <a:cubicBezTo>
                      <a:pt x="887" y="102228"/>
                      <a:pt x="1331" y="93353"/>
                      <a:pt x="2219" y="84922"/>
                    </a:cubicBezTo>
                    <a:lnTo>
                      <a:pt x="4881" y="59185"/>
                    </a:lnTo>
                    <a:cubicBezTo>
                      <a:pt x="5769" y="50754"/>
                      <a:pt x="6656" y="41879"/>
                      <a:pt x="7544" y="33447"/>
                    </a:cubicBezTo>
                    <a:lnTo>
                      <a:pt x="8875" y="20579"/>
                    </a:lnTo>
                    <a:lnTo>
                      <a:pt x="9762" y="13923"/>
                    </a:lnTo>
                    <a:cubicBezTo>
                      <a:pt x="10206" y="11704"/>
                      <a:pt x="10206" y="9485"/>
                      <a:pt x="10650" y="7710"/>
                    </a:cubicBezTo>
                    <a:lnTo>
                      <a:pt x="13312" y="12591"/>
                    </a:lnTo>
                    <a:cubicBezTo>
                      <a:pt x="11981" y="11704"/>
                      <a:pt x="10650" y="10816"/>
                      <a:pt x="9762" y="9929"/>
                    </a:cubicBezTo>
                    <a:cubicBezTo>
                      <a:pt x="8431" y="9041"/>
                      <a:pt x="7544" y="8154"/>
                      <a:pt x="6212" y="7266"/>
                    </a:cubicBezTo>
                    <a:cubicBezTo>
                      <a:pt x="4437" y="5935"/>
                      <a:pt x="4437" y="3273"/>
                      <a:pt x="5769" y="1498"/>
                    </a:cubicBezTo>
                    <a:cubicBezTo>
                      <a:pt x="7100" y="166"/>
                      <a:pt x="8875" y="-277"/>
                      <a:pt x="10206" y="166"/>
                    </a:cubicBezTo>
                    <a:cubicBezTo>
                      <a:pt x="11537" y="610"/>
                      <a:pt x="12869" y="1054"/>
                      <a:pt x="14200" y="1941"/>
                    </a:cubicBezTo>
                    <a:cubicBezTo>
                      <a:pt x="15531" y="2385"/>
                      <a:pt x="16862" y="3273"/>
                      <a:pt x="18194" y="3716"/>
                    </a:cubicBezTo>
                    <a:cubicBezTo>
                      <a:pt x="19969" y="4604"/>
                      <a:pt x="20856" y="6379"/>
                      <a:pt x="20856" y="8154"/>
                    </a:cubicBezTo>
                    <a:lnTo>
                      <a:pt x="20856" y="9041"/>
                    </a:lnTo>
                    <a:cubicBezTo>
                      <a:pt x="20856" y="11260"/>
                      <a:pt x="20412" y="13479"/>
                      <a:pt x="20412" y="15698"/>
                    </a:cubicBezTo>
                    <a:lnTo>
                      <a:pt x="19081" y="22354"/>
                    </a:lnTo>
                    <a:lnTo>
                      <a:pt x="17750" y="35222"/>
                    </a:lnTo>
                    <a:cubicBezTo>
                      <a:pt x="16862" y="43654"/>
                      <a:pt x="15975" y="52529"/>
                      <a:pt x="14644" y="60960"/>
                    </a:cubicBezTo>
                    <a:lnTo>
                      <a:pt x="11537" y="86697"/>
                    </a:lnTo>
                    <a:cubicBezTo>
                      <a:pt x="10206" y="95128"/>
                      <a:pt x="9319" y="104003"/>
                      <a:pt x="7987" y="112434"/>
                    </a:cubicBezTo>
                    <a:cubicBezTo>
                      <a:pt x="7544" y="114653"/>
                      <a:pt x="5769" y="115984"/>
                      <a:pt x="3550" y="115984"/>
                    </a:cubicBezTo>
                    <a:cubicBezTo>
                      <a:pt x="1331" y="114653"/>
                      <a:pt x="0" y="112878"/>
                      <a:pt x="0" y="110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3" name="Рисунок 8">
                <a:extLst>
                  <a:ext uri="{FF2B5EF4-FFF2-40B4-BE49-F238E27FC236}">
                    <a16:creationId xmlns:a16="http://schemas.microsoft.com/office/drawing/2014/main" id="{45C3F47D-CAEA-96C7-81AC-881872EB4443}"/>
                  </a:ext>
                </a:extLst>
              </p:cNvPr>
              <p:cNvSpPr/>
              <p:nvPr/>
            </p:nvSpPr>
            <p:spPr>
              <a:xfrm>
                <a:off x="645175" y="6328821"/>
                <a:ext cx="20139" cy="28508"/>
              </a:xfrm>
              <a:custGeom>
                <a:avLst/>
                <a:gdLst>
                  <a:gd name="connsiteX0" fmla="*/ 8739 w 20139"/>
                  <a:gd name="connsiteY0" fmla="*/ 28509 h 28508"/>
                  <a:gd name="connsiteX1" fmla="*/ 7407 w 20139"/>
                  <a:gd name="connsiteY1" fmla="*/ 28509 h 28508"/>
                  <a:gd name="connsiteX2" fmla="*/ 307 w 20139"/>
                  <a:gd name="connsiteY2" fmla="*/ 12534 h 28508"/>
                  <a:gd name="connsiteX3" fmla="*/ 4745 w 20139"/>
                  <a:gd name="connsiteY3" fmla="*/ 3215 h 28508"/>
                  <a:gd name="connsiteX4" fmla="*/ 12732 w 20139"/>
                  <a:gd name="connsiteY4" fmla="*/ 109 h 28508"/>
                  <a:gd name="connsiteX5" fmla="*/ 19832 w 20139"/>
                  <a:gd name="connsiteY5" fmla="*/ 16084 h 28508"/>
                  <a:gd name="connsiteX6" fmla="*/ 19832 w 20139"/>
                  <a:gd name="connsiteY6" fmla="*/ 16084 h 28508"/>
                  <a:gd name="connsiteX7" fmla="*/ 15395 w 20139"/>
                  <a:gd name="connsiteY7" fmla="*/ 25403 h 28508"/>
                  <a:gd name="connsiteX8" fmla="*/ 8739 w 20139"/>
                  <a:gd name="connsiteY8" fmla="*/ 28509 h 28508"/>
                  <a:gd name="connsiteX9" fmla="*/ 11401 w 20139"/>
                  <a:gd name="connsiteY9" fmla="*/ 3215 h 28508"/>
                  <a:gd name="connsiteX10" fmla="*/ 7407 w 20139"/>
                  <a:gd name="connsiteY10" fmla="*/ 5434 h 28508"/>
                  <a:gd name="connsiteX11" fmla="*/ 3857 w 20139"/>
                  <a:gd name="connsiteY11" fmla="*/ 12978 h 28508"/>
                  <a:gd name="connsiteX12" fmla="*/ 8295 w 20139"/>
                  <a:gd name="connsiteY12" fmla="*/ 24959 h 28508"/>
                  <a:gd name="connsiteX13" fmla="*/ 13176 w 20139"/>
                  <a:gd name="connsiteY13" fmla="*/ 22740 h 28508"/>
                  <a:gd name="connsiteX14" fmla="*/ 16726 w 20139"/>
                  <a:gd name="connsiteY14" fmla="*/ 15196 h 28508"/>
                  <a:gd name="connsiteX15" fmla="*/ 12289 w 20139"/>
                  <a:gd name="connsiteY15" fmla="*/ 3215 h 28508"/>
                  <a:gd name="connsiteX16" fmla="*/ 11401 w 20139"/>
                  <a:gd name="connsiteY16" fmla="*/ 3215 h 28508"/>
                  <a:gd name="connsiteX17" fmla="*/ 18057 w 20139"/>
                  <a:gd name="connsiteY17" fmla="*/ 15640 h 28508"/>
                  <a:gd name="connsiteX18" fmla="*/ 18057 w 20139"/>
                  <a:gd name="connsiteY18" fmla="*/ 15640 h 28508"/>
                  <a:gd name="connsiteX19" fmla="*/ 18057 w 20139"/>
                  <a:gd name="connsiteY19" fmla="*/ 15640 h 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139" h="28508">
                    <a:moveTo>
                      <a:pt x="8739" y="28509"/>
                    </a:moveTo>
                    <a:cubicBezTo>
                      <a:pt x="8295" y="28509"/>
                      <a:pt x="7851" y="28509"/>
                      <a:pt x="7407" y="28509"/>
                    </a:cubicBezTo>
                    <a:cubicBezTo>
                      <a:pt x="2082" y="27621"/>
                      <a:pt x="-1024" y="20521"/>
                      <a:pt x="307" y="12534"/>
                    </a:cubicBezTo>
                    <a:cubicBezTo>
                      <a:pt x="751" y="8984"/>
                      <a:pt x="2526" y="5434"/>
                      <a:pt x="4745" y="3215"/>
                    </a:cubicBezTo>
                    <a:cubicBezTo>
                      <a:pt x="6964" y="553"/>
                      <a:pt x="10070" y="-335"/>
                      <a:pt x="12732" y="109"/>
                    </a:cubicBezTo>
                    <a:cubicBezTo>
                      <a:pt x="18057" y="996"/>
                      <a:pt x="21164" y="8096"/>
                      <a:pt x="19832" y="16084"/>
                    </a:cubicBezTo>
                    <a:lnTo>
                      <a:pt x="19832" y="16084"/>
                    </a:lnTo>
                    <a:cubicBezTo>
                      <a:pt x="19389" y="19634"/>
                      <a:pt x="17614" y="23184"/>
                      <a:pt x="15395" y="25403"/>
                    </a:cubicBezTo>
                    <a:cubicBezTo>
                      <a:pt x="13620" y="27178"/>
                      <a:pt x="11401" y="28509"/>
                      <a:pt x="8739" y="28509"/>
                    </a:cubicBezTo>
                    <a:close/>
                    <a:moveTo>
                      <a:pt x="11401" y="3215"/>
                    </a:moveTo>
                    <a:cubicBezTo>
                      <a:pt x="10070" y="3215"/>
                      <a:pt x="8739" y="4103"/>
                      <a:pt x="7407" y="5434"/>
                    </a:cubicBezTo>
                    <a:cubicBezTo>
                      <a:pt x="5632" y="7209"/>
                      <a:pt x="4301" y="9871"/>
                      <a:pt x="3857" y="12978"/>
                    </a:cubicBezTo>
                    <a:cubicBezTo>
                      <a:pt x="2970" y="18746"/>
                      <a:pt x="4745" y="24515"/>
                      <a:pt x="8295" y="24959"/>
                    </a:cubicBezTo>
                    <a:cubicBezTo>
                      <a:pt x="10070" y="25403"/>
                      <a:pt x="11401" y="24515"/>
                      <a:pt x="13176" y="22740"/>
                    </a:cubicBezTo>
                    <a:cubicBezTo>
                      <a:pt x="14951" y="20965"/>
                      <a:pt x="16282" y="18303"/>
                      <a:pt x="16726" y="15196"/>
                    </a:cubicBezTo>
                    <a:cubicBezTo>
                      <a:pt x="17614" y="9428"/>
                      <a:pt x="15839" y="3659"/>
                      <a:pt x="12289" y="3215"/>
                    </a:cubicBezTo>
                    <a:cubicBezTo>
                      <a:pt x="11845" y="3215"/>
                      <a:pt x="11845" y="3215"/>
                      <a:pt x="11401" y="3215"/>
                    </a:cubicBezTo>
                    <a:close/>
                    <a:moveTo>
                      <a:pt x="18057" y="15640"/>
                    </a:moveTo>
                    <a:lnTo>
                      <a:pt x="18057" y="15640"/>
                    </a:lnTo>
                    <a:lnTo>
                      <a:pt x="18057" y="156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4" name="Рисунок 8">
                <a:extLst>
                  <a:ext uri="{FF2B5EF4-FFF2-40B4-BE49-F238E27FC236}">
                    <a16:creationId xmlns:a16="http://schemas.microsoft.com/office/drawing/2014/main" id="{89F16237-EA98-785B-3860-6DC806A8E02E}"/>
                  </a:ext>
                </a:extLst>
              </p:cNvPr>
              <p:cNvSpPr/>
              <p:nvPr/>
            </p:nvSpPr>
            <p:spPr>
              <a:xfrm>
                <a:off x="628620" y="6201453"/>
                <a:ext cx="65230" cy="33401"/>
              </a:xfrm>
              <a:custGeom>
                <a:avLst/>
                <a:gdLst>
                  <a:gd name="connsiteX0" fmla="*/ 62125 w 65230"/>
                  <a:gd name="connsiteY0" fmla="*/ 33402 h 33401"/>
                  <a:gd name="connsiteX1" fmla="*/ 62125 w 65230"/>
                  <a:gd name="connsiteY1" fmla="*/ 33402 h 33401"/>
                  <a:gd name="connsiteX2" fmla="*/ 887 w 65230"/>
                  <a:gd name="connsiteY2" fmla="*/ 11658 h 33401"/>
                  <a:gd name="connsiteX3" fmla="*/ 0 w 65230"/>
                  <a:gd name="connsiteY3" fmla="*/ 10327 h 33401"/>
                  <a:gd name="connsiteX4" fmla="*/ 1331 w 65230"/>
                  <a:gd name="connsiteY4" fmla="*/ 1008 h 33401"/>
                  <a:gd name="connsiteX5" fmla="*/ 2662 w 65230"/>
                  <a:gd name="connsiteY5" fmla="*/ 121 h 33401"/>
                  <a:gd name="connsiteX6" fmla="*/ 16419 w 65230"/>
                  <a:gd name="connsiteY6" fmla="*/ 1452 h 33401"/>
                  <a:gd name="connsiteX7" fmla="*/ 16862 w 65230"/>
                  <a:gd name="connsiteY7" fmla="*/ 1452 h 33401"/>
                  <a:gd name="connsiteX8" fmla="*/ 64343 w 65230"/>
                  <a:gd name="connsiteY8" fmla="*/ 18315 h 33401"/>
                  <a:gd name="connsiteX9" fmla="*/ 65231 w 65230"/>
                  <a:gd name="connsiteY9" fmla="*/ 19646 h 33401"/>
                  <a:gd name="connsiteX10" fmla="*/ 63012 w 65230"/>
                  <a:gd name="connsiteY10" fmla="*/ 32514 h 33401"/>
                  <a:gd name="connsiteX11" fmla="*/ 62125 w 65230"/>
                  <a:gd name="connsiteY11" fmla="*/ 33402 h 33401"/>
                  <a:gd name="connsiteX12" fmla="*/ 62125 w 65230"/>
                  <a:gd name="connsiteY12" fmla="*/ 33402 h 33401"/>
                  <a:gd name="connsiteX13" fmla="*/ 2662 w 65230"/>
                  <a:gd name="connsiteY13" fmla="*/ 9440 h 33401"/>
                  <a:gd name="connsiteX14" fmla="*/ 60793 w 65230"/>
                  <a:gd name="connsiteY14" fmla="*/ 30296 h 33401"/>
                  <a:gd name="connsiteX15" fmla="*/ 62568 w 65230"/>
                  <a:gd name="connsiteY15" fmla="*/ 20090 h 33401"/>
                  <a:gd name="connsiteX16" fmla="*/ 15975 w 65230"/>
                  <a:gd name="connsiteY16" fmla="*/ 3671 h 33401"/>
                  <a:gd name="connsiteX17" fmla="*/ 3550 w 65230"/>
                  <a:gd name="connsiteY17" fmla="*/ 2340 h 33401"/>
                  <a:gd name="connsiteX18" fmla="*/ 2662 w 65230"/>
                  <a:gd name="connsiteY18" fmla="*/ 9440 h 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230" h="33401">
                    <a:moveTo>
                      <a:pt x="62125" y="33402"/>
                    </a:moveTo>
                    <a:cubicBezTo>
                      <a:pt x="61681" y="33402"/>
                      <a:pt x="61681" y="33402"/>
                      <a:pt x="62125" y="33402"/>
                    </a:cubicBezTo>
                    <a:lnTo>
                      <a:pt x="887" y="11658"/>
                    </a:lnTo>
                    <a:cubicBezTo>
                      <a:pt x="444" y="11658"/>
                      <a:pt x="0" y="10771"/>
                      <a:pt x="0" y="10327"/>
                    </a:cubicBezTo>
                    <a:lnTo>
                      <a:pt x="1331" y="1008"/>
                    </a:lnTo>
                    <a:cubicBezTo>
                      <a:pt x="1331" y="565"/>
                      <a:pt x="2219" y="-323"/>
                      <a:pt x="2662" y="121"/>
                    </a:cubicBezTo>
                    <a:lnTo>
                      <a:pt x="16419" y="1452"/>
                    </a:lnTo>
                    <a:cubicBezTo>
                      <a:pt x="16419" y="1452"/>
                      <a:pt x="16419" y="1452"/>
                      <a:pt x="16862" y="1452"/>
                    </a:cubicBezTo>
                    <a:lnTo>
                      <a:pt x="64343" y="18315"/>
                    </a:lnTo>
                    <a:cubicBezTo>
                      <a:pt x="64787" y="18315"/>
                      <a:pt x="65231" y="19202"/>
                      <a:pt x="65231" y="19646"/>
                    </a:cubicBezTo>
                    <a:lnTo>
                      <a:pt x="63012" y="32514"/>
                    </a:lnTo>
                    <a:cubicBezTo>
                      <a:pt x="63012" y="32958"/>
                      <a:pt x="62568" y="33402"/>
                      <a:pt x="62125" y="33402"/>
                    </a:cubicBezTo>
                    <a:cubicBezTo>
                      <a:pt x="62568" y="33402"/>
                      <a:pt x="62125" y="33402"/>
                      <a:pt x="62125" y="33402"/>
                    </a:cubicBezTo>
                    <a:close/>
                    <a:moveTo>
                      <a:pt x="2662" y="9440"/>
                    </a:moveTo>
                    <a:lnTo>
                      <a:pt x="60793" y="30296"/>
                    </a:lnTo>
                    <a:lnTo>
                      <a:pt x="62568" y="20090"/>
                    </a:lnTo>
                    <a:lnTo>
                      <a:pt x="15975" y="3671"/>
                    </a:lnTo>
                    <a:lnTo>
                      <a:pt x="3550" y="2340"/>
                    </a:lnTo>
                    <a:lnTo>
                      <a:pt x="2662" y="94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5" name="Рисунок 8">
                <a:extLst>
                  <a:ext uri="{FF2B5EF4-FFF2-40B4-BE49-F238E27FC236}">
                    <a16:creationId xmlns:a16="http://schemas.microsoft.com/office/drawing/2014/main" id="{4E4DB0B0-40EC-41AF-A3AD-F1A2B041FCC7}"/>
                  </a:ext>
                </a:extLst>
              </p:cNvPr>
              <p:cNvSpPr/>
              <p:nvPr/>
            </p:nvSpPr>
            <p:spPr>
              <a:xfrm>
                <a:off x="628176" y="6201131"/>
                <a:ext cx="50261" cy="28843"/>
              </a:xfrm>
              <a:custGeom>
                <a:avLst/>
                <a:gdLst>
                  <a:gd name="connsiteX0" fmla="*/ 46593 w 50261"/>
                  <a:gd name="connsiteY0" fmla="*/ 28844 h 28843"/>
                  <a:gd name="connsiteX1" fmla="*/ 46593 w 50261"/>
                  <a:gd name="connsiteY1" fmla="*/ 28844 h 28843"/>
                  <a:gd name="connsiteX2" fmla="*/ 1331 w 50261"/>
                  <a:gd name="connsiteY2" fmla="*/ 11981 h 28843"/>
                  <a:gd name="connsiteX3" fmla="*/ 0 w 50261"/>
                  <a:gd name="connsiteY3" fmla="*/ 9762 h 28843"/>
                  <a:gd name="connsiteX4" fmla="*/ 1331 w 50261"/>
                  <a:gd name="connsiteY4" fmla="*/ 1331 h 28843"/>
                  <a:gd name="connsiteX5" fmla="*/ 2219 w 50261"/>
                  <a:gd name="connsiteY5" fmla="*/ 0 h 28843"/>
                  <a:gd name="connsiteX6" fmla="*/ 3994 w 50261"/>
                  <a:gd name="connsiteY6" fmla="*/ 0 h 28843"/>
                  <a:gd name="connsiteX7" fmla="*/ 48812 w 50261"/>
                  <a:gd name="connsiteY7" fmla="*/ 16419 h 28843"/>
                  <a:gd name="connsiteX8" fmla="*/ 50143 w 50261"/>
                  <a:gd name="connsiteY8" fmla="*/ 18637 h 28843"/>
                  <a:gd name="connsiteX9" fmla="*/ 48368 w 50261"/>
                  <a:gd name="connsiteY9" fmla="*/ 27069 h 28843"/>
                  <a:gd name="connsiteX10" fmla="*/ 47481 w 50261"/>
                  <a:gd name="connsiteY10" fmla="*/ 28400 h 28843"/>
                  <a:gd name="connsiteX11" fmla="*/ 46593 w 50261"/>
                  <a:gd name="connsiteY11" fmla="*/ 28844 h 28843"/>
                  <a:gd name="connsiteX12" fmla="*/ 3994 w 50261"/>
                  <a:gd name="connsiteY12" fmla="*/ 9319 h 28843"/>
                  <a:gd name="connsiteX13" fmla="*/ 45262 w 50261"/>
                  <a:gd name="connsiteY13" fmla="*/ 24406 h 28843"/>
                  <a:gd name="connsiteX14" fmla="*/ 46150 w 50261"/>
                  <a:gd name="connsiteY14" fmla="*/ 19969 h 28843"/>
                  <a:gd name="connsiteX15" fmla="*/ 4881 w 50261"/>
                  <a:gd name="connsiteY15" fmla="*/ 4437 h 28843"/>
                  <a:gd name="connsiteX16" fmla="*/ 3994 w 50261"/>
                  <a:gd name="connsiteY16" fmla="*/ 9319 h 28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61" h="28843">
                    <a:moveTo>
                      <a:pt x="46593" y="28844"/>
                    </a:moveTo>
                    <a:lnTo>
                      <a:pt x="46593" y="28844"/>
                    </a:lnTo>
                    <a:lnTo>
                      <a:pt x="1331" y="11981"/>
                    </a:lnTo>
                    <a:cubicBezTo>
                      <a:pt x="444" y="11537"/>
                      <a:pt x="0" y="10650"/>
                      <a:pt x="0" y="9762"/>
                    </a:cubicBezTo>
                    <a:lnTo>
                      <a:pt x="1331" y="1331"/>
                    </a:lnTo>
                    <a:cubicBezTo>
                      <a:pt x="1331" y="887"/>
                      <a:pt x="1775" y="444"/>
                      <a:pt x="2219" y="0"/>
                    </a:cubicBezTo>
                    <a:cubicBezTo>
                      <a:pt x="3106" y="0"/>
                      <a:pt x="3550" y="0"/>
                      <a:pt x="3994" y="0"/>
                    </a:cubicBezTo>
                    <a:lnTo>
                      <a:pt x="48812" y="16419"/>
                    </a:lnTo>
                    <a:cubicBezTo>
                      <a:pt x="49700" y="16862"/>
                      <a:pt x="50587" y="17750"/>
                      <a:pt x="50143" y="18637"/>
                    </a:cubicBezTo>
                    <a:lnTo>
                      <a:pt x="48368" y="27069"/>
                    </a:lnTo>
                    <a:cubicBezTo>
                      <a:pt x="48368" y="27512"/>
                      <a:pt x="47925" y="27956"/>
                      <a:pt x="47481" y="28400"/>
                    </a:cubicBezTo>
                    <a:cubicBezTo>
                      <a:pt x="47481" y="28400"/>
                      <a:pt x="47037" y="28844"/>
                      <a:pt x="46593" y="28844"/>
                    </a:cubicBezTo>
                    <a:close/>
                    <a:moveTo>
                      <a:pt x="3994" y="9319"/>
                    </a:moveTo>
                    <a:lnTo>
                      <a:pt x="45262" y="24406"/>
                    </a:lnTo>
                    <a:lnTo>
                      <a:pt x="46150" y="19969"/>
                    </a:lnTo>
                    <a:lnTo>
                      <a:pt x="4881" y="4437"/>
                    </a:lnTo>
                    <a:lnTo>
                      <a:pt x="3994" y="9319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6" name="Рисунок 8">
                <a:extLst>
                  <a:ext uri="{FF2B5EF4-FFF2-40B4-BE49-F238E27FC236}">
                    <a16:creationId xmlns:a16="http://schemas.microsoft.com/office/drawing/2014/main" id="{BA6ECEA2-355A-C1B9-09CB-4EB34F1E22B8}"/>
                  </a:ext>
                </a:extLst>
              </p:cNvPr>
              <p:cNvGrpSpPr/>
              <p:nvPr/>
            </p:nvGrpSpPr>
            <p:grpSpPr>
              <a:xfrm>
                <a:off x="675483" y="6217819"/>
                <a:ext cx="18098" cy="5055"/>
                <a:chOff x="675483" y="6217819"/>
                <a:chExt cx="18098" cy="5055"/>
              </a:xfrm>
              <a:solidFill>
                <a:srgbClr val="FFFFFF"/>
              </a:solidFill>
            </p:grpSpPr>
            <p:sp>
              <p:nvSpPr>
                <p:cNvPr id="59" name="Рисунок 8">
                  <a:extLst>
                    <a:ext uri="{FF2B5EF4-FFF2-40B4-BE49-F238E27FC236}">
                      <a16:creationId xmlns:a16="http://schemas.microsoft.com/office/drawing/2014/main" id="{3D015E6B-81CB-B2F4-3DFD-04EECE952E8E}"/>
                    </a:ext>
                  </a:extLst>
                </p:cNvPr>
                <p:cNvSpPr/>
                <p:nvPr/>
              </p:nvSpPr>
              <p:spPr>
                <a:xfrm>
                  <a:off x="676544" y="6218880"/>
                  <a:ext cx="15531" cy="2662"/>
                </a:xfrm>
                <a:custGeom>
                  <a:avLst/>
                  <a:gdLst>
                    <a:gd name="connsiteX0" fmla="*/ 0 w 15531"/>
                    <a:gd name="connsiteY0" fmla="*/ 0 h 2662"/>
                    <a:gd name="connsiteX1" fmla="*/ 15531 w 15531"/>
                    <a:gd name="connsiteY1" fmla="*/ 2662 h 2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31" h="2662">
                      <a:moveTo>
                        <a:pt x="0" y="0"/>
                      </a:moveTo>
                      <a:lnTo>
                        <a:pt x="15531" y="2662"/>
                      </a:lnTo>
                    </a:path>
                  </a:pathLst>
                </a:custGeom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0" name="Рисунок 8">
                  <a:extLst>
                    <a:ext uri="{FF2B5EF4-FFF2-40B4-BE49-F238E27FC236}">
                      <a16:creationId xmlns:a16="http://schemas.microsoft.com/office/drawing/2014/main" id="{CC88F469-C974-5F76-B8D1-FF0298902B48}"/>
                    </a:ext>
                  </a:extLst>
                </p:cNvPr>
                <p:cNvSpPr/>
                <p:nvPr/>
              </p:nvSpPr>
              <p:spPr>
                <a:xfrm>
                  <a:off x="675483" y="6217819"/>
                  <a:ext cx="18098" cy="5055"/>
                </a:xfrm>
                <a:custGeom>
                  <a:avLst/>
                  <a:gdLst>
                    <a:gd name="connsiteX0" fmla="*/ 16593 w 18098"/>
                    <a:gd name="connsiteY0" fmla="*/ 5055 h 5055"/>
                    <a:gd name="connsiteX1" fmla="*/ 16593 w 18098"/>
                    <a:gd name="connsiteY1" fmla="*/ 5055 h 5055"/>
                    <a:gd name="connsiteX2" fmla="*/ 1062 w 18098"/>
                    <a:gd name="connsiteY2" fmla="*/ 2393 h 5055"/>
                    <a:gd name="connsiteX3" fmla="*/ 174 w 18098"/>
                    <a:gd name="connsiteY3" fmla="*/ 1062 h 5055"/>
                    <a:gd name="connsiteX4" fmla="*/ 1505 w 18098"/>
                    <a:gd name="connsiteY4" fmla="*/ 174 h 5055"/>
                    <a:gd name="connsiteX5" fmla="*/ 17036 w 18098"/>
                    <a:gd name="connsiteY5" fmla="*/ 2837 h 5055"/>
                    <a:gd name="connsiteX6" fmla="*/ 17924 w 18098"/>
                    <a:gd name="connsiteY6" fmla="*/ 4168 h 5055"/>
                    <a:gd name="connsiteX7" fmla="*/ 16593 w 18098"/>
                    <a:gd name="connsiteY7" fmla="*/ 5055 h 5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98" h="5055">
                      <a:moveTo>
                        <a:pt x="16593" y="5055"/>
                      </a:moveTo>
                      <a:lnTo>
                        <a:pt x="16593" y="5055"/>
                      </a:lnTo>
                      <a:lnTo>
                        <a:pt x="1062" y="2393"/>
                      </a:lnTo>
                      <a:cubicBezTo>
                        <a:pt x="174" y="2393"/>
                        <a:pt x="-270" y="1505"/>
                        <a:pt x="174" y="1062"/>
                      </a:cubicBezTo>
                      <a:cubicBezTo>
                        <a:pt x="174" y="174"/>
                        <a:pt x="1062" y="-270"/>
                        <a:pt x="1505" y="174"/>
                      </a:cubicBezTo>
                      <a:lnTo>
                        <a:pt x="17036" y="2837"/>
                      </a:lnTo>
                      <a:cubicBezTo>
                        <a:pt x="17924" y="2837"/>
                        <a:pt x="18368" y="3724"/>
                        <a:pt x="17924" y="4168"/>
                      </a:cubicBezTo>
                      <a:cubicBezTo>
                        <a:pt x="17480" y="4612"/>
                        <a:pt x="17036" y="5055"/>
                        <a:pt x="16593" y="5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7" name="Рисунок 8">
                <a:extLst>
                  <a:ext uri="{FF2B5EF4-FFF2-40B4-BE49-F238E27FC236}">
                    <a16:creationId xmlns:a16="http://schemas.microsoft.com/office/drawing/2014/main" id="{66337309-49F7-A2CA-29BB-93356809CF05}"/>
                  </a:ext>
                </a:extLst>
              </p:cNvPr>
              <p:cNvSpPr/>
              <p:nvPr/>
            </p:nvSpPr>
            <p:spPr>
              <a:xfrm>
                <a:off x="542089" y="6348898"/>
                <a:ext cx="76768" cy="39937"/>
              </a:xfrm>
              <a:custGeom>
                <a:avLst/>
                <a:gdLst>
                  <a:gd name="connsiteX0" fmla="*/ 75437 w 76768"/>
                  <a:gd name="connsiteY0" fmla="*/ 39937 h 39937"/>
                  <a:gd name="connsiteX1" fmla="*/ 74549 w 76768"/>
                  <a:gd name="connsiteY1" fmla="*/ 39937 h 39937"/>
                  <a:gd name="connsiteX2" fmla="*/ 887 w 76768"/>
                  <a:gd name="connsiteY2" fmla="*/ 3106 h 39937"/>
                  <a:gd name="connsiteX3" fmla="*/ 0 w 76768"/>
                  <a:gd name="connsiteY3" fmla="*/ 887 h 39937"/>
                  <a:gd name="connsiteX4" fmla="*/ 2219 w 76768"/>
                  <a:gd name="connsiteY4" fmla="*/ 0 h 39937"/>
                  <a:gd name="connsiteX5" fmla="*/ 75881 w 76768"/>
                  <a:gd name="connsiteY5" fmla="*/ 36831 h 39937"/>
                  <a:gd name="connsiteX6" fmla="*/ 76768 w 76768"/>
                  <a:gd name="connsiteY6" fmla="*/ 39050 h 39937"/>
                  <a:gd name="connsiteX7" fmla="*/ 75437 w 76768"/>
                  <a:gd name="connsiteY7" fmla="*/ 39937 h 3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768" h="39937">
                    <a:moveTo>
                      <a:pt x="75437" y="39937"/>
                    </a:moveTo>
                    <a:cubicBezTo>
                      <a:pt x="74993" y="39937"/>
                      <a:pt x="74993" y="39937"/>
                      <a:pt x="74549" y="39937"/>
                    </a:cubicBezTo>
                    <a:lnTo>
                      <a:pt x="887" y="3106"/>
                    </a:lnTo>
                    <a:cubicBezTo>
                      <a:pt x="0" y="2662"/>
                      <a:pt x="0" y="1775"/>
                      <a:pt x="0" y="887"/>
                    </a:cubicBezTo>
                    <a:cubicBezTo>
                      <a:pt x="444" y="0"/>
                      <a:pt x="1331" y="0"/>
                      <a:pt x="2219" y="0"/>
                    </a:cubicBezTo>
                    <a:lnTo>
                      <a:pt x="75881" y="36831"/>
                    </a:lnTo>
                    <a:cubicBezTo>
                      <a:pt x="76768" y="37275"/>
                      <a:pt x="76768" y="38162"/>
                      <a:pt x="76768" y="39050"/>
                    </a:cubicBezTo>
                    <a:cubicBezTo>
                      <a:pt x="76324" y="39493"/>
                      <a:pt x="75881" y="39937"/>
                      <a:pt x="75437" y="399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8" name="Рисунок 8">
                <a:extLst>
                  <a:ext uri="{FF2B5EF4-FFF2-40B4-BE49-F238E27FC236}">
                    <a16:creationId xmlns:a16="http://schemas.microsoft.com/office/drawing/2014/main" id="{7AF320F2-9B27-1043-ABAD-9EFD9D9A3AD5}"/>
                  </a:ext>
                </a:extLst>
              </p:cNvPr>
              <p:cNvSpPr/>
              <p:nvPr/>
            </p:nvSpPr>
            <p:spPr>
              <a:xfrm>
                <a:off x="597835" y="6396823"/>
                <a:ext cx="25133" cy="81649"/>
              </a:xfrm>
              <a:custGeom>
                <a:avLst/>
                <a:gdLst>
                  <a:gd name="connsiteX0" fmla="*/ 23685 w 25133"/>
                  <a:gd name="connsiteY0" fmla="*/ 81649 h 81649"/>
                  <a:gd name="connsiteX1" fmla="*/ 23685 w 25133"/>
                  <a:gd name="connsiteY1" fmla="*/ 81649 h 81649"/>
                  <a:gd name="connsiteX2" fmla="*/ 166 w 25133"/>
                  <a:gd name="connsiteY2" fmla="*/ 56356 h 81649"/>
                  <a:gd name="connsiteX3" fmla="*/ 6378 w 25133"/>
                  <a:gd name="connsiteY3" fmla="*/ 1331 h 81649"/>
                  <a:gd name="connsiteX4" fmla="*/ 8153 w 25133"/>
                  <a:gd name="connsiteY4" fmla="*/ 0 h 81649"/>
                  <a:gd name="connsiteX5" fmla="*/ 9485 w 25133"/>
                  <a:gd name="connsiteY5" fmla="*/ 1775 h 81649"/>
                  <a:gd name="connsiteX6" fmla="*/ 3272 w 25133"/>
                  <a:gd name="connsiteY6" fmla="*/ 55912 h 81649"/>
                  <a:gd name="connsiteX7" fmla="*/ 23685 w 25133"/>
                  <a:gd name="connsiteY7" fmla="*/ 78099 h 81649"/>
                  <a:gd name="connsiteX8" fmla="*/ 25016 w 25133"/>
                  <a:gd name="connsiteY8" fmla="*/ 79874 h 81649"/>
                  <a:gd name="connsiteX9" fmla="*/ 23685 w 25133"/>
                  <a:gd name="connsiteY9" fmla="*/ 81649 h 8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33" h="81649">
                    <a:moveTo>
                      <a:pt x="23685" y="81649"/>
                    </a:moveTo>
                    <a:cubicBezTo>
                      <a:pt x="23241" y="81649"/>
                      <a:pt x="23241" y="81649"/>
                      <a:pt x="23685" y="81649"/>
                    </a:cubicBezTo>
                    <a:cubicBezTo>
                      <a:pt x="23241" y="81649"/>
                      <a:pt x="2385" y="78543"/>
                      <a:pt x="166" y="56356"/>
                    </a:cubicBezTo>
                    <a:cubicBezTo>
                      <a:pt x="-1165" y="43487"/>
                      <a:pt x="5935" y="3106"/>
                      <a:pt x="6378" y="1331"/>
                    </a:cubicBezTo>
                    <a:cubicBezTo>
                      <a:pt x="6378" y="444"/>
                      <a:pt x="7266" y="0"/>
                      <a:pt x="8153" y="0"/>
                    </a:cubicBezTo>
                    <a:cubicBezTo>
                      <a:pt x="9041" y="0"/>
                      <a:pt x="9485" y="887"/>
                      <a:pt x="9485" y="1775"/>
                    </a:cubicBezTo>
                    <a:cubicBezTo>
                      <a:pt x="9485" y="2219"/>
                      <a:pt x="2385" y="43487"/>
                      <a:pt x="3272" y="55912"/>
                    </a:cubicBezTo>
                    <a:cubicBezTo>
                      <a:pt x="5047" y="75437"/>
                      <a:pt x="22797" y="78099"/>
                      <a:pt x="23685" y="78099"/>
                    </a:cubicBezTo>
                    <a:cubicBezTo>
                      <a:pt x="24572" y="78099"/>
                      <a:pt x="25460" y="78987"/>
                      <a:pt x="25016" y="79874"/>
                    </a:cubicBezTo>
                    <a:cubicBezTo>
                      <a:pt x="25016" y="81206"/>
                      <a:pt x="24128" y="81649"/>
                      <a:pt x="23685" y="816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5898762-6878-1A56-06E9-5F5774FD99E9}"/>
              </a:ext>
            </a:extLst>
          </p:cNvPr>
          <p:cNvSpPr/>
          <p:nvPr/>
        </p:nvSpPr>
        <p:spPr>
          <a:xfrm>
            <a:off x="4385500" y="1"/>
            <a:ext cx="373001" cy="411509"/>
          </a:xfrm>
          <a:prstGeom prst="rect">
            <a:avLst/>
          </a:prstGeom>
          <a:solidFill>
            <a:srgbClr val="F5C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4F48F4-E48B-7476-F20F-89E4983AAA43}"/>
              </a:ext>
            </a:extLst>
          </p:cNvPr>
          <p:cNvSpPr txBox="1"/>
          <p:nvPr/>
        </p:nvSpPr>
        <p:spPr>
          <a:xfrm>
            <a:off x="707640" y="1154854"/>
            <a:ext cx="76343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Начиная с версии </a:t>
            </a:r>
            <a:r>
              <a:rPr lang="en" dirty="0" err="1">
                <a:solidFill>
                  <a:schemeClr val="bg1"/>
                </a:solidFill>
              </a:rPr>
              <a:t>Routeros</a:t>
            </a:r>
            <a:r>
              <a:rPr lang="en" dirty="0">
                <a:solidFill>
                  <a:schemeClr val="bg1"/>
                </a:solidFill>
              </a:rPr>
              <a:t> 7.18, </a:t>
            </a:r>
            <a:r>
              <a:rPr lang="ru-RU" dirty="0">
                <a:solidFill>
                  <a:schemeClr val="bg1"/>
                </a:solidFill>
              </a:rPr>
              <a:t>была представлена ​​первоначальная поддержка </a:t>
            </a:r>
            <a:r>
              <a:rPr lang="en-US" dirty="0">
                <a:solidFill>
                  <a:schemeClr val="bg1"/>
                </a:solidFill>
              </a:rPr>
              <a:t>HW offload </a:t>
            </a:r>
            <a:r>
              <a:rPr lang="en" dirty="0">
                <a:solidFill>
                  <a:schemeClr val="bg1"/>
                </a:solidFill>
              </a:rPr>
              <a:t>VXLAN. 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Необходима включенная опция </a:t>
            </a:r>
            <a:r>
              <a:rPr lang="en-US" dirty="0">
                <a:solidFill>
                  <a:schemeClr val="bg1"/>
                </a:solidFill>
              </a:rPr>
              <a:t>L3HW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Необходимо настроить </a:t>
            </a:r>
            <a:r>
              <a:rPr lang="en-US" dirty="0">
                <a:solidFill>
                  <a:schemeClr val="bg1"/>
                </a:solidFill>
              </a:rPr>
              <a:t>bridge </a:t>
            </a:r>
            <a:r>
              <a:rPr lang="en-US" dirty="0" err="1">
                <a:solidFill>
                  <a:schemeClr val="bg1"/>
                </a:solidFill>
              </a:rPr>
              <a:t>vlan</a:t>
            </a:r>
            <a:r>
              <a:rPr lang="en-US" dirty="0">
                <a:solidFill>
                  <a:schemeClr val="bg1"/>
                </a:solidFill>
              </a:rPr>
              <a:t> filtering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Не все устройства </a:t>
            </a:r>
            <a:r>
              <a:rPr lang="en-US" dirty="0">
                <a:solidFill>
                  <a:schemeClr val="bg1"/>
                </a:solidFill>
              </a:rPr>
              <a:t>CRS3XX </a:t>
            </a:r>
            <a:r>
              <a:rPr lang="ru-RU" dirty="0">
                <a:solidFill>
                  <a:schemeClr val="bg1"/>
                </a:solidFill>
              </a:rPr>
              <a:t>поддерживают </a:t>
            </a:r>
            <a:r>
              <a:rPr lang="en-US" dirty="0">
                <a:solidFill>
                  <a:schemeClr val="bg1"/>
                </a:solidFill>
              </a:rPr>
              <a:t>HW VLAN</a:t>
            </a:r>
          </a:p>
        </p:txBody>
      </p:sp>
      <p:pic>
        <p:nvPicPr>
          <p:cNvPr id="6" name="Рисунок 5" descr="Изображение выглядит как текст, линия, Шрифт, число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A73DC5FE-4C96-2F43-7AE1-B9A62990CA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3"/>
          <a:stretch/>
        </p:blipFill>
        <p:spPr>
          <a:xfrm>
            <a:off x="638638" y="3106599"/>
            <a:ext cx="7772400" cy="1378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7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ADDA4D-5279-1D31-AF62-BAC2A5238F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D176227-6BEB-7F5D-863D-4CE56F041B6B}"/>
              </a:ext>
            </a:extLst>
          </p:cNvPr>
          <p:cNvSpPr txBox="1"/>
          <p:nvPr/>
        </p:nvSpPr>
        <p:spPr>
          <a:xfrm>
            <a:off x="266135" y="411510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5C92A"/>
                </a:solidFill>
                <a:latin typeface="PT Sans" panose="020B0503020203020204" pitchFamily="34" charset="-52"/>
              </a:rPr>
              <a:t>Поддержка </a:t>
            </a:r>
            <a:r>
              <a:rPr lang="en-US" sz="3600" b="1" dirty="0" err="1">
                <a:solidFill>
                  <a:srgbClr val="F5C92A"/>
                </a:solidFill>
                <a:latin typeface="PT Sans" panose="020B0503020203020204" pitchFamily="34" charset="-52"/>
              </a:rPr>
              <a:t>Vxlan</a:t>
            </a:r>
            <a:endParaRPr lang="en-US" sz="3600" b="1" dirty="0">
              <a:solidFill>
                <a:srgbClr val="F5C92A"/>
              </a:solidFill>
              <a:latin typeface="PT Sans" panose="020B0503020203020204" pitchFamily="34" charset="-52"/>
            </a:endParaRPr>
          </a:p>
          <a:p>
            <a:pPr algn="ctr"/>
            <a:endParaRPr lang="ru-RU" sz="3600" b="1" dirty="0">
              <a:solidFill>
                <a:srgbClr val="F5C92A"/>
              </a:solidFill>
              <a:latin typeface="PT Sans" panose="020B0503020203020204" pitchFamily="34" charset="-52"/>
            </a:endParaRPr>
          </a:p>
        </p:txBody>
      </p: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5AE1F1D7-7E86-4567-6055-AE2402C4430F}"/>
              </a:ext>
            </a:extLst>
          </p:cNvPr>
          <p:cNvGrpSpPr/>
          <p:nvPr/>
        </p:nvGrpSpPr>
        <p:grpSpPr>
          <a:xfrm>
            <a:off x="7545805" y="4505679"/>
            <a:ext cx="1361290" cy="436808"/>
            <a:chOff x="309271" y="4505679"/>
            <a:chExt cx="1361290" cy="436808"/>
          </a:xfrm>
        </p:grpSpPr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B631B8E6-499C-0E15-44FE-523DC5452A76}"/>
                </a:ext>
              </a:extLst>
            </p:cNvPr>
            <p:cNvGrpSpPr/>
            <p:nvPr/>
          </p:nvGrpSpPr>
          <p:grpSpPr>
            <a:xfrm>
              <a:off x="548138" y="4515754"/>
              <a:ext cx="1122423" cy="416659"/>
              <a:chOff x="911424" y="6309320"/>
              <a:chExt cx="1122423" cy="416659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B1110971-EFBB-8878-46DF-D495B110DA3E}"/>
                  </a:ext>
                </a:extLst>
              </p:cNvPr>
              <p:cNvSpPr txBox="1"/>
              <p:nvPr/>
            </p:nvSpPr>
            <p:spPr>
              <a:xfrm>
                <a:off x="911424" y="6309320"/>
                <a:ext cx="1122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i="0" dirty="0">
                    <a:solidFill>
                      <a:srgbClr val="F5C92A"/>
                    </a:solidFill>
                    <a:effectLst/>
                    <a:latin typeface="Roboto" pitchFamily="2" charset="0"/>
                  </a:rPr>
                  <a:t>LINKMEETUP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6640D2EC-3036-FC7C-BDBB-FD9BA2665D1F}"/>
                  </a:ext>
                </a:extLst>
              </p:cNvPr>
              <p:cNvSpPr txBox="1"/>
              <p:nvPr/>
            </p:nvSpPr>
            <p:spPr>
              <a:xfrm>
                <a:off x="911424" y="6541313"/>
                <a:ext cx="1114729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" spc="80" dirty="0">
                    <a:solidFill>
                      <a:schemeClr val="bg1"/>
                    </a:solidFill>
                    <a:latin typeface="Roboto" pitchFamily="2" charset="0"/>
                    <a:ea typeface="Roboto" pitchFamily="2" charset="0"/>
                  </a:rPr>
                  <a:t>МИТАП ОТ IT ДЛЯ IT</a:t>
                </a:r>
                <a:endParaRPr lang="en-US" sz="600" spc="80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endParaRPr>
              </a:p>
            </p:txBody>
          </p:sp>
        </p:grpSp>
        <p:grpSp>
          <p:nvGrpSpPr>
            <p:cNvPr id="42" name="Рисунок 8">
              <a:extLst>
                <a:ext uri="{FF2B5EF4-FFF2-40B4-BE49-F238E27FC236}">
                  <a16:creationId xmlns:a16="http://schemas.microsoft.com/office/drawing/2014/main" id="{929F4237-F061-A329-0009-3270FA754D6E}"/>
                </a:ext>
              </a:extLst>
            </p:cNvPr>
            <p:cNvGrpSpPr/>
            <p:nvPr/>
          </p:nvGrpSpPr>
          <p:grpSpPr>
            <a:xfrm>
              <a:off x="309271" y="4505679"/>
              <a:ext cx="238959" cy="436808"/>
              <a:chOff x="505258" y="6201131"/>
              <a:chExt cx="247610" cy="452621"/>
            </a:xfrm>
          </p:grpSpPr>
          <p:sp>
            <p:nvSpPr>
              <p:cNvPr id="43" name="Рисунок 8">
                <a:extLst>
                  <a:ext uri="{FF2B5EF4-FFF2-40B4-BE49-F238E27FC236}">
                    <a16:creationId xmlns:a16="http://schemas.microsoft.com/office/drawing/2014/main" id="{F9636BF1-2BC2-23C6-9DC0-A5FD722EFFE6}"/>
                  </a:ext>
                </a:extLst>
              </p:cNvPr>
              <p:cNvSpPr/>
              <p:nvPr/>
            </p:nvSpPr>
            <p:spPr>
              <a:xfrm>
                <a:off x="529990" y="6204237"/>
                <a:ext cx="167410" cy="191254"/>
              </a:xfrm>
              <a:custGeom>
                <a:avLst/>
                <a:gdLst>
                  <a:gd name="connsiteX0" fmla="*/ 76886 w 167410"/>
                  <a:gd name="connsiteY0" fmla="*/ 191255 h 191254"/>
                  <a:gd name="connsiteX1" fmla="*/ 75555 w 167410"/>
                  <a:gd name="connsiteY1" fmla="*/ 190811 h 191254"/>
                  <a:gd name="connsiteX2" fmla="*/ 1449 w 167410"/>
                  <a:gd name="connsiteY2" fmla="*/ 151762 h 191254"/>
                  <a:gd name="connsiteX3" fmla="*/ 118 w 167410"/>
                  <a:gd name="connsiteY3" fmla="*/ 149099 h 191254"/>
                  <a:gd name="connsiteX4" fmla="*/ 2337 w 167410"/>
                  <a:gd name="connsiteY4" fmla="*/ 147324 h 191254"/>
                  <a:gd name="connsiteX5" fmla="*/ 10768 w 167410"/>
                  <a:gd name="connsiteY5" fmla="*/ 145549 h 191254"/>
                  <a:gd name="connsiteX6" fmla="*/ 23193 w 167410"/>
                  <a:gd name="connsiteY6" fmla="*/ 70556 h 191254"/>
                  <a:gd name="connsiteX7" fmla="*/ 34287 w 167410"/>
                  <a:gd name="connsiteY7" fmla="*/ 2219 h 191254"/>
                  <a:gd name="connsiteX8" fmla="*/ 36949 w 167410"/>
                  <a:gd name="connsiteY8" fmla="*/ 0 h 191254"/>
                  <a:gd name="connsiteX9" fmla="*/ 89311 w 167410"/>
                  <a:gd name="connsiteY9" fmla="*/ 2219 h 191254"/>
                  <a:gd name="connsiteX10" fmla="*/ 90199 w 167410"/>
                  <a:gd name="connsiteY10" fmla="*/ 2219 h 191254"/>
                  <a:gd name="connsiteX11" fmla="*/ 165635 w 167410"/>
                  <a:gd name="connsiteY11" fmla="*/ 28400 h 191254"/>
                  <a:gd name="connsiteX12" fmla="*/ 167410 w 167410"/>
                  <a:gd name="connsiteY12" fmla="*/ 31062 h 191254"/>
                  <a:gd name="connsiteX13" fmla="*/ 164748 w 167410"/>
                  <a:gd name="connsiteY13" fmla="*/ 33281 h 191254"/>
                  <a:gd name="connsiteX14" fmla="*/ 117267 w 167410"/>
                  <a:gd name="connsiteY14" fmla="*/ 33281 h 191254"/>
                  <a:gd name="connsiteX15" fmla="*/ 92861 w 167410"/>
                  <a:gd name="connsiteY15" fmla="*/ 185043 h 191254"/>
                  <a:gd name="connsiteX16" fmla="*/ 91086 w 167410"/>
                  <a:gd name="connsiteY16" fmla="*/ 187261 h 191254"/>
                  <a:gd name="connsiteX17" fmla="*/ 76886 w 167410"/>
                  <a:gd name="connsiteY17" fmla="*/ 191255 h 191254"/>
                  <a:gd name="connsiteX18" fmla="*/ 76886 w 167410"/>
                  <a:gd name="connsiteY18" fmla="*/ 191255 h 191254"/>
                  <a:gd name="connsiteX19" fmla="*/ 10768 w 167410"/>
                  <a:gd name="connsiteY19" fmla="*/ 150874 h 191254"/>
                  <a:gd name="connsiteX20" fmla="*/ 77330 w 167410"/>
                  <a:gd name="connsiteY20" fmla="*/ 185930 h 191254"/>
                  <a:gd name="connsiteX21" fmla="*/ 88424 w 167410"/>
                  <a:gd name="connsiteY21" fmla="*/ 182824 h 191254"/>
                  <a:gd name="connsiteX22" fmla="*/ 112830 w 167410"/>
                  <a:gd name="connsiteY22" fmla="*/ 30619 h 191254"/>
                  <a:gd name="connsiteX23" fmla="*/ 115492 w 167410"/>
                  <a:gd name="connsiteY23" fmla="*/ 28400 h 191254"/>
                  <a:gd name="connsiteX24" fmla="*/ 149661 w 167410"/>
                  <a:gd name="connsiteY24" fmla="*/ 28400 h 191254"/>
                  <a:gd name="connsiteX25" fmla="*/ 88867 w 167410"/>
                  <a:gd name="connsiteY25" fmla="*/ 7100 h 191254"/>
                  <a:gd name="connsiteX26" fmla="*/ 39168 w 167410"/>
                  <a:gd name="connsiteY26" fmla="*/ 5325 h 191254"/>
                  <a:gd name="connsiteX27" fmla="*/ 28518 w 167410"/>
                  <a:gd name="connsiteY27" fmla="*/ 71443 h 191254"/>
                  <a:gd name="connsiteX28" fmla="*/ 15205 w 167410"/>
                  <a:gd name="connsiteY28" fmla="*/ 148655 h 191254"/>
                  <a:gd name="connsiteX29" fmla="*/ 10768 w 167410"/>
                  <a:gd name="connsiteY29" fmla="*/ 150874 h 1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410" h="191254">
                    <a:moveTo>
                      <a:pt x="76886" y="191255"/>
                    </a:moveTo>
                    <a:cubicBezTo>
                      <a:pt x="76442" y="191255"/>
                      <a:pt x="75999" y="191255"/>
                      <a:pt x="75555" y="190811"/>
                    </a:cubicBezTo>
                    <a:lnTo>
                      <a:pt x="1449" y="151762"/>
                    </a:lnTo>
                    <a:cubicBezTo>
                      <a:pt x="562" y="151318"/>
                      <a:pt x="-326" y="149987"/>
                      <a:pt x="118" y="149099"/>
                    </a:cubicBezTo>
                    <a:cubicBezTo>
                      <a:pt x="562" y="147768"/>
                      <a:pt x="1449" y="147324"/>
                      <a:pt x="2337" y="147324"/>
                    </a:cubicBezTo>
                    <a:cubicBezTo>
                      <a:pt x="5443" y="147324"/>
                      <a:pt x="9437" y="146437"/>
                      <a:pt x="10768" y="145549"/>
                    </a:cubicBezTo>
                    <a:cubicBezTo>
                      <a:pt x="12543" y="140668"/>
                      <a:pt x="18312" y="102062"/>
                      <a:pt x="23193" y="70556"/>
                    </a:cubicBezTo>
                    <a:cubicBezTo>
                      <a:pt x="28074" y="39493"/>
                      <a:pt x="32512" y="10650"/>
                      <a:pt x="34287" y="2219"/>
                    </a:cubicBezTo>
                    <a:cubicBezTo>
                      <a:pt x="34730" y="887"/>
                      <a:pt x="35618" y="0"/>
                      <a:pt x="36949" y="0"/>
                    </a:cubicBezTo>
                    <a:lnTo>
                      <a:pt x="89311" y="2219"/>
                    </a:lnTo>
                    <a:cubicBezTo>
                      <a:pt x="89755" y="2219"/>
                      <a:pt x="89755" y="2219"/>
                      <a:pt x="90199" y="2219"/>
                    </a:cubicBezTo>
                    <a:lnTo>
                      <a:pt x="165635" y="28400"/>
                    </a:lnTo>
                    <a:cubicBezTo>
                      <a:pt x="166967" y="28844"/>
                      <a:pt x="167410" y="30175"/>
                      <a:pt x="167410" y="31062"/>
                    </a:cubicBezTo>
                    <a:cubicBezTo>
                      <a:pt x="167410" y="32394"/>
                      <a:pt x="166079" y="33281"/>
                      <a:pt x="164748" y="33281"/>
                    </a:cubicBezTo>
                    <a:lnTo>
                      <a:pt x="117267" y="33281"/>
                    </a:lnTo>
                    <a:lnTo>
                      <a:pt x="92861" y="185043"/>
                    </a:lnTo>
                    <a:cubicBezTo>
                      <a:pt x="92861" y="185930"/>
                      <a:pt x="91974" y="186818"/>
                      <a:pt x="91086" y="187261"/>
                    </a:cubicBezTo>
                    <a:lnTo>
                      <a:pt x="76886" y="191255"/>
                    </a:lnTo>
                    <a:lnTo>
                      <a:pt x="76886" y="191255"/>
                    </a:lnTo>
                    <a:close/>
                    <a:moveTo>
                      <a:pt x="10768" y="150874"/>
                    </a:moveTo>
                    <a:lnTo>
                      <a:pt x="77330" y="185930"/>
                    </a:lnTo>
                    <a:lnTo>
                      <a:pt x="88424" y="182824"/>
                    </a:lnTo>
                    <a:lnTo>
                      <a:pt x="112830" y="30619"/>
                    </a:lnTo>
                    <a:cubicBezTo>
                      <a:pt x="112830" y="29287"/>
                      <a:pt x="114161" y="28400"/>
                      <a:pt x="115492" y="28400"/>
                    </a:cubicBezTo>
                    <a:lnTo>
                      <a:pt x="149661" y="28400"/>
                    </a:lnTo>
                    <a:lnTo>
                      <a:pt x="88867" y="7100"/>
                    </a:lnTo>
                    <a:lnTo>
                      <a:pt x="39168" y="5325"/>
                    </a:lnTo>
                    <a:cubicBezTo>
                      <a:pt x="36949" y="15531"/>
                      <a:pt x="32955" y="43931"/>
                      <a:pt x="28518" y="71443"/>
                    </a:cubicBezTo>
                    <a:cubicBezTo>
                      <a:pt x="18312" y="138005"/>
                      <a:pt x="16537" y="147324"/>
                      <a:pt x="15205" y="148655"/>
                    </a:cubicBezTo>
                    <a:cubicBezTo>
                      <a:pt x="13874" y="149543"/>
                      <a:pt x="12543" y="150430"/>
                      <a:pt x="10768" y="150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4" name="Рисунок 8">
                <a:extLst>
                  <a:ext uri="{FF2B5EF4-FFF2-40B4-BE49-F238E27FC236}">
                    <a16:creationId xmlns:a16="http://schemas.microsoft.com/office/drawing/2014/main" id="{B7D2CED1-F56A-53EC-D953-B2B348B12D97}"/>
                  </a:ext>
                </a:extLst>
              </p:cNvPr>
              <p:cNvSpPr/>
              <p:nvPr/>
            </p:nvSpPr>
            <p:spPr>
              <a:xfrm>
                <a:off x="614420" y="6474479"/>
                <a:ext cx="138448" cy="106055"/>
              </a:xfrm>
              <a:custGeom>
                <a:avLst/>
                <a:gdLst>
                  <a:gd name="connsiteX0" fmla="*/ 138449 w 138448"/>
                  <a:gd name="connsiteY0" fmla="*/ 78099 h 106055"/>
                  <a:gd name="connsiteX1" fmla="*/ 131793 w 138448"/>
                  <a:gd name="connsiteY1" fmla="*/ 84312 h 106055"/>
                  <a:gd name="connsiteX2" fmla="*/ 104280 w 138448"/>
                  <a:gd name="connsiteY2" fmla="*/ 96737 h 106055"/>
                  <a:gd name="connsiteX3" fmla="*/ 103837 w 138448"/>
                  <a:gd name="connsiteY3" fmla="*/ 96737 h 106055"/>
                  <a:gd name="connsiteX4" fmla="*/ 76324 w 138448"/>
                  <a:gd name="connsiteY4" fmla="*/ 106056 h 106055"/>
                  <a:gd name="connsiteX5" fmla="*/ 28844 w 138448"/>
                  <a:gd name="connsiteY5" fmla="*/ 87862 h 106055"/>
                  <a:gd name="connsiteX6" fmla="*/ 12425 w 138448"/>
                  <a:gd name="connsiteY6" fmla="*/ 67006 h 106055"/>
                  <a:gd name="connsiteX7" fmla="*/ 0 w 138448"/>
                  <a:gd name="connsiteY7" fmla="*/ 41268 h 106055"/>
                  <a:gd name="connsiteX8" fmla="*/ 0 w 138448"/>
                  <a:gd name="connsiteY8" fmla="*/ 444 h 106055"/>
                  <a:gd name="connsiteX9" fmla="*/ 1331 w 138448"/>
                  <a:gd name="connsiteY9" fmla="*/ 0 h 106055"/>
                  <a:gd name="connsiteX10" fmla="*/ 22631 w 138448"/>
                  <a:gd name="connsiteY10" fmla="*/ 59906 h 106055"/>
                  <a:gd name="connsiteX11" fmla="*/ 97624 w 138448"/>
                  <a:gd name="connsiteY11" fmla="*/ 85643 h 106055"/>
                  <a:gd name="connsiteX12" fmla="*/ 131349 w 138448"/>
                  <a:gd name="connsiteY12" fmla="*/ 71443 h 106055"/>
                  <a:gd name="connsiteX13" fmla="*/ 131793 w 138448"/>
                  <a:gd name="connsiteY13" fmla="*/ 71443 h 106055"/>
                  <a:gd name="connsiteX14" fmla="*/ 138449 w 138448"/>
                  <a:gd name="connsiteY14" fmla="*/ 78099 h 10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8448" h="106055">
                    <a:moveTo>
                      <a:pt x="138449" y="78099"/>
                    </a:moveTo>
                    <a:cubicBezTo>
                      <a:pt x="138449" y="81649"/>
                      <a:pt x="135343" y="84312"/>
                      <a:pt x="131793" y="84312"/>
                    </a:cubicBezTo>
                    <a:cubicBezTo>
                      <a:pt x="127355" y="84312"/>
                      <a:pt x="114043" y="90524"/>
                      <a:pt x="104280" y="96737"/>
                    </a:cubicBezTo>
                    <a:cubicBezTo>
                      <a:pt x="104280" y="96737"/>
                      <a:pt x="104280" y="96737"/>
                      <a:pt x="103837" y="96737"/>
                    </a:cubicBezTo>
                    <a:cubicBezTo>
                      <a:pt x="93630" y="102062"/>
                      <a:pt x="84756" y="105168"/>
                      <a:pt x="76324" y="106056"/>
                    </a:cubicBezTo>
                    <a:cubicBezTo>
                      <a:pt x="65674" y="98068"/>
                      <a:pt x="49256" y="91412"/>
                      <a:pt x="28844" y="87862"/>
                    </a:cubicBezTo>
                    <a:cubicBezTo>
                      <a:pt x="21744" y="80762"/>
                      <a:pt x="16419" y="73218"/>
                      <a:pt x="12425" y="67006"/>
                    </a:cubicBezTo>
                    <a:cubicBezTo>
                      <a:pt x="7544" y="59906"/>
                      <a:pt x="3550" y="50587"/>
                      <a:pt x="0" y="41268"/>
                    </a:cubicBezTo>
                    <a:lnTo>
                      <a:pt x="0" y="444"/>
                    </a:lnTo>
                    <a:cubicBezTo>
                      <a:pt x="444" y="444"/>
                      <a:pt x="887" y="0"/>
                      <a:pt x="1331" y="0"/>
                    </a:cubicBezTo>
                    <a:cubicBezTo>
                      <a:pt x="3550" y="9762"/>
                      <a:pt x="11094" y="42600"/>
                      <a:pt x="22631" y="59906"/>
                    </a:cubicBezTo>
                    <a:cubicBezTo>
                      <a:pt x="40825" y="86087"/>
                      <a:pt x="58575" y="106499"/>
                      <a:pt x="97624" y="85643"/>
                    </a:cubicBezTo>
                    <a:cubicBezTo>
                      <a:pt x="102062" y="82981"/>
                      <a:pt x="121143" y="71443"/>
                      <a:pt x="131349" y="71443"/>
                    </a:cubicBezTo>
                    <a:lnTo>
                      <a:pt x="131793" y="71443"/>
                    </a:lnTo>
                    <a:cubicBezTo>
                      <a:pt x="135786" y="71887"/>
                      <a:pt x="138449" y="74550"/>
                      <a:pt x="138449" y="780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5" name="Рисунок 8">
                <a:extLst>
                  <a:ext uri="{FF2B5EF4-FFF2-40B4-BE49-F238E27FC236}">
                    <a16:creationId xmlns:a16="http://schemas.microsoft.com/office/drawing/2014/main" id="{DA76EDAD-06E6-A7F2-AD66-6A3AB2A5D0E0}"/>
                  </a:ext>
                </a:extLst>
              </p:cNvPr>
              <p:cNvSpPr/>
              <p:nvPr/>
            </p:nvSpPr>
            <p:spPr>
              <a:xfrm>
                <a:off x="505258" y="6579647"/>
                <a:ext cx="203235" cy="74105"/>
              </a:xfrm>
              <a:custGeom>
                <a:avLst/>
                <a:gdLst>
                  <a:gd name="connsiteX0" fmla="*/ 203236 w 203235"/>
                  <a:gd name="connsiteY0" fmla="*/ 24850 h 74105"/>
                  <a:gd name="connsiteX1" fmla="*/ 202792 w 203235"/>
                  <a:gd name="connsiteY1" fmla="*/ 23075 h 74105"/>
                  <a:gd name="connsiteX2" fmla="*/ 202348 w 203235"/>
                  <a:gd name="connsiteY2" fmla="*/ 20856 h 74105"/>
                  <a:gd name="connsiteX3" fmla="*/ 199686 w 203235"/>
                  <a:gd name="connsiteY3" fmla="*/ 14644 h 74105"/>
                  <a:gd name="connsiteX4" fmla="*/ 193917 w 203235"/>
                  <a:gd name="connsiteY4" fmla="*/ 7544 h 74105"/>
                  <a:gd name="connsiteX5" fmla="*/ 183711 w 203235"/>
                  <a:gd name="connsiteY5" fmla="*/ 0 h 74105"/>
                  <a:gd name="connsiteX6" fmla="*/ 196580 w 203235"/>
                  <a:gd name="connsiteY6" fmla="*/ 16419 h 74105"/>
                  <a:gd name="connsiteX7" fmla="*/ 198798 w 203235"/>
                  <a:gd name="connsiteY7" fmla="*/ 21744 h 74105"/>
                  <a:gd name="connsiteX8" fmla="*/ 199242 w 203235"/>
                  <a:gd name="connsiteY8" fmla="*/ 23962 h 74105"/>
                  <a:gd name="connsiteX9" fmla="*/ 199242 w 203235"/>
                  <a:gd name="connsiteY9" fmla="*/ 25294 h 74105"/>
                  <a:gd name="connsiteX10" fmla="*/ 199242 w 203235"/>
                  <a:gd name="connsiteY10" fmla="*/ 26625 h 74105"/>
                  <a:gd name="connsiteX11" fmla="*/ 199242 w 203235"/>
                  <a:gd name="connsiteY11" fmla="*/ 27956 h 74105"/>
                  <a:gd name="connsiteX12" fmla="*/ 199242 w 203235"/>
                  <a:gd name="connsiteY12" fmla="*/ 29287 h 74105"/>
                  <a:gd name="connsiteX13" fmla="*/ 198798 w 203235"/>
                  <a:gd name="connsiteY13" fmla="*/ 31062 h 74105"/>
                  <a:gd name="connsiteX14" fmla="*/ 196580 w 203235"/>
                  <a:gd name="connsiteY14" fmla="*/ 36387 h 74105"/>
                  <a:gd name="connsiteX15" fmla="*/ 191698 w 203235"/>
                  <a:gd name="connsiteY15" fmla="*/ 42600 h 74105"/>
                  <a:gd name="connsiteX16" fmla="*/ 173061 w 203235"/>
                  <a:gd name="connsiteY16" fmla="*/ 54581 h 74105"/>
                  <a:gd name="connsiteX17" fmla="*/ 145105 w 203235"/>
                  <a:gd name="connsiteY17" fmla="*/ 63456 h 74105"/>
                  <a:gd name="connsiteX18" fmla="*/ 110493 w 203235"/>
                  <a:gd name="connsiteY18" fmla="*/ 67450 h 74105"/>
                  <a:gd name="connsiteX19" fmla="*/ 101174 w 203235"/>
                  <a:gd name="connsiteY19" fmla="*/ 67450 h 74105"/>
                  <a:gd name="connsiteX20" fmla="*/ 91412 w 203235"/>
                  <a:gd name="connsiteY20" fmla="*/ 67450 h 74105"/>
                  <a:gd name="connsiteX21" fmla="*/ 71443 w 203235"/>
                  <a:gd name="connsiteY21" fmla="*/ 65675 h 74105"/>
                  <a:gd name="connsiteX22" fmla="*/ 51031 w 203235"/>
                  <a:gd name="connsiteY22" fmla="*/ 61681 h 74105"/>
                  <a:gd name="connsiteX23" fmla="*/ 40825 w 203235"/>
                  <a:gd name="connsiteY23" fmla="*/ 58575 h 74105"/>
                  <a:gd name="connsiteX24" fmla="*/ 31062 w 203235"/>
                  <a:gd name="connsiteY24" fmla="*/ 54581 h 74105"/>
                  <a:gd name="connsiteX25" fmla="*/ 13312 w 203235"/>
                  <a:gd name="connsiteY25" fmla="*/ 43487 h 74105"/>
                  <a:gd name="connsiteX26" fmla="*/ 6656 w 203235"/>
                  <a:gd name="connsiteY26" fmla="*/ 35500 h 74105"/>
                  <a:gd name="connsiteX27" fmla="*/ 3994 w 203235"/>
                  <a:gd name="connsiteY27" fmla="*/ 25737 h 74105"/>
                  <a:gd name="connsiteX28" fmla="*/ 3994 w 203235"/>
                  <a:gd name="connsiteY28" fmla="*/ 23075 h 74105"/>
                  <a:gd name="connsiteX29" fmla="*/ 4437 w 203235"/>
                  <a:gd name="connsiteY29" fmla="*/ 20856 h 74105"/>
                  <a:gd name="connsiteX30" fmla="*/ 4437 w 203235"/>
                  <a:gd name="connsiteY30" fmla="*/ 20412 h 74105"/>
                  <a:gd name="connsiteX31" fmla="*/ 4881 w 203235"/>
                  <a:gd name="connsiteY31" fmla="*/ 19081 h 74105"/>
                  <a:gd name="connsiteX32" fmla="*/ 5769 w 203235"/>
                  <a:gd name="connsiteY32" fmla="*/ 16862 h 74105"/>
                  <a:gd name="connsiteX33" fmla="*/ 5769 w 203235"/>
                  <a:gd name="connsiteY33" fmla="*/ 16419 h 74105"/>
                  <a:gd name="connsiteX34" fmla="*/ 18637 w 203235"/>
                  <a:gd name="connsiteY34" fmla="*/ 0 h 74105"/>
                  <a:gd name="connsiteX35" fmla="*/ 10206 w 203235"/>
                  <a:gd name="connsiteY35" fmla="*/ 6212 h 74105"/>
                  <a:gd name="connsiteX36" fmla="*/ 3106 w 203235"/>
                  <a:gd name="connsiteY36" fmla="*/ 15087 h 74105"/>
                  <a:gd name="connsiteX37" fmla="*/ 1775 w 203235"/>
                  <a:gd name="connsiteY37" fmla="*/ 17750 h 74105"/>
                  <a:gd name="connsiteX38" fmla="*/ 1331 w 203235"/>
                  <a:gd name="connsiteY38" fmla="*/ 19081 h 74105"/>
                  <a:gd name="connsiteX39" fmla="*/ 887 w 203235"/>
                  <a:gd name="connsiteY39" fmla="*/ 20412 h 74105"/>
                  <a:gd name="connsiteX40" fmla="*/ 444 w 203235"/>
                  <a:gd name="connsiteY40" fmla="*/ 23519 h 74105"/>
                  <a:gd name="connsiteX41" fmla="*/ 0 w 203235"/>
                  <a:gd name="connsiteY41" fmla="*/ 26625 h 74105"/>
                  <a:gd name="connsiteX42" fmla="*/ 3106 w 203235"/>
                  <a:gd name="connsiteY42" fmla="*/ 38162 h 74105"/>
                  <a:gd name="connsiteX43" fmla="*/ 10206 w 203235"/>
                  <a:gd name="connsiteY43" fmla="*/ 47481 h 74105"/>
                  <a:gd name="connsiteX44" fmla="*/ 19081 w 203235"/>
                  <a:gd name="connsiteY44" fmla="*/ 54581 h 74105"/>
                  <a:gd name="connsiteX45" fmla="*/ 28844 w 203235"/>
                  <a:gd name="connsiteY45" fmla="*/ 59462 h 74105"/>
                  <a:gd name="connsiteX46" fmla="*/ 70112 w 203235"/>
                  <a:gd name="connsiteY46" fmla="*/ 71443 h 74105"/>
                  <a:gd name="connsiteX47" fmla="*/ 90524 w 203235"/>
                  <a:gd name="connsiteY47" fmla="*/ 73662 h 74105"/>
                  <a:gd name="connsiteX48" fmla="*/ 100287 w 203235"/>
                  <a:gd name="connsiteY48" fmla="*/ 74106 h 74105"/>
                  <a:gd name="connsiteX49" fmla="*/ 110049 w 203235"/>
                  <a:gd name="connsiteY49" fmla="*/ 74106 h 74105"/>
                  <a:gd name="connsiteX50" fmla="*/ 145993 w 203235"/>
                  <a:gd name="connsiteY50" fmla="*/ 69668 h 74105"/>
                  <a:gd name="connsiteX51" fmla="*/ 174836 w 203235"/>
                  <a:gd name="connsiteY51" fmla="*/ 59906 h 74105"/>
                  <a:gd name="connsiteX52" fmla="*/ 194361 w 203235"/>
                  <a:gd name="connsiteY52" fmla="*/ 46150 h 74105"/>
                  <a:gd name="connsiteX53" fmla="*/ 199686 w 203235"/>
                  <a:gd name="connsiteY53" fmla="*/ 39050 h 74105"/>
                  <a:gd name="connsiteX54" fmla="*/ 202348 w 203235"/>
                  <a:gd name="connsiteY54" fmla="*/ 32837 h 74105"/>
                  <a:gd name="connsiteX55" fmla="*/ 202792 w 203235"/>
                  <a:gd name="connsiteY55" fmla="*/ 30175 h 74105"/>
                  <a:gd name="connsiteX56" fmla="*/ 202792 w 203235"/>
                  <a:gd name="connsiteY56" fmla="*/ 28400 h 74105"/>
                  <a:gd name="connsiteX57" fmla="*/ 202792 w 203235"/>
                  <a:gd name="connsiteY57" fmla="*/ 27069 h 74105"/>
                  <a:gd name="connsiteX58" fmla="*/ 202792 w 203235"/>
                  <a:gd name="connsiteY58" fmla="*/ 27069 h 74105"/>
                  <a:gd name="connsiteX59" fmla="*/ 203236 w 203235"/>
                  <a:gd name="connsiteY59" fmla="*/ 24850 h 7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3235" h="74105">
                    <a:moveTo>
                      <a:pt x="203236" y="24850"/>
                    </a:moveTo>
                    <a:cubicBezTo>
                      <a:pt x="203236" y="24406"/>
                      <a:pt x="203236" y="23962"/>
                      <a:pt x="202792" y="23075"/>
                    </a:cubicBezTo>
                    <a:cubicBezTo>
                      <a:pt x="202792" y="22187"/>
                      <a:pt x="202348" y="21744"/>
                      <a:pt x="202348" y="20856"/>
                    </a:cubicBezTo>
                    <a:cubicBezTo>
                      <a:pt x="201905" y="19081"/>
                      <a:pt x="201017" y="16862"/>
                      <a:pt x="199686" y="14644"/>
                    </a:cubicBezTo>
                    <a:cubicBezTo>
                      <a:pt x="198355" y="12425"/>
                      <a:pt x="196580" y="10206"/>
                      <a:pt x="193917" y="7544"/>
                    </a:cubicBezTo>
                    <a:cubicBezTo>
                      <a:pt x="191255" y="4881"/>
                      <a:pt x="187705" y="2219"/>
                      <a:pt x="183711" y="0"/>
                    </a:cubicBezTo>
                    <a:cubicBezTo>
                      <a:pt x="190367" y="4881"/>
                      <a:pt x="195248" y="10650"/>
                      <a:pt x="196580" y="16419"/>
                    </a:cubicBezTo>
                    <a:cubicBezTo>
                      <a:pt x="197467" y="18637"/>
                      <a:pt x="198355" y="20412"/>
                      <a:pt x="198798" y="21744"/>
                    </a:cubicBezTo>
                    <a:cubicBezTo>
                      <a:pt x="199242" y="22631"/>
                      <a:pt x="199242" y="23075"/>
                      <a:pt x="199242" y="23962"/>
                    </a:cubicBezTo>
                    <a:cubicBezTo>
                      <a:pt x="199242" y="24406"/>
                      <a:pt x="199242" y="24850"/>
                      <a:pt x="199242" y="25294"/>
                    </a:cubicBezTo>
                    <a:cubicBezTo>
                      <a:pt x="199242" y="25737"/>
                      <a:pt x="199242" y="26181"/>
                      <a:pt x="199242" y="26625"/>
                    </a:cubicBezTo>
                    <a:cubicBezTo>
                      <a:pt x="199242" y="26625"/>
                      <a:pt x="199242" y="27069"/>
                      <a:pt x="199242" y="27956"/>
                    </a:cubicBezTo>
                    <a:cubicBezTo>
                      <a:pt x="199242" y="28400"/>
                      <a:pt x="199242" y="28844"/>
                      <a:pt x="199242" y="29287"/>
                    </a:cubicBezTo>
                    <a:cubicBezTo>
                      <a:pt x="199242" y="29731"/>
                      <a:pt x="199242" y="30619"/>
                      <a:pt x="198798" y="31062"/>
                    </a:cubicBezTo>
                    <a:cubicBezTo>
                      <a:pt x="198355" y="32394"/>
                      <a:pt x="197467" y="34612"/>
                      <a:pt x="196580" y="36387"/>
                    </a:cubicBezTo>
                    <a:cubicBezTo>
                      <a:pt x="195248" y="38162"/>
                      <a:pt x="193917" y="40381"/>
                      <a:pt x="191698" y="42600"/>
                    </a:cubicBezTo>
                    <a:cubicBezTo>
                      <a:pt x="187261" y="47037"/>
                      <a:pt x="181049" y="51031"/>
                      <a:pt x="173061" y="54581"/>
                    </a:cubicBezTo>
                    <a:cubicBezTo>
                      <a:pt x="165074" y="58131"/>
                      <a:pt x="155755" y="61237"/>
                      <a:pt x="145105" y="63456"/>
                    </a:cubicBezTo>
                    <a:cubicBezTo>
                      <a:pt x="134455" y="65675"/>
                      <a:pt x="122918" y="67006"/>
                      <a:pt x="110493" y="67450"/>
                    </a:cubicBezTo>
                    <a:cubicBezTo>
                      <a:pt x="107387" y="67450"/>
                      <a:pt x="104280" y="67450"/>
                      <a:pt x="101174" y="67450"/>
                    </a:cubicBezTo>
                    <a:cubicBezTo>
                      <a:pt x="98068" y="67450"/>
                      <a:pt x="94518" y="67450"/>
                      <a:pt x="91412" y="67450"/>
                    </a:cubicBezTo>
                    <a:cubicBezTo>
                      <a:pt x="84756" y="67006"/>
                      <a:pt x="78099" y="66562"/>
                      <a:pt x="71443" y="65675"/>
                    </a:cubicBezTo>
                    <a:cubicBezTo>
                      <a:pt x="64787" y="64787"/>
                      <a:pt x="58131" y="63456"/>
                      <a:pt x="51031" y="61681"/>
                    </a:cubicBezTo>
                    <a:cubicBezTo>
                      <a:pt x="47481" y="60793"/>
                      <a:pt x="44375" y="59906"/>
                      <a:pt x="40825" y="58575"/>
                    </a:cubicBezTo>
                    <a:cubicBezTo>
                      <a:pt x="37275" y="57687"/>
                      <a:pt x="34168" y="56356"/>
                      <a:pt x="31062" y="54581"/>
                    </a:cubicBezTo>
                    <a:cubicBezTo>
                      <a:pt x="24406" y="51918"/>
                      <a:pt x="18194" y="48368"/>
                      <a:pt x="13312" y="43487"/>
                    </a:cubicBezTo>
                    <a:cubicBezTo>
                      <a:pt x="10650" y="41268"/>
                      <a:pt x="8431" y="38606"/>
                      <a:pt x="6656" y="35500"/>
                    </a:cubicBezTo>
                    <a:cubicBezTo>
                      <a:pt x="4881" y="32394"/>
                      <a:pt x="3994" y="29287"/>
                      <a:pt x="3994" y="25737"/>
                    </a:cubicBezTo>
                    <a:cubicBezTo>
                      <a:pt x="3994" y="24850"/>
                      <a:pt x="3994" y="23962"/>
                      <a:pt x="3994" y="23075"/>
                    </a:cubicBezTo>
                    <a:cubicBezTo>
                      <a:pt x="3994" y="22187"/>
                      <a:pt x="3994" y="21300"/>
                      <a:pt x="4437" y="20856"/>
                    </a:cubicBezTo>
                    <a:lnTo>
                      <a:pt x="4437" y="20412"/>
                    </a:lnTo>
                    <a:lnTo>
                      <a:pt x="4881" y="19081"/>
                    </a:lnTo>
                    <a:cubicBezTo>
                      <a:pt x="5325" y="18194"/>
                      <a:pt x="5769" y="17306"/>
                      <a:pt x="5769" y="16862"/>
                    </a:cubicBezTo>
                    <a:lnTo>
                      <a:pt x="5769" y="16419"/>
                    </a:lnTo>
                    <a:cubicBezTo>
                      <a:pt x="7100" y="10650"/>
                      <a:pt x="11981" y="4881"/>
                      <a:pt x="18637" y="0"/>
                    </a:cubicBezTo>
                    <a:cubicBezTo>
                      <a:pt x="15531" y="1775"/>
                      <a:pt x="12869" y="3994"/>
                      <a:pt x="10206" y="6212"/>
                    </a:cubicBezTo>
                    <a:cubicBezTo>
                      <a:pt x="7544" y="8875"/>
                      <a:pt x="4881" y="11537"/>
                      <a:pt x="3106" y="15087"/>
                    </a:cubicBezTo>
                    <a:cubicBezTo>
                      <a:pt x="2662" y="15975"/>
                      <a:pt x="2219" y="16862"/>
                      <a:pt x="1775" y="17750"/>
                    </a:cubicBezTo>
                    <a:lnTo>
                      <a:pt x="1331" y="19081"/>
                    </a:lnTo>
                    <a:lnTo>
                      <a:pt x="887" y="20412"/>
                    </a:lnTo>
                    <a:cubicBezTo>
                      <a:pt x="444" y="21300"/>
                      <a:pt x="444" y="22187"/>
                      <a:pt x="444" y="23519"/>
                    </a:cubicBezTo>
                    <a:cubicBezTo>
                      <a:pt x="444" y="24406"/>
                      <a:pt x="444" y="25294"/>
                      <a:pt x="0" y="26625"/>
                    </a:cubicBezTo>
                    <a:cubicBezTo>
                      <a:pt x="0" y="30619"/>
                      <a:pt x="887" y="34612"/>
                      <a:pt x="3106" y="38162"/>
                    </a:cubicBezTo>
                    <a:cubicBezTo>
                      <a:pt x="4881" y="41712"/>
                      <a:pt x="7544" y="44818"/>
                      <a:pt x="10206" y="47481"/>
                    </a:cubicBezTo>
                    <a:cubicBezTo>
                      <a:pt x="12869" y="50143"/>
                      <a:pt x="15975" y="52362"/>
                      <a:pt x="19081" y="54581"/>
                    </a:cubicBezTo>
                    <a:cubicBezTo>
                      <a:pt x="22187" y="55912"/>
                      <a:pt x="25294" y="57687"/>
                      <a:pt x="28844" y="59462"/>
                    </a:cubicBezTo>
                    <a:cubicBezTo>
                      <a:pt x="42156" y="65675"/>
                      <a:pt x="56356" y="69225"/>
                      <a:pt x="70112" y="71443"/>
                    </a:cubicBezTo>
                    <a:cubicBezTo>
                      <a:pt x="77212" y="72331"/>
                      <a:pt x="83868" y="73218"/>
                      <a:pt x="90524" y="73662"/>
                    </a:cubicBezTo>
                    <a:cubicBezTo>
                      <a:pt x="94074" y="73662"/>
                      <a:pt x="97180" y="74106"/>
                      <a:pt x="100287" y="74106"/>
                    </a:cubicBezTo>
                    <a:cubicBezTo>
                      <a:pt x="103393" y="74106"/>
                      <a:pt x="106943" y="74106"/>
                      <a:pt x="110049" y="74106"/>
                    </a:cubicBezTo>
                    <a:cubicBezTo>
                      <a:pt x="122918" y="73662"/>
                      <a:pt x="134899" y="71887"/>
                      <a:pt x="145993" y="69668"/>
                    </a:cubicBezTo>
                    <a:cubicBezTo>
                      <a:pt x="157086" y="67006"/>
                      <a:pt x="166849" y="63900"/>
                      <a:pt x="174836" y="59906"/>
                    </a:cubicBezTo>
                    <a:cubicBezTo>
                      <a:pt x="183267" y="55912"/>
                      <a:pt x="189923" y="51475"/>
                      <a:pt x="194361" y="46150"/>
                    </a:cubicBezTo>
                    <a:cubicBezTo>
                      <a:pt x="196580" y="43487"/>
                      <a:pt x="198355" y="41268"/>
                      <a:pt x="199686" y="39050"/>
                    </a:cubicBezTo>
                    <a:cubicBezTo>
                      <a:pt x="201017" y="36831"/>
                      <a:pt x="201905" y="34612"/>
                      <a:pt x="202348" y="32837"/>
                    </a:cubicBezTo>
                    <a:cubicBezTo>
                      <a:pt x="202792" y="31950"/>
                      <a:pt x="202792" y="31062"/>
                      <a:pt x="202792" y="30175"/>
                    </a:cubicBezTo>
                    <a:cubicBezTo>
                      <a:pt x="202792" y="29287"/>
                      <a:pt x="202792" y="28844"/>
                      <a:pt x="202792" y="28400"/>
                    </a:cubicBezTo>
                    <a:cubicBezTo>
                      <a:pt x="202792" y="27512"/>
                      <a:pt x="202792" y="27069"/>
                      <a:pt x="202792" y="27069"/>
                    </a:cubicBezTo>
                    <a:lnTo>
                      <a:pt x="202792" y="27069"/>
                    </a:lnTo>
                    <a:cubicBezTo>
                      <a:pt x="203236" y="26625"/>
                      <a:pt x="203236" y="25737"/>
                      <a:pt x="203236" y="248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6" name="Рисунок 8">
                <a:extLst>
                  <a:ext uri="{FF2B5EF4-FFF2-40B4-BE49-F238E27FC236}">
                    <a16:creationId xmlns:a16="http://schemas.microsoft.com/office/drawing/2014/main" id="{C33047B9-770F-661D-22A7-207A175BD0D0}"/>
                  </a:ext>
                </a:extLst>
              </p:cNvPr>
              <p:cNvSpPr/>
              <p:nvPr/>
            </p:nvSpPr>
            <p:spPr>
              <a:xfrm>
                <a:off x="510139" y="6559678"/>
                <a:ext cx="193917" cy="84660"/>
              </a:xfrm>
              <a:custGeom>
                <a:avLst/>
                <a:gdLst>
                  <a:gd name="connsiteX0" fmla="*/ 193917 w 193917"/>
                  <a:gd name="connsiteY0" fmla="*/ 39493 h 84660"/>
                  <a:gd name="connsiteX1" fmla="*/ 193917 w 193917"/>
                  <a:gd name="connsiteY1" fmla="*/ 37719 h 84660"/>
                  <a:gd name="connsiteX2" fmla="*/ 193473 w 193917"/>
                  <a:gd name="connsiteY2" fmla="*/ 35500 h 84660"/>
                  <a:gd name="connsiteX3" fmla="*/ 193030 w 193917"/>
                  <a:gd name="connsiteY3" fmla="*/ 34169 h 84660"/>
                  <a:gd name="connsiteX4" fmla="*/ 192586 w 193917"/>
                  <a:gd name="connsiteY4" fmla="*/ 32837 h 84660"/>
                  <a:gd name="connsiteX5" fmla="*/ 191698 w 193917"/>
                  <a:gd name="connsiteY5" fmla="*/ 31506 h 84660"/>
                  <a:gd name="connsiteX6" fmla="*/ 190811 w 193917"/>
                  <a:gd name="connsiteY6" fmla="*/ 30175 h 84660"/>
                  <a:gd name="connsiteX7" fmla="*/ 185486 w 193917"/>
                  <a:gd name="connsiteY7" fmla="*/ 23962 h 84660"/>
                  <a:gd name="connsiteX8" fmla="*/ 166405 w 193917"/>
                  <a:gd name="connsiteY8" fmla="*/ 12425 h 84660"/>
                  <a:gd name="connsiteX9" fmla="*/ 138893 w 193917"/>
                  <a:gd name="connsiteY9" fmla="*/ 3994 h 84660"/>
                  <a:gd name="connsiteX10" fmla="*/ 105168 w 193917"/>
                  <a:gd name="connsiteY10" fmla="*/ 0 h 84660"/>
                  <a:gd name="connsiteX11" fmla="*/ 104724 w 193917"/>
                  <a:gd name="connsiteY11" fmla="*/ 0 h 84660"/>
                  <a:gd name="connsiteX12" fmla="*/ 104724 w 193917"/>
                  <a:gd name="connsiteY12" fmla="*/ 444 h 84660"/>
                  <a:gd name="connsiteX13" fmla="*/ 105168 w 193917"/>
                  <a:gd name="connsiteY13" fmla="*/ 444 h 84660"/>
                  <a:gd name="connsiteX14" fmla="*/ 138893 w 193917"/>
                  <a:gd name="connsiteY14" fmla="*/ 4437 h 84660"/>
                  <a:gd name="connsiteX15" fmla="*/ 165961 w 193917"/>
                  <a:gd name="connsiteY15" fmla="*/ 13312 h 84660"/>
                  <a:gd name="connsiteX16" fmla="*/ 184155 w 193917"/>
                  <a:gd name="connsiteY16" fmla="*/ 25294 h 84660"/>
                  <a:gd name="connsiteX17" fmla="*/ 189036 w 193917"/>
                  <a:gd name="connsiteY17" fmla="*/ 31506 h 84660"/>
                  <a:gd name="connsiteX18" fmla="*/ 189923 w 193917"/>
                  <a:gd name="connsiteY18" fmla="*/ 32837 h 84660"/>
                  <a:gd name="connsiteX19" fmla="*/ 190367 w 193917"/>
                  <a:gd name="connsiteY19" fmla="*/ 34169 h 84660"/>
                  <a:gd name="connsiteX20" fmla="*/ 190811 w 193917"/>
                  <a:gd name="connsiteY20" fmla="*/ 35500 h 84660"/>
                  <a:gd name="connsiteX21" fmla="*/ 191255 w 193917"/>
                  <a:gd name="connsiteY21" fmla="*/ 36831 h 84660"/>
                  <a:gd name="connsiteX22" fmla="*/ 191698 w 193917"/>
                  <a:gd name="connsiteY22" fmla="*/ 39050 h 84660"/>
                  <a:gd name="connsiteX23" fmla="*/ 191698 w 193917"/>
                  <a:gd name="connsiteY23" fmla="*/ 40381 h 84660"/>
                  <a:gd name="connsiteX24" fmla="*/ 191698 w 193917"/>
                  <a:gd name="connsiteY24" fmla="*/ 41712 h 84660"/>
                  <a:gd name="connsiteX25" fmla="*/ 191698 w 193917"/>
                  <a:gd name="connsiteY25" fmla="*/ 43043 h 84660"/>
                  <a:gd name="connsiteX26" fmla="*/ 191698 w 193917"/>
                  <a:gd name="connsiteY26" fmla="*/ 44375 h 84660"/>
                  <a:gd name="connsiteX27" fmla="*/ 191255 w 193917"/>
                  <a:gd name="connsiteY27" fmla="*/ 46150 h 84660"/>
                  <a:gd name="connsiteX28" fmla="*/ 190811 w 193917"/>
                  <a:gd name="connsiteY28" fmla="*/ 47481 h 84660"/>
                  <a:gd name="connsiteX29" fmla="*/ 190367 w 193917"/>
                  <a:gd name="connsiteY29" fmla="*/ 48812 h 84660"/>
                  <a:gd name="connsiteX30" fmla="*/ 189923 w 193917"/>
                  <a:gd name="connsiteY30" fmla="*/ 50143 h 84660"/>
                  <a:gd name="connsiteX31" fmla="*/ 189036 w 193917"/>
                  <a:gd name="connsiteY31" fmla="*/ 51475 h 84660"/>
                  <a:gd name="connsiteX32" fmla="*/ 184155 w 193917"/>
                  <a:gd name="connsiteY32" fmla="*/ 57687 h 84660"/>
                  <a:gd name="connsiteX33" fmla="*/ 165961 w 193917"/>
                  <a:gd name="connsiteY33" fmla="*/ 69225 h 84660"/>
                  <a:gd name="connsiteX34" fmla="*/ 138893 w 193917"/>
                  <a:gd name="connsiteY34" fmla="*/ 77212 h 84660"/>
                  <a:gd name="connsiteX35" fmla="*/ 105612 w 193917"/>
                  <a:gd name="connsiteY35" fmla="*/ 81206 h 84660"/>
                  <a:gd name="connsiteX36" fmla="*/ 67893 w 193917"/>
                  <a:gd name="connsiteY36" fmla="*/ 79431 h 84660"/>
                  <a:gd name="connsiteX37" fmla="*/ 29287 w 193917"/>
                  <a:gd name="connsiteY37" fmla="*/ 69225 h 84660"/>
                  <a:gd name="connsiteX38" fmla="*/ 11537 w 193917"/>
                  <a:gd name="connsiteY38" fmla="*/ 58575 h 84660"/>
                  <a:gd name="connsiteX39" fmla="*/ 4881 w 193917"/>
                  <a:gd name="connsiteY39" fmla="*/ 51031 h 84660"/>
                  <a:gd name="connsiteX40" fmla="*/ 2219 w 193917"/>
                  <a:gd name="connsiteY40" fmla="*/ 41712 h 84660"/>
                  <a:gd name="connsiteX41" fmla="*/ 2219 w 193917"/>
                  <a:gd name="connsiteY41" fmla="*/ 39050 h 84660"/>
                  <a:gd name="connsiteX42" fmla="*/ 2662 w 193917"/>
                  <a:gd name="connsiteY42" fmla="*/ 36831 h 84660"/>
                  <a:gd name="connsiteX43" fmla="*/ 4437 w 193917"/>
                  <a:gd name="connsiteY43" fmla="*/ 32394 h 84660"/>
                  <a:gd name="connsiteX44" fmla="*/ 11094 w 193917"/>
                  <a:gd name="connsiteY44" fmla="*/ 24406 h 84660"/>
                  <a:gd name="connsiteX45" fmla="*/ 28400 w 193917"/>
                  <a:gd name="connsiteY45" fmla="*/ 13756 h 84660"/>
                  <a:gd name="connsiteX46" fmla="*/ 67449 w 193917"/>
                  <a:gd name="connsiteY46" fmla="*/ 3106 h 84660"/>
                  <a:gd name="connsiteX47" fmla="*/ 79874 w 193917"/>
                  <a:gd name="connsiteY47" fmla="*/ 1775 h 84660"/>
                  <a:gd name="connsiteX48" fmla="*/ 79874 w 193917"/>
                  <a:gd name="connsiteY48" fmla="*/ 1331 h 84660"/>
                  <a:gd name="connsiteX49" fmla="*/ 67449 w 193917"/>
                  <a:gd name="connsiteY49" fmla="*/ 2662 h 84660"/>
                  <a:gd name="connsiteX50" fmla="*/ 28400 w 193917"/>
                  <a:gd name="connsiteY50" fmla="*/ 12869 h 84660"/>
                  <a:gd name="connsiteX51" fmla="*/ 10206 w 193917"/>
                  <a:gd name="connsiteY51" fmla="*/ 23519 h 84660"/>
                  <a:gd name="connsiteX52" fmla="*/ 3106 w 193917"/>
                  <a:gd name="connsiteY52" fmla="*/ 31506 h 84660"/>
                  <a:gd name="connsiteX53" fmla="*/ 887 w 193917"/>
                  <a:gd name="connsiteY53" fmla="*/ 36387 h 84660"/>
                  <a:gd name="connsiteX54" fmla="*/ 444 w 193917"/>
                  <a:gd name="connsiteY54" fmla="*/ 39050 h 84660"/>
                  <a:gd name="connsiteX55" fmla="*/ 0 w 193917"/>
                  <a:gd name="connsiteY55" fmla="*/ 41712 h 84660"/>
                  <a:gd name="connsiteX56" fmla="*/ 3106 w 193917"/>
                  <a:gd name="connsiteY56" fmla="*/ 52362 h 84660"/>
                  <a:gd name="connsiteX57" fmla="*/ 10206 w 193917"/>
                  <a:gd name="connsiteY57" fmla="*/ 60793 h 84660"/>
                  <a:gd name="connsiteX58" fmla="*/ 27956 w 193917"/>
                  <a:gd name="connsiteY58" fmla="*/ 71887 h 84660"/>
                  <a:gd name="connsiteX59" fmla="*/ 67449 w 193917"/>
                  <a:gd name="connsiteY59" fmla="*/ 82537 h 84660"/>
                  <a:gd name="connsiteX60" fmla="*/ 105612 w 193917"/>
                  <a:gd name="connsiteY60" fmla="*/ 84312 h 84660"/>
                  <a:gd name="connsiteX61" fmla="*/ 139336 w 193917"/>
                  <a:gd name="connsiteY61" fmla="*/ 80318 h 84660"/>
                  <a:gd name="connsiteX62" fmla="*/ 166849 w 193917"/>
                  <a:gd name="connsiteY62" fmla="*/ 71443 h 84660"/>
                  <a:gd name="connsiteX63" fmla="*/ 185486 w 193917"/>
                  <a:gd name="connsiteY63" fmla="*/ 59462 h 84660"/>
                  <a:gd name="connsiteX64" fmla="*/ 190811 w 193917"/>
                  <a:gd name="connsiteY64" fmla="*/ 52806 h 84660"/>
                  <a:gd name="connsiteX65" fmla="*/ 191698 w 193917"/>
                  <a:gd name="connsiteY65" fmla="*/ 51031 h 84660"/>
                  <a:gd name="connsiteX66" fmla="*/ 192586 w 193917"/>
                  <a:gd name="connsiteY66" fmla="*/ 49700 h 84660"/>
                  <a:gd name="connsiteX67" fmla="*/ 193030 w 193917"/>
                  <a:gd name="connsiteY67" fmla="*/ 48368 h 84660"/>
                  <a:gd name="connsiteX68" fmla="*/ 193473 w 193917"/>
                  <a:gd name="connsiteY68" fmla="*/ 47037 h 84660"/>
                  <a:gd name="connsiteX69" fmla="*/ 193917 w 193917"/>
                  <a:gd name="connsiteY69" fmla="*/ 44818 h 84660"/>
                  <a:gd name="connsiteX70" fmla="*/ 193917 w 193917"/>
                  <a:gd name="connsiteY70" fmla="*/ 43043 h 84660"/>
                  <a:gd name="connsiteX71" fmla="*/ 193917 w 193917"/>
                  <a:gd name="connsiteY71" fmla="*/ 41712 h 84660"/>
                  <a:gd name="connsiteX72" fmla="*/ 193917 w 193917"/>
                  <a:gd name="connsiteY72" fmla="*/ 41712 h 84660"/>
                  <a:gd name="connsiteX73" fmla="*/ 193917 w 193917"/>
                  <a:gd name="connsiteY73" fmla="*/ 39493 h 8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93917" h="84660">
                    <a:moveTo>
                      <a:pt x="193917" y="39493"/>
                    </a:moveTo>
                    <a:cubicBezTo>
                      <a:pt x="193917" y="39050"/>
                      <a:pt x="193917" y="38606"/>
                      <a:pt x="193917" y="37719"/>
                    </a:cubicBezTo>
                    <a:cubicBezTo>
                      <a:pt x="193917" y="37275"/>
                      <a:pt x="193473" y="36387"/>
                      <a:pt x="193473" y="35500"/>
                    </a:cubicBezTo>
                    <a:cubicBezTo>
                      <a:pt x="193473" y="35056"/>
                      <a:pt x="193030" y="34612"/>
                      <a:pt x="193030" y="34169"/>
                    </a:cubicBezTo>
                    <a:cubicBezTo>
                      <a:pt x="193030" y="33725"/>
                      <a:pt x="192586" y="33281"/>
                      <a:pt x="192586" y="32837"/>
                    </a:cubicBezTo>
                    <a:cubicBezTo>
                      <a:pt x="192586" y="32394"/>
                      <a:pt x="192142" y="31950"/>
                      <a:pt x="191698" y="31506"/>
                    </a:cubicBezTo>
                    <a:cubicBezTo>
                      <a:pt x="191255" y="31062"/>
                      <a:pt x="191255" y="30619"/>
                      <a:pt x="190811" y="30175"/>
                    </a:cubicBezTo>
                    <a:cubicBezTo>
                      <a:pt x="189480" y="27956"/>
                      <a:pt x="187705" y="25737"/>
                      <a:pt x="185486" y="23962"/>
                    </a:cubicBezTo>
                    <a:cubicBezTo>
                      <a:pt x="181049" y="19525"/>
                      <a:pt x="174392" y="15531"/>
                      <a:pt x="166405" y="12425"/>
                    </a:cubicBezTo>
                    <a:cubicBezTo>
                      <a:pt x="158417" y="8875"/>
                      <a:pt x="149099" y="6212"/>
                      <a:pt x="138893" y="3994"/>
                    </a:cubicBezTo>
                    <a:cubicBezTo>
                      <a:pt x="128686" y="1775"/>
                      <a:pt x="117149" y="444"/>
                      <a:pt x="105168" y="0"/>
                    </a:cubicBezTo>
                    <a:lnTo>
                      <a:pt x="104724" y="0"/>
                    </a:lnTo>
                    <a:lnTo>
                      <a:pt x="104724" y="444"/>
                    </a:lnTo>
                    <a:lnTo>
                      <a:pt x="105168" y="444"/>
                    </a:lnTo>
                    <a:cubicBezTo>
                      <a:pt x="117149" y="887"/>
                      <a:pt x="128686" y="2219"/>
                      <a:pt x="138893" y="4437"/>
                    </a:cubicBezTo>
                    <a:cubicBezTo>
                      <a:pt x="149099" y="6656"/>
                      <a:pt x="158417" y="9762"/>
                      <a:pt x="165961" y="13312"/>
                    </a:cubicBezTo>
                    <a:cubicBezTo>
                      <a:pt x="173505" y="16862"/>
                      <a:pt x="180161" y="20856"/>
                      <a:pt x="184155" y="25294"/>
                    </a:cubicBezTo>
                    <a:cubicBezTo>
                      <a:pt x="186374" y="27512"/>
                      <a:pt x="188148" y="29287"/>
                      <a:pt x="189036" y="31506"/>
                    </a:cubicBezTo>
                    <a:cubicBezTo>
                      <a:pt x="189480" y="31950"/>
                      <a:pt x="189480" y="32394"/>
                      <a:pt x="189923" y="32837"/>
                    </a:cubicBezTo>
                    <a:cubicBezTo>
                      <a:pt x="190367" y="33281"/>
                      <a:pt x="190367" y="33725"/>
                      <a:pt x="190367" y="34169"/>
                    </a:cubicBezTo>
                    <a:cubicBezTo>
                      <a:pt x="190367" y="34612"/>
                      <a:pt x="190811" y="35056"/>
                      <a:pt x="190811" y="35500"/>
                    </a:cubicBezTo>
                    <a:cubicBezTo>
                      <a:pt x="190811" y="35944"/>
                      <a:pt x="191255" y="36387"/>
                      <a:pt x="191255" y="36831"/>
                    </a:cubicBezTo>
                    <a:cubicBezTo>
                      <a:pt x="191698" y="37719"/>
                      <a:pt x="191698" y="38162"/>
                      <a:pt x="191698" y="39050"/>
                    </a:cubicBezTo>
                    <a:cubicBezTo>
                      <a:pt x="191698" y="39493"/>
                      <a:pt x="191698" y="39937"/>
                      <a:pt x="191698" y="40381"/>
                    </a:cubicBezTo>
                    <a:cubicBezTo>
                      <a:pt x="191698" y="40825"/>
                      <a:pt x="191698" y="41268"/>
                      <a:pt x="191698" y="41712"/>
                    </a:cubicBezTo>
                    <a:cubicBezTo>
                      <a:pt x="191698" y="41712"/>
                      <a:pt x="191698" y="42156"/>
                      <a:pt x="191698" y="43043"/>
                    </a:cubicBezTo>
                    <a:cubicBezTo>
                      <a:pt x="191698" y="43487"/>
                      <a:pt x="191698" y="43931"/>
                      <a:pt x="191698" y="44375"/>
                    </a:cubicBezTo>
                    <a:cubicBezTo>
                      <a:pt x="191698" y="44818"/>
                      <a:pt x="191698" y="45706"/>
                      <a:pt x="191255" y="46150"/>
                    </a:cubicBezTo>
                    <a:cubicBezTo>
                      <a:pt x="191255" y="46593"/>
                      <a:pt x="190811" y="47037"/>
                      <a:pt x="190811" y="47481"/>
                    </a:cubicBezTo>
                    <a:cubicBezTo>
                      <a:pt x="190811" y="47925"/>
                      <a:pt x="190367" y="48368"/>
                      <a:pt x="190367" y="48812"/>
                    </a:cubicBezTo>
                    <a:cubicBezTo>
                      <a:pt x="190367" y="49256"/>
                      <a:pt x="189923" y="49700"/>
                      <a:pt x="189923" y="50143"/>
                    </a:cubicBezTo>
                    <a:cubicBezTo>
                      <a:pt x="189480" y="50587"/>
                      <a:pt x="189480" y="51031"/>
                      <a:pt x="189036" y="51475"/>
                    </a:cubicBezTo>
                    <a:cubicBezTo>
                      <a:pt x="187705" y="53250"/>
                      <a:pt x="185930" y="55468"/>
                      <a:pt x="184155" y="57687"/>
                    </a:cubicBezTo>
                    <a:cubicBezTo>
                      <a:pt x="179717" y="61681"/>
                      <a:pt x="173505" y="65675"/>
                      <a:pt x="165961" y="69225"/>
                    </a:cubicBezTo>
                    <a:cubicBezTo>
                      <a:pt x="158417" y="72774"/>
                      <a:pt x="149099" y="75437"/>
                      <a:pt x="138893" y="77212"/>
                    </a:cubicBezTo>
                    <a:cubicBezTo>
                      <a:pt x="128686" y="79431"/>
                      <a:pt x="117593" y="80762"/>
                      <a:pt x="105612" y="81206"/>
                    </a:cubicBezTo>
                    <a:cubicBezTo>
                      <a:pt x="93630" y="81649"/>
                      <a:pt x="81206" y="81206"/>
                      <a:pt x="67893" y="79431"/>
                    </a:cubicBezTo>
                    <a:cubicBezTo>
                      <a:pt x="55025" y="77656"/>
                      <a:pt x="41712" y="74549"/>
                      <a:pt x="29287" y="69225"/>
                    </a:cubicBezTo>
                    <a:cubicBezTo>
                      <a:pt x="23075" y="66562"/>
                      <a:pt x="16862" y="63456"/>
                      <a:pt x="11537" y="58575"/>
                    </a:cubicBezTo>
                    <a:cubicBezTo>
                      <a:pt x="8875" y="56356"/>
                      <a:pt x="6656" y="53693"/>
                      <a:pt x="4881" y="51031"/>
                    </a:cubicBezTo>
                    <a:cubicBezTo>
                      <a:pt x="3106" y="47925"/>
                      <a:pt x="2219" y="44818"/>
                      <a:pt x="2219" y="41712"/>
                    </a:cubicBezTo>
                    <a:cubicBezTo>
                      <a:pt x="2219" y="40825"/>
                      <a:pt x="2219" y="39937"/>
                      <a:pt x="2219" y="39050"/>
                    </a:cubicBezTo>
                    <a:cubicBezTo>
                      <a:pt x="2219" y="38162"/>
                      <a:pt x="2662" y="37275"/>
                      <a:pt x="2662" y="36831"/>
                    </a:cubicBezTo>
                    <a:cubicBezTo>
                      <a:pt x="3106" y="35056"/>
                      <a:pt x="3994" y="33725"/>
                      <a:pt x="4437" y="32394"/>
                    </a:cubicBezTo>
                    <a:cubicBezTo>
                      <a:pt x="6212" y="29287"/>
                      <a:pt x="8431" y="27069"/>
                      <a:pt x="11094" y="24406"/>
                    </a:cubicBezTo>
                    <a:cubicBezTo>
                      <a:pt x="16419" y="19969"/>
                      <a:pt x="22187" y="16419"/>
                      <a:pt x="28400" y="13756"/>
                    </a:cubicBezTo>
                    <a:cubicBezTo>
                      <a:pt x="40825" y="7987"/>
                      <a:pt x="54137" y="5325"/>
                      <a:pt x="67449" y="3106"/>
                    </a:cubicBezTo>
                    <a:cubicBezTo>
                      <a:pt x="71443" y="2662"/>
                      <a:pt x="75881" y="2219"/>
                      <a:pt x="79874" y="1775"/>
                    </a:cubicBezTo>
                    <a:lnTo>
                      <a:pt x="79874" y="1331"/>
                    </a:lnTo>
                    <a:cubicBezTo>
                      <a:pt x="75881" y="1775"/>
                      <a:pt x="71443" y="2219"/>
                      <a:pt x="67449" y="2662"/>
                    </a:cubicBezTo>
                    <a:cubicBezTo>
                      <a:pt x="54581" y="4437"/>
                      <a:pt x="40825" y="7544"/>
                      <a:pt x="28400" y="12869"/>
                    </a:cubicBezTo>
                    <a:cubicBezTo>
                      <a:pt x="22187" y="15531"/>
                      <a:pt x="15975" y="19081"/>
                      <a:pt x="10206" y="23519"/>
                    </a:cubicBezTo>
                    <a:cubicBezTo>
                      <a:pt x="7544" y="25737"/>
                      <a:pt x="4881" y="28400"/>
                      <a:pt x="3106" y="31506"/>
                    </a:cubicBezTo>
                    <a:cubicBezTo>
                      <a:pt x="2219" y="33281"/>
                      <a:pt x="1331" y="34612"/>
                      <a:pt x="887" y="36387"/>
                    </a:cubicBezTo>
                    <a:cubicBezTo>
                      <a:pt x="444" y="37275"/>
                      <a:pt x="444" y="38162"/>
                      <a:pt x="444" y="39050"/>
                    </a:cubicBezTo>
                    <a:cubicBezTo>
                      <a:pt x="444" y="39937"/>
                      <a:pt x="444" y="40825"/>
                      <a:pt x="0" y="41712"/>
                    </a:cubicBezTo>
                    <a:cubicBezTo>
                      <a:pt x="0" y="45262"/>
                      <a:pt x="1331" y="49256"/>
                      <a:pt x="3106" y="52362"/>
                    </a:cubicBezTo>
                    <a:cubicBezTo>
                      <a:pt x="4881" y="55468"/>
                      <a:pt x="7544" y="58131"/>
                      <a:pt x="10206" y="60793"/>
                    </a:cubicBezTo>
                    <a:cubicBezTo>
                      <a:pt x="15531" y="65675"/>
                      <a:pt x="21744" y="69225"/>
                      <a:pt x="27956" y="71887"/>
                    </a:cubicBezTo>
                    <a:cubicBezTo>
                      <a:pt x="40825" y="77656"/>
                      <a:pt x="54137" y="80762"/>
                      <a:pt x="67449" y="82537"/>
                    </a:cubicBezTo>
                    <a:cubicBezTo>
                      <a:pt x="80762" y="84312"/>
                      <a:pt x="93187" y="85199"/>
                      <a:pt x="105612" y="84312"/>
                    </a:cubicBezTo>
                    <a:cubicBezTo>
                      <a:pt x="117593" y="83868"/>
                      <a:pt x="129130" y="82537"/>
                      <a:pt x="139336" y="80318"/>
                    </a:cubicBezTo>
                    <a:cubicBezTo>
                      <a:pt x="149543" y="78099"/>
                      <a:pt x="158861" y="74993"/>
                      <a:pt x="166849" y="71443"/>
                    </a:cubicBezTo>
                    <a:cubicBezTo>
                      <a:pt x="174836" y="67893"/>
                      <a:pt x="181049" y="63900"/>
                      <a:pt x="185486" y="59462"/>
                    </a:cubicBezTo>
                    <a:cubicBezTo>
                      <a:pt x="187705" y="57243"/>
                      <a:pt x="189480" y="55025"/>
                      <a:pt x="190811" y="52806"/>
                    </a:cubicBezTo>
                    <a:cubicBezTo>
                      <a:pt x="191255" y="52362"/>
                      <a:pt x="191255" y="51918"/>
                      <a:pt x="191698" y="51031"/>
                    </a:cubicBezTo>
                    <a:cubicBezTo>
                      <a:pt x="192142" y="50587"/>
                      <a:pt x="192142" y="50143"/>
                      <a:pt x="192586" y="49700"/>
                    </a:cubicBezTo>
                    <a:cubicBezTo>
                      <a:pt x="192586" y="49256"/>
                      <a:pt x="193030" y="48812"/>
                      <a:pt x="193030" y="48368"/>
                    </a:cubicBezTo>
                    <a:cubicBezTo>
                      <a:pt x="193030" y="47925"/>
                      <a:pt x="193473" y="47481"/>
                      <a:pt x="193473" y="47037"/>
                    </a:cubicBezTo>
                    <a:cubicBezTo>
                      <a:pt x="193917" y="46150"/>
                      <a:pt x="193917" y="45262"/>
                      <a:pt x="193917" y="44818"/>
                    </a:cubicBezTo>
                    <a:cubicBezTo>
                      <a:pt x="193917" y="43931"/>
                      <a:pt x="193917" y="43487"/>
                      <a:pt x="193917" y="43043"/>
                    </a:cubicBezTo>
                    <a:cubicBezTo>
                      <a:pt x="193917" y="42156"/>
                      <a:pt x="193917" y="41712"/>
                      <a:pt x="193917" y="41712"/>
                    </a:cubicBezTo>
                    <a:lnTo>
                      <a:pt x="193917" y="41712"/>
                    </a:lnTo>
                    <a:cubicBezTo>
                      <a:pt x="193917" y="40825"/>
                      <a:pt x="193917" y="40381"/>
                      <a:pt x="193917" y="39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7" name="Рисунок 8">
                <a:extLst>
                  <a:ext uri="{FF2B5EF4-FFF2-40B4-BE49-F238E27FC236}">
                    <a16:creationId xmlns:a16="http://schemas.microsoft.com/office/drawing/2014/main" id="{31966F6A-43C1-5F95-AE1D-BFD80D89B282}"/>
                  </a:ext>
                </a:extLst>
              </p:cNvPr>
              <p:cNvSpPr/>
              <p:nvPr/>
            </p:nvSpPr>
            <p:spPr>
              <a:xfrm>
                <a:off x="585576" y="6474035"/>
                <a:ext cx="31505" cy="107830"/>
              </a:xfrm>
              <a:custGeom>
                <a:avLst/>
                <a:gdLst>
                  <a:gd name="connsiteX0" fmla="*/ 31506 w 31505"/>
                  <a:gd name="connsiteY0" fmla="*/ 0 h 107830"/>
                  <a:gd name="connsiteX1" fmla="*/ 28844 w 31505"/>
                  <a:gd name="connsiteY1" fmla="*/ 887 h 107830"/>
                  <a:gd name="connsiteX2" fmla="*/ 26181 w 31505"/>
                  <a:gd name="connsiteY2" fmla="*/ 1331 h 107830"/>
                  <a:gd name="connsiteX3" fmla="*/ 26181 w 31505"/>
                  <a:gd name="connsiteY3" fmla="*/ 101174 h 107830"/>
                  <a:gd name="connsiteX4" fmla="*/ 15087 w 31505"/>
                  <a:gd name="connsiteY4" fmla="*/ 102949 h 107830"/>
                  <a:gd name="connsiteX5" fmla="*/ 15087 w 31505"/>
                  <a:gd name="connsiteY5" fmla="*/ 102949 h 107830"/>
                  <a:gd name="connsiteX6" fmla="*/ 6212 w 31505"/>
                  <a:gd name="connsiteY6" fmla="*/ 100287 h 107830"/>
                  <a:gd name="connsiteX7" fmla="*/ 5325 w 31505"/>
                  <a:gd name="connsiteY7" fmla="*/ 3550 h 107830"/>
                  <a:gd name="connsiteX8" fmla="*/ 2662 w 31505"/>
                  <a:gd name="connsiteY8" fmla="*/ 3550 h 107830"/>
                  <a:gd name="connsiteX9" fmla="*/ 0 w 31505"/>
                  <a:gd name="connsiteY9" fmla="*/ 3550 h 107830"/>
                  <a:gd name="connsiteX10" fmla="*/ 887 w 31505"/>
                  <a:gd name="connsiteY10" fmla="*/ 100731 h 107830"/>
                  <a:gd name="connsiteX11" fmla="*/ 1331 w 31505"/>
                  <a:gd name="connsiteY11" fmla="*/ 102506 h 107830"/>
                  <a:gd name="connsiteX12" fmla="*/ 15087 w 31505"/>
                  <a:gd name="connsiteY12" fmla="*/ 107831 h 107830"/>
                  <a:gd name="connsiteX13" fmla="*/ 15087 w 31505"/>
                  <a:gd name="connsiteY13" fmla="*/ 107831 h 107830"/>
                  <a:gd name="connsiteX14" fmla="*/ 30175 w 31505"/>
                  <a:gd name="connsiteY14" fmla="*/ 104281 h 107830"/>
                  <a:gd name="connsiteX15" fmla="*/ 31062 w 31505"/>
                  <a:gd name="connsiteY15" fmla="*/ 101618 h 107830"/>
                  <a:gd name="connsiteX16" fmla="*/ 31506 w 31505"/>
                  <a:gd name="connsiteY16" fmla="*/ 0 h 10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505" h="107830">
                    <a:moveTo>
                      <a:pt x="31506" y="0"/>
                    </a:moveTo>
                    <a:cubicBezTo>
                      <a:pt x="30619" y="444"/>
                      <a:pt x="29731" y="444"/>
                      <a:pt x="28844" y="887"/>
                    </a:cubicBezTo>
                    <a:cubicBezTo>
                      <a:pt x="27956" y="1331"/>
                      <a:pt x="27069" y="1331"/>
                      <a:pt x="26181" y="1331"/>
                    </a:cubicBezTo>
                    <a:lnTo>
                      <a:pt x="26181" y="101174"/>
                    </a:lnTo>
                    <a:cubicBezTo>
                      <a:pt x="25737" y="101618"/>
                      <a:pt x="23519" y="102949"/>
                      <a:pt x="15087" y="102949"/>
                    </a:cubicBezTo>
                    <a:lnTo>
                      <a:pt x="15087" y="102949"/>
                    </a:lnTo>
                    <a:cubicBezTo>
                      <a:pt x="8875" y="102949"/>
                      <a:pt x="6212" y="101174"/>
                      <a:pt x="6212" y="100287"/>
                    </a:cubicBezTo>
                    <a:lnTo>
                      <a:pt x="5325" y="3550"/>
                    </a:lnTo>
                    <a:cubicBezTo>
                      <a:pt x="4437" y="3550"/>
                      <a:pt x="3550" y="3550"/>
                      <a:pt x="2662" y="3550"/>
                    </a:cubicBezTo>
                    <a:cubicBezTo>
                      <a:pt x="1775" y="3550"/>
                      <a:pt x="887" y="3550"/>
                      <a:pt x="0" y="3550"/>
                    </a:cubicBezTo>
                    <a:lnTo>
                      <a:pt x="887" y="100731"/>
                    </a:lnTo>
                    <a:cubicBezTo>
                      <a:pt x="887" y="101174"/>
                      <a:pt x="887" y="101618"/>
                      <a:pt x="1331" y="102506"/>
                    </a:cubicBezTo>
                    <a:cubicBezTo>
                      <a:pt x="2219" y="105168"/>
                      <a:pt x="7100" y="107831"/>
                      <a:pt x="15087" y="107831"/>
                    </a:cubicBezTo>
                    <a:lnTo>
                      <a:pt x="15087" y="107831"/>
                    </a:lnTo>
                    <a:cubicBezTo>
                      <a:pt x="23075" y="107831"/>
                      <a:pt x="27956" y="106499"/>
                      <a:pt x="30175" y="104281"/>
                    </a:cubicBezTo>
                    <a:cubicBezTo>
                      <a:pt x="31062" y="102949"/>
                      <a:pt x="31062" y="102062"/>
                      <a:pt x="31062" y="101618"/>
                    </a:cubicBezTo>
                    <a:lnTo>
                      <a:pt x="315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8" name="Рисунок 8">
                <a:extLst>
                  <a:ext uri="{FF2B5EF4-FFF2-40B4-BE49-F238E27FC236}">
                    <a16:creationId xmlns:a16="http://schemas.microsoft.com/office/drawing/2014/main" id="{B5DBA81E-0A71-A73D-07F4-25F3C5D0B554}"/>
                  </a:ext>
                </a:extLst>
              </p:cNvPr>
              <p:cNvSpPr/>
              <p:nvPr/>
            </p:nvSpPr>
            <p:spPr>
              <a:xfrm>
                <a:off x="608651" y="6478029"/>
                <a:ext cx="4437" cy="89636"/>
              </a:xfrm>
              <a:custGeom>
                <a:avLst/>
                <a:gdLst>
                  <a:gd name="connsiteX0" fmla="*/ 0 w 4437"/>
                  <a:gd name="connsiteY0" fmla="*/ 0 h 89636"/>
                  <a:gd name="connsiteX1" fmla="*/ 0 w 4437"/>
                  <a:gd name="connsiteY1" fmla="*/ 89637 h 89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37" h="89636">
                    <a:moveTo>
                      <a:pt x="0" y="0"/>
                    </a:moveTo>
                    <a:lnTo>
                      <a:pt x="0" y="89637"/>
                    </a:lnTo>
                  </a:path>
                </a:pathLst>
              </a:custGeom>
              <a:ln w="195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9" name="Рисунок 8">
                <a:extLst>
                  <a:ext uri="{FF2B5EF4-FFF2-40B4-BE49-F238E27FC236}">
                    <a16:creationId xmlns:a16="http://schemas.microsoft.com/office/drawing/2014/main" id="{F12F3C6F-E477-673D-870F-0E5F121F998D}"/>
                  </a:ext>
                </a:extLst>
              </p:cNvPr>
              <p:cNvSpPr/>
              <p:nvPr/>
            </p:nvSpPr>
            <p:spPr>
              <a:xfrm>
                <a:off x="605545" y="6437591"/>
                <a:ext cx="51474" cy="46650"/>
              </a:xfrm>
              <a:custGeom>
                <a:avLst/>
                <a:gdLst>
                  <a:gd name="connsiteX0" fmla="*/ 51475 w 51474"/>
                  <a:gd name="connsiteY0" fmla="*/ 5826 h 46650"/>
                  <a:gd name="connsiteX1" fmla="*/ 50587 w 51474"/>
                  <a:gd name="connsiteY1" fmla="*/ 13813 h 46650"/>
                  <a:gd name="connsiteX2" fmla="*/ 32837 w 51474"/>
                  <a:gd name="connsiteY2" fmla="*/ 44875 h 46650"/>
                  <a:gd name="connsiteX3" fmla="*/ 21744 w 51474"/>
                  <a:gd name="connsiteY3" fmla="*/ 46650 h 46650"/>
                  <a:gd name="connsiteX4" fmla="*/ 0 w 51474"/>
                  <a:gd name="connsiteY4" fmla="*/ 39107 h 46650"/>
                  <a:gd name="connsiteX5" fmla="*/ 14644 w 51474"/>
                  <a:gd name="connsiteY5" fmla="*/ 35557 h 46650"/>
                  <a:gd name="connsiteX6" fmla="*/ 29287 w 51474"/>
                  <a:gd name="connsiteY6" fmla="*/ 35557 h 46650"/>
                  <a:gd name="connsiteX7" fmla="*/ 39493 w 51474"/>
                  <a:gd name="connsiteY7" fmla="*/ 18250 h 46650"/>
                  <a:gd name="connsiteX8" fmla="*/ 40825 w 51474"/>
                  <a:gd name="connsiteY8" fmla="*/ 12038 h 46650"/>
                  <a:gd name="connsiteX9" fmla="*/ 41712 w 51474"/>
                  <a:gd name="connsiteY9" fmla="*/ 4494 h 46650"/>
                  <a:gd name="connsiteX10" fmla="*/ 47037 w 51474"/>
                  <a:gd name="connsiteY10" fmla="*/ 57 h 46650"/>
                  <a:gd name="connsiteX11" fmla="*/ 50143 w 51474"/>
                  <a:gd name="connsiteY11" fmla="*/ 1388 h 46650"/>
                  <a:gd name="connsiteX12" fmla="*/ 51475 w 51474"/>
                  <a:gd name="connsiteY12" fmla="*/ 5826 h 4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474" h="46650">
                    <a:moveTo>
                      <a:pt x="51475" y="5826"/>
                    </a:moveTo>
                    <a:lnTo>
                      <a:pt x="50587" y="13813"/>
                    </a:lnTo>
                    <a:cubicBezTo>
                      <a:pt x="47925" y="26682"/>
                      <a:pt x="43931" y="40882"/>
                      <a:pt x="32837" y="44875"/>
                    </a:cubicBezTo>
                    <a:cubicBezTo>
                      <a:pt x="29287" y="46207"/>
                      <a:pt x="25737" y="46650"/>
                      <a:pt x="21744" y="46650"/>
                    </a:cubicBezTo>
                    <a:cubicBezTo>
                      <a:pt x="14200" y="46650"/>
                      <a:pt x="7100" y="43988"/>
                      <a:pt x="0" y="39107"/>
                    </a:cubicBezTo>
                    <a:cubicBezTo>
                      <a:pt x="5325" y="38219"/>
                      <a:pt x="9762" y="37332"/>
                      <a:pt x="14644" y="35557"/>
                    </a:cubicBezTo>
                    <a:cubicBezTo>
                      <a:pt x="19525" y="37332"/>
                      <a:pt x="24850" y="37332"/>
                      <a:pt x="29287" y="35557"/>
                    </a:cubicBezTo>
                    <a:cubicBezTo>
                      <a:pt x="34168" y="33782"/>
                      <a:pt x="37275" y="26682"/>
                      <a:pt x="39493" y="18250"/>
                    </a:cubicBezTo>
                    <a:cubicBezTo>
                      <a:pt x="39937" y="16032"/>
                      <a:pt x="40381" y="14257"/>
                      <a:pt x="40825" y="12038"/>
                    </a:cubicBezTo>
                    <a:lnTo>
                      <a:pt x="41712" y="4494"/>
                    </a:lnTo>
                    <a:cubicBezTo>
                      <a:pt x="42156" y="1832"/>
                      <a:pt x="44375" y="-387"/>
                      <a:pt x="47037" y="57"/>
                    </a:cubicBezTo>
                    <a:cubicBezTo>
                      <a:pt x="48368" y="57"/>
                      <a:pt x="49256" y="944"/>
                      <a:pt x="50143" y="1388"/>
                    </a:cubicBezTo>
                    <a:cubicBezTo>
                      <a:pt x="51031" y="2719"/>
                      <a:pt x="51475" y="4051"/>
                      <a:pt x="51475" y="5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0" name="Рисунок 8">
                <a:extLst>
                  <a:ext uri="{FF2B5EF4-FFF2-40B4-BE49-F238E27FC236}">
                    <a16:creationId xmlns:a16="http://schemas.microsoft.com/office/drawing/2014/main" id="{DE5D5CAD-C4B1-B8AD-8C3E-4D39721BDD4A}"/>
                  </a:ext>
                </a:extLst>
              </p:cNvPr>
              <p:cNvGrpSpPr/>
              <p:nvPr/>
            </p:nvGrpSpPr>
            <p:grpSpPr>
              <a:xfrm>
                <a:off x="569601" y="6211337"/>
                <a:ext cx="76768" cy="102505"/>
                <a:chOff x="569601" y="6211337"/>
                <a:chExt cx="76768" cy="102505"/>
              </a:xfrm>
              <a:solidFill>
                <a:srgbClr val="F0C63B"/>
              </a:solidFill>
            </p:grpSpPr>
            <p:sp>
              <p:nvSpPr>
                <p:cNvPr id="61" name="Рисунок 8">
                  <a:extLst>
                    <a:ext uri="{FF2B5EF4-FFF2-40B4-BE49-F238E27FC236}">
                      <a16:creationId xmlns:a16="http://schemas.microsoft.com/office/drawing/2014/main" id="{4853558D-ACE2-FB8F-50BA-0E29F58F8330}"/>
                    </a:ext>
                  </a:extLst>
                </p:cNvPr>
                <p:cNvSpPr/>
                <p:nvPr/>
              </p:nvSpPr>
              <p:spPr>
                <a:xfrm>
                  <a:off x="569601" y="6211337"/>
                  <a:ext cx="30174" cy="81205"/>
                </a:xfrm>
                <a:custGeom>
                  <a:avLst/>
                  <a:gdLst>
                    <a:gd name="connsiteX0" fmla="*/ 1331 w 30174"/>
                    <a:gd name="connsiteY0" fmla="*/ 81206 h 81205"/>
                    <a:gd name="connsiteX1" fmla="*/ 1331 w 30174"/>
                    <a:gd name="connsiteY1" fmla="*/ 81206 h 81205"/>
                    <a:gd name="connsiteX2" fmla="*/ 0 w 30174"/>
                    <a:gd name="connsiteY2" fmla="*/ 79874 h 81205"/>
                    <a:gd name="connsiteX3" fmla="*/ 13312 w 30174"/>
                    <a:gd name="connsiteY3" fmla="*/ 1331 h 81205"/>
                    <a:gd name="connsiteX4" fmla="*/ 14644 w 30174"/>
                    <a:gd name="connsiteY4" fmla="*/ 444 h 81205"/>
                    <a:gd name="connsiteX5" fmla="*/ 28844 w 30174"/>
                    <a:gd name="connsiteY5" fmla="*/ 0 h 81205"/>
                    <a:gd name="connsiteX6" fmla="*/ 30175 w 30174"/>
                    <a:gd name="connsiteY6" fmla="*/ 1331 h 81205"/>
                    <a:gd name="connsiteX7" fmla="*/ 28844 w 30174"/>
                    <a:gd name="connsiteY7" fmla="*/ 2662 h 81205"/>
                    <a:gd name="connsiteX8" fmla="*/ 15975 w 30174"/>
                    <a:gd name="connsiteY8" fmla="*/ 2662 h 81205"/>
                    <a:gd name="connsiteX9" fmla="*/ 2662 w 30174"/>
                    <a:gd name="connsiteY9" fmla="*/ 79874 h 81205"/>
                    <a:gd name="connsiteX10" fmla="*/ 1331 w 30174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74" h="81205">
                      <a:moveTo>
                        <a:pt x="1331" y="81206"/>
                      </a:moveTo>
                      <a:lnTo>
                        <a:pt x="1331" y="81206"/>
                      </a:ln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8844" y="0"/>
                      </a:lnTo>
                      <a:cubicBezTo>
                        <a:pt x="29731" y="0"/>
                        <a:pt x="30175" y="444"/>
                        <a:pt x="30175" y="1331"/>
                      </a:cubicBezTo>
                      <a:cubicBezTo>
                        <a:pt x="30175" y="2219"/>
                        <a:pt x="29731" y="2662"/>
                        <a:pt x="28844" y="2662"/>
                      </a:cubicBezTo>
                      <a:lnTo>
                        <a:pt x="15975" y="2662"/>
                      </a:lnTo>
                      <a:lnTo>
                        <a:pt x="2662" y="79874"/>
                      </a:lnTo>
                      <a:cubicBezTo>
                        <a:pt x="2662" y="80762"/>
                        <a:pt x="2219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2" name="Рисунок 8">
                  <a:extLst>
                    <a:ext uri="{FF2B5EF4-FFF2-40B4-BE49-F238E27FC236}">
                      <a16:creationId xmlns:a16="http://schemas.microsoft.com/office/drawing/2014/main" id="{75D84124-2FA4-9458-E2F7-571B9443E19A}"/>
                    </a:ext>
                  </a:extLst>
                </p:cNvPr>
                <p:cNvSpPr/>
                <p:nvPr/>
              </p:nvSpPr>
              <p:spPr>
                <a:xfrm>
                  <a:off x="576258" y="6213999"/>
                  <a:ext cx="29731" cy="81205"/>
                </a:xfrm>
                <a:custGeom>
                  <a:avLst/>
                  <a:gdLst>
                    <a:gd name="connsiteX0" fmla="*/ 1331 w 29731"/>
                    <a:gd name="connsiteY0" fmla="*/ 81206 h 81205"/>
                    <a:gd name="connsiteX1" fmla="*/ 1331 w 29731"/>
                    <a:gd name="connsiteY1" fmla="*/ 81206 h 81205"/>
                    <a:gd name="connsiteX2" fmla="*/ 0 w 29731"/>
                    <a:gd name="connsiteY2" fmla="*/ 79874 h 81205"/>
                    <a:gd name="connsiteX3" fmla="*/ 13756 w 29731"/>
                    <a:gd name="connsiteY3" fmla="*/ 1331 h 81205"/>
                    <a:gd name="connsiteX4" fmla="*/ 15087 w 29731"/>
                    <a:gd name="connsiteY4" fmla="*/ 444 h 81205"/>
                    <a:gd name="connsiteX5" fmla="*/ 28400 w 29731"/>
                    <a:gd name="connsiteY5" fmla="*/ 0 h 81205"/>
                    <a:gd name="connsiteX6" fmla="*/ 29731 w 29731"/>
                    <a:gd name="connsiteY6" fmla="*/ 1331 h 81205"/>
                    <a:gd name="connsiteX7" fmla="*/ 28400 w 29731"/>
                    <a:gd name="connsiteY7" fmla="*/ 2662 h 81205"/>
                    <a:gd name="connsiteX8" fmla="*/ 15975 w 29731"/>
                    <a:gd name="connsiteY8" fmla="*/ 3106 h 81205"/>
                    <a:gd name="connsiteX9" fmla="*/ 2662 w 29731"/>
                    <a:gd name="connsiteY9" fmla="*/ 80318 h 81205"/>
                    <a:gd name="connsiteX10" fmla="*/ 1331 w 29731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205">
                      <a:moveTo>
                        <a:pt x="1331" y="81206"/>
                      </a:moveTo>
                      <a:cubicBezTo>
                        <a:pt x="1331" y="81206"/>
                        <a:pt x="887" y="81206"/>
                        <a:pt x="1331" y="81206"/>
                      </a:cubicBez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975" y="3106"/>
                      </a:lnTo>
                      <a:lnTo>
                        <a:pt x="2662" y="80318"/>
                      </a:lnTo>
                      <a:cubicBezTo>
                        <a:pt x="2219" y="80762"/>
                        <a:pt x="1775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3" name="Рисунок 8">
                  <a:extLst>
                    <a:ext uri="{FF2B5EF4-FFF2-40B4-BE49-F238E27FC236}">
                      <a16:creationId xmlns:a16="http://schemas.microsoft.com/office/drawing/2014/main" id="{8EE60016-79C8-0E3D-1EFA-47F119F7ABA0}"/>
                    </a:ext>
                  </a:extLst>
                </p:cNvPr>
                <p:cNvSpPr/>
                <p:nvPr/>
              </p:nvSpPr>
              <p:spPr>
                <a:xfrm>
                  <a:off x="583358" y="6216662"/>
                  <a:ext cx="29731" cy="81649"/>
                </a:xfrm>
                <a:custGeom>
                  <a:avLst/>
                  <a:gdLst>
                    <a:gd name="connsiteX0" fmla="*/ 1331 w 29731"/>
                    <a:gd name="connsiteY0" fmla="*/ 81649 h 81649"/>
                    <a:gd name="connsiteX1" fmla="*/ 1331 w 29731"/>
                    <a:gd name="connsiteY1" fmla="*/ 81649 h 81649"/>
                    <a:gd name="connsiteX2" fmla="*/ 0 w 29731"/>
                    <a:gd name="connsiteY2" fmla="*/ 80318 h 81649"/>
                    <a:gd name="connsiteX3" fmla="*/ 13756 w 29731"/>
                    <a:gd name="connsiteY3" fmla="*/ 1331 h 81649"/>
                    <a:gd name="connsiteX4" fmla="*/ 15087 w 29731"/>
                    <a:gd name="connsiteY4" fmla="*/ 444 h 81649"/>
                    <a:gd name="connsiteX5" fmla="*/ 28400 w 29731"/>
                    <a:gd name="connsiteY5" fmla="*/ 0 h 81649"/>
                    <a:gd name="connsiteX6" fmla="*/ 29731 w 29731"/>
                    <a:gd name="connsiteY6" fmla="*/ 1331 h 81649"/>
                    <a:gd name="connsiteX7" fmla="*/ 28400 w 29731"/>
                    <a:gd name="connsiteY7" fmla="*/ 2219 h 81649"/>
                    <a:gd name="connsiteX8" fmla="*/ 15975 w 29731"/>
                    <a:gd name="connsiteY8" fmla="*/ 2662 h 81649"/>
                    <a:gd name="connsiteX9" fmla="*/ 2662 w 29731"/>
                    <a:gd name="connsiteY9" fmla="*/ 80762 h 81649"/>
                    <a:gd name="connsiteX10" fmla="*/ 1331 w 29731"/>
                    <a:gd name="connsiteY10" fmla="*/ 81649 h 81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649">
                      <a:moveTo>
                        <a:pt x="1331" y="81649"/>
                      </a:moveTo>
                      <a:cubicBezTo>
                        <a:pt x="887" y="81649"/>
                        <a:pt x="887" y="81649"/>
                        <a:pt x="1331" y="81649"/>
                      </a:cubicBezTo>
                      <a:cubicBezTo>
                        <a:pt x="444" y="81649"/>
                        <a:pt x="0" y="80762"/>
                        <a:pt x="0" y="80318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1331"/>
                        <a:pt x="29287" y="2219"/>
                        <a:pt x="28400" y="2219"/>
                      </a:cubicBezTo>
                      <a:lnTo>
                        <a:pt x="15975" y="2662"/>
                      </a:lnTo>
                      <a:lnTo>
                        <a:pt x="2662" y="80762"/>
                      </a:lnTo>
                      <a:cubicBezTo>
                        <a:pt x="2219" y="81206"/>
                        <a:pt x="1775" y="81649"/>
                        <a:pt x="1331" y="8164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4" name="Рисунок 8">
                  <a:extLst>
                    <a:ext uri="{FF2B5EF4-FFF2-40B4-BE49-F238E27FC236}">
                      <a16:creationId xmlns:a16="http://schemas.microsoft.com/office/drawing/2014/main" id="{A108F4EB-F528-7273-3EAE-DE46DF1652C5}"/>
                    </a:ext>
                  </a:extLst>
                </p:cNvPr>
                <p:cNvSpPr/>
                <p:nvPr/>
              </p:nvSpPr>
              <p:spPr>
                <a:xfrm>
                  <a:off x="590458" y="6218880"/>
                  <a:ext cx="29287" cy="82536"/>
                </a:xfrm>
                <a:custGeom>
                  <a:avLst/>
                  <a:gdLst>
                    <a:gd name="connsiteX0" fmla="*/ 1331 w 29287"/>
                    <a:gd name="connsiteY0" fmla="*/ 82537 h 82536"/>
                    <a:gd name="connsiteX1" fmla="*/ 1331 w 29287"/>
                    <a:gd name="connsiteY1" fmla="*/ 82537 h 82536"/>
                    <a:gd name="connsiteX2" fmla="*/ 0 w 29287"/>
                    <a:gd name="connsiteY2" fmla="*/ 81206 h 82536"/>
                    <a:gd name="connsiteX3" fmla="*/ 13312 w 29287"/>
                    <a:gd name="connsiteY3" fmla="*/ 1331 h 82536"/>
                    <a:gd name="connsiteX4" fmla="*/ 14644 w 29287"/>
                    <a:gd name="connsiteY4" fmla="*/ 444 h 82536"/>
                    <a:gd name="connsiteX5" fmla="*/ 27956 w 29287"/>
                    <a:gd name="connsiteY5" fmla="*/ 0 h 82536"/>
                    <a:gd name="connsiteX6" fmla="*/ 29287 w 29287"/>
                    <a:gd name="connsiteY6" fmla="*/ 1331 h 82536"/>
                    <a:gd name="connsiteX7" fmla="*/ 27956 w 29287"/>
                    <a:gd name="connsiteY7" fmla="*/ 2662 h 82536"/>
                    <a:gd name="connsiteX8" fmla="*/ 15531 w 29287"/>
                    <a:gd name="connsiteY8" fmla="*/ 3106 h 82536"/>
                    <a:gd name="connsiteX9" fmla="*/ 2219 w 29287"/>
                    <a:gd name="connsiteY9" fmla="*/ 81649 h 82536"/>
                    <a:gd name="connsiteX10" fmla="*/ 1331 w 29287"/>
                    <a:gd name="connsiteY10" fmla="*/ 82537 h 8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287" h="82536">
                      <a:moveTo>
                        <a:pt x="1331" y="82537"/>
                      </a:moveTo>
                      <a:cubicBezTo>
                        <a:pt x="1331" y="82537"/>
                        <a:pt x="887" y="82537"/>
                        <a:pt x="1331" y="82537"/>
                      </a:cubicBezTo>
                      <a:cubicBezTo>
                        <a:pt x="444" y="82537"/>
                        <a:pt x="0" y="81649"/>
                        <a:pt x="0" y="81206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7956" y="0"/>
                      </a:lnTo>
                      <a:cubicBezTo>
                        <a:pt x="28844" y="0"/>
                        <a:pt x="29287" y="444"/>
                        <a:pt x="29287" y="1331"/>
                      </a:cubicBezTo>
                      <a:cubicBezTo>
                        <a:pt x="29287" y="2219"/>
                        <a:pt x="28844" y="2662"/>
                        <a:pt x="27956" y="2662"/>
                      </a:cubicBezTo>
                      <a:lnTo>
                        <a:pt x="15531" y="3106"/>
                      </a:lnTo>
                      <a:lnTo>
                        <a:pt x="2219" y="81649"/>
                      </a:lnTo>
                      <a:cubicBezTo>
                        <a:pt x="2219" y="82093"/>
                        <a:pt x="1775" y="82537"/>
                        <a:pt x="1331" y="82537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5" name="Рисунок 8">
                  <a:extLst>
                    <a:ext uri="{FF2B5EF4-FFF2-40B4-BE49-F238E27FC236}">
                      <a16:creationId xmlns:a16="http://schemas.microsoft.com/office/drawing/2014/main" id="{12514BD0-8575-A652-7BC5-326B98B1F39B}"/>
                    </a:ext>
                  </a:extLst>
                </p:cNvPr>
                <p:cNvSpPr/>
                <p:nvPr/>
              </p:nvSpPr>
              <p:spPr>
                <a:xfrm>
                  <a:off x="597558" y="6221543"/>
                  <a:ext cx="29731" cy="82980"/>
                </a:xfrm>
                <a:custGeom>
                  <a:avLst/>
                  <a:gdLst>
                    <a:gd name="connsiteX0" fmla="*/ 1331 w 29731"/>
                    <a:gd name="connsiteY0" fmla="*/ 82981 h 82980"/>
                    <a:gd name="connsiteX1" fmla="*/ 1331 w 29731"/>
                    <a:gd name="connsiteY1" fmla="*/ 82981 h 82980"/>
                    <a:gd name="connsiteX2" fmla="*/ 0 w 29731"/>
                    <a:gd name="connsiteY2" fmla="*/ 81649 h 82980"/>
                    <a:gd name="connsiteX3" fmla="*/ 12869 w 29731"/>
                    <a:gd name="connsiteY3" fmla="*/ 1331 h 82980"/>
                    <a:gd name="connsiteX4" fmla="*/ 14200 w 29731"/>
                    <a:gd name="connsiteY4" fmla="*/ 444 h 82980"/>
                    <a:gd name="connsiteX5" fmla="*/ 28400 w 29731"/>
                    <a:gd name="connsiteY5" fmla="*/ 0 h 82980"/>
                    <a:gd name="connsiteX6" fmla="*/ 29731 w 29731"/>
                    <a:gd name="connsiteY6" fmla="*/ 1331 h 82980"/>
                    <a:gd name="connsiteX7" fmla="*/ 28400 w 29731"/>
                    <a:gd name="connsiteY7" fmla="*/ 2662 h 82980"/>
                    <a:gd name="connsiteX8" fmla="*/ 15531 w 29731"/>
                    <a:gd name="connsiteY8" fmla="*/ 3106 h 82980"/>
                    <a:gd name="connsiteX9" fmla="*/ 2662 w 29731"/>
                    <a:gd name="connsiteY9" fmla="*/ 82537 h 82980"/>
                    <a:gd name="connsiteX10" fmla="*/ 1331 w 29731"/>
                    <a:gd name="connsiteY10" fmla="*/ 82981 h 82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2980">
                      <a:moveTo>
                        <a:pt x="1331" y="82981"/>
                      </a:moveTo>
                      <a:cubicBezTo>
                        <a:pt x="1331" y="82981"/>
                        <a:pt x="887" y="82981"/>
                        <a:pt x="1331" y="82981"/>
                      </a:cubicBezTo>
                      <a:cubicBezTo>
                        <a:pt x="444" y="82981"/>
                        <a:pt x="0" y="82093"/>
                        <a:pt x="0" y="81649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8400" y="0"/>
                      </a:lnTo>
                      <a:cubicBezTo>
                        <a:pt x="28844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531" y="3106"/>
                      </a:lnTo>
                      <a:lnTo>
                        <a:pt x="2662" y="82537"/>
                      </a:lnTo>
                      <a:cubicBezTo>
                        <a:pt x="2219" y="82537"/>
                        <a:pt x="1775" y="82981"/>
                        <a:pt x="1331" y="82981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6" name="Рисунок 8">
                  <a:extLst>
                    <a:ext uri="{FF2B5EF4-FFF2-40B4-BE49-F238E27FC236}">
                      <a16:creationId xmlns:a16="http://schemas.microsoft.com/office/drawing/2014/main" id="{381BD794-B68C-F5EF-3699-5236E8534DE3}"/>
                    </a:ext>
                  </a:extLst>
                </p:cNvPr>
                <p:cNvSpPr/>
                <p:nvPr/>
              </p:nvSpPr>
              <p:spPr>
                <a:xfrm>
                  <a:off x="604214" y="6223762"/>
                  <a:ext cx="28843" cy="83868"/>
                </a:xfrm>
                <a:custGeom>
                  <a:avLst/>
                  <a:gdLst>
                    <a:gd name="connsiteX0" fmla="*/ 1331 w 28843"/>
                    <a:gd name="connsiteY0" fmla="*/ 83868 h 83868"/>
                    <a:gd name="connsiteX1" fmla="*/ 1331 w 28843"/>
                    <a:gd name="connsiteY1" fmla="*/ 83868 h 83868"/>
                    <a:gd name="connsiteX2" fmla="*/ 0 w 28843"/>
                    <a:gd name="connsiteY2" fmla="*/ 82537 h 83868"/>
                    <a:gd name="connsiteX3" fmla="*/ 12869 w 28843"/>
                    <a:gd name="connsiteY3" fmla="*/ 1331 h 83868"/>
                    <a:gd name="connsiteX4" fmla="*/ 14200 w 28843"/>
                    <a:gd name="connsiteY4" fmla="*/ 444 h 83868"/>
                    <a:gd name="connsiteX5" fmla="*/ 27512 w 28843"/>
                    <a:gd name="connsiteY5" fmla="*/ 0 h 83868"/>
                    <a:gd name="connsiteX6" fmla="*/ 28844 w 28843"/>
                    <a:gd name="connsiteY6" fmla="*/ 1331 h 83868"/>
                    <a:gd name="connsiteX7" fmla="*/ 27512 w 28843"/>
                    <a:gd name="connsiteY7" fmla="*/ 2662 h 83868"/>
                    <a:gd name="connsiteX8" fmla="*/ 15087 w 28843"/>
                    <a:gd name="connsiteY8" fmla="*/ 3106 h 83868"/>
                    <a:gd name="connsiteX9" fmla="*/ 2219 w 28843"/>
                    <a:gd name="connsiteY9" fmla="*/ 83424 h 83868"/>
                    <a:gd name="connsiteX10" fmla="*/ 1331 w 28843"/>
                    <a:gd name="connsiteY10" fmla="*/ 83868 h 83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843" h="83868">
                      <a:moveTo>
                        <a:pt x="1331" y="83868"/>
                      </a:moveTo>
                      <a:lnTo>
                        <a:pt x="1331" y="83868"/>
                      </a:lnTo>
                      <a:cubicBezTo>
                        <a:pt x="444" y="83868"/>
                        <a:pt x="0" y="82981"/>
                        <a:pt x="0" y="82537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512" y="0"/>
                      </a:lnTo>
                      <a:cubicBezTo>
                        <a:pt x="28400" y="0"/>
                        <a:pt x="28844" y="444"/>
                        <a:pt x="28844" y="1331"/>
                      </a:cubicBezTo>
                      <a:cubicBezTo>
                        <a:pt x="28844" y="2219"/>
                        <a:pt x="28400" y="2662"/>
                        <a:pt x="27512" y="2662"/>
                      </a:cubicBezTo>
                      <a:lnTo>
                        <a:pt x="15087" y="3106"/>
                      </a:lnTo>
                      <a:lnTo>
                        <a:pt x="2219" y="83424"/>
                      </a:lnTo>
                      <a:cubicBezTo>
                        <a:pt x="2662" y="83424"/>
                        <a:pt x="1775" y="83868"/>
                        <a:pt x="1331" y="83868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7" name="Рисунок 8">
                  <a:extLst>
                    <a:ext uri="{FF2B5EF4-FFF2-40B4-BE49-F238E27FC236}">
                      <a16:creationId xmlns:a16="http://schemas.microsoft.com/office/drawing/2014/main" id="{2FB71162-9228-F83B-7470-CB6B0B41E100}"/>
                    </a:ext>
                  </a:extLst>
                </p:cNvPr>
                <p:cNvSpPr/>
                <p:nvPr/>
              </p:nvSpPr>
              <p:spPr>
                <a:xfrm>
                  <a:off x="611314" y="6225980"/>
                  <a:ext cx="28399" cy="84755"/>
                </a:xfrm>
                <a:custGeom>
                  <a:avLst/>
                  <a:gdLst>
                    <a:gd name="connsiteX0" fmla="*/ 1331 w 28399"/>
                    <a:gd name="connsiteY0" fmla="*/ 84756 h 84755"/>
                    <a:gd name="connsiteX1" fmla="*/ 1331 w 28399"/>
                    <a:gd name="connsiteY1" fmla="*/ 84756 h 84755"/>
                    <a:gd name="connsiteX2" fmla="*/ 0 w 28399"/>
                    <a:gd name="connsiteY2" fmla="*/ 83424 h 84755"/>
                    <a:gd name="connsiteX3" fmla="*/ 12869 w 28399"/>
                    <a:gd name="connsiteY3" fmla="*/ 1331 h 84755"/>
                    <a:gd name="connsiteX4" fmla="*/ 14200 w 28399"/>
                    <a:gd name="connsiteY4" fmla="*/ 444 h 84755"/>
                    <a:gd name="connsiteX5" fmla="*/ 27069 w 28399"/>
                    <a:gd name="connsiteY5" fmla="*/ 0 h 84755"/>
                    <a:gd name="connsiteX6" fmla="*/ 28400 w 28399"/>
                    <a:gd name="connsiteY6" fmla="*/ 1331 h 84755"/>
                    <a:gd name="connsiteX7" fmla="*/ 27069 w 28399"/>
                    <a:gd name="connsiteY7" fmla="*/ 2662 h 84755"/>
                    <a:gd name="connsiteX8" fmla="*/ 15087 w 28399"/>
                    <a:gd name="connsiteY8" fmla="*/ 3106 h 84755"/>
                    <a:gd name="connsiteX9" fmla="*/ 2662 w 28399"/>
                    <a:gd name="connsiteY9" fmla="*/ 84312 h 84755"/>
                    <a:gd name="connsiteX10" fmla="*/ 1331 w 28399"/>
                    <a:gd name="connsiteY10" fmla="*/ 84756 h 84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4755">
                      <a:moveTo>
                        <a:pt x="1331" y="84756"/>
                      </a:moveTo>
                      <a:lnTo>
                        <a:pt x="1331" y="84756"/>
                      </a:lnTo>
                      <a:cubicBezTo>
                        <a:pt x="444" y="84756"/>
                        <a:pt x="0" y="83868"/>
                        <a:pt x="0" y="83424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087" y="3106"/>
                      </a:lnTo>
                      <a:lnTo>
                        <a:pt x="2662" y="84312"/>
                      </a:lnTo>
                      <a:cubicBezTo>
                        <a:pt x="2662" y="84312"/>
                        <a:pt x="1775" y="84756"/>
                        <a:pt x="1331" y="8475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8" name="Рисунок 8">
                  <a:extLst>
                    <a:ext uri="{FF2B5EF4-FFF2-40B4-BE49-F238E27FC236}">
                      <a16:creationId xmlns:a16="http://schemas.microsoft.com/office/drawing/2014/main" id="{4C9E8D27-79C1-4BC5-770E-1420499C6002}"/>
                    </a:ext>
                  </a:extLst>
                </p:cNvPr>
                <p:cNvSpPr/>
                <p:nvPr/>
              </p:nvSpPr>
              <p:spPr>
                <a:xfrm>
                  <a:off x="617970" y="6228643"/>
                  <a:ext cx="28399" cy="85199"/>
                </a:xfrm>
                <a:custGeom>
                  <a:avLst/>
                  <a:gdLst>
                    <a:gd name="connsiteX0" fmla="*/ 1331 w 28399"/>
                    <a:gd name="connsiteY0" fmla="*/ 85199 h 85199"/>
                    <a:gd name="connsiteX1" fmla="*/ 1331 w 28399"/>
                    <a:gd name="connsiteY1" fmla="*/ 85199 h 85199"/>
                    <a:gd name="connsiteX2" fmla="*/ 0 w 28399"/>
                    <a:gd name="connsiteY2" fmla="*/ 83868 h 85199"/>
                    <a:gd name="connsiteX3" fmla="*/ 12869 w 28399"/>
                    <a:gd name="connsiteY3" fmla="*/ 887 h 85199"/>
                    <a:gd name="connsiteX4" fmla="*/ 14200 w 28399"/>
                    <a:gd name="connsiteY4" fmla="*/ 0 h 85199"/>
                    <a:gd name="connsiteX5" fmla="*/ 27069 w 28399"/>
                    <a:gd name="connsiteY5" fmla="*/ 0 h 85199"/>
                    <a:gd name="connsiteX6" fmla="*/ 28400 w 28399"/>
                    <a:gd name="connsiteY6" fmla="*/ 1331 h 85199"/>
                    <a:gd name="connsiteX7" fmla="*/ 27069 w 28399"/>
                    <a:gd name="connsiteY7" fmla="*/ 2662 h 85199"/>
                    <a:gd name="connsiteX8" fmla="*/ 15531 w 28399"/>
                    <a:gd name="connsiteY8" fmla="*/ 2662 h 85199"/>
                    <a:gd name="connsiteX9" fmla="*/ 2662 w 28399"/>
                    <a:gd name="connsiteY9" fmla="*/ 84312 h 85199"/>
                    <a:gd name="connsiteX10" fmla="*/ 1331 w 28399"/>
                    <a:gd name="connsiteY10" fmla="*/ 85199 h 85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5199">
                      <a:moveTo>
                        <a:pt x="1331" y="85199"/>
                      </a:moveTo>
                      <a:lnTo>
                        <a:pt x="1331" y="85199"/>
                      </a:lnTo>
                      <a:cubicBezTo>
                        <a:pt x="444" y="85199"/>
                        <a:pt x="0" y="84312"/>
                        <a:pt x="0" y="83868"/>
                      </a:cubicBezTo>
                      <a:lnTo>
                        <a:pt x="12869" y="887"/>
                      </a:lnTo>
                      <a:cubicBezTo>
                        <a:pt x="12869" y="444"/>
                        <a:pt x="13312" y="0"/>
                        <a:pt x="14200" y="0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531" y="2662"/>
                      </a:lnTo>
                      <a:lnTo>
                        <a:pt x="2662" y="84312"/>
                      </a:lnTo>
                      <a:cubicBezTo>
                        <a:pt x="2662" y="84756"/>
                        <a:pt x="1775" y="85199"/>
                        <a:pt x="1331" y="8519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1" name="Рисунок 8">
                <a:extLst>
                  <a:ext uri="{FF2B5EF4-FFF2-40B4-BE49-F238E27FC236}">
                    <a16:creationId xmlns:a16="http://schemas.microsoft.com/office/drawing/2014/main" id="{4178B11A-056C-A245-3EC1-2631D359BDB0}"/>
                  </a:ext>
                </a:extLst>
              </p:cNvPr>
              <p:cNvSpPr/>
              <p:nvPr/>
            </p:nvSpPr>
            <p:spPr>
              <a:xfrm>
                <a:off x="521677" y="6231749"/>
                <a:ext cx="175463" cy="248498"/>
              </a:xfrm>
              <a:custGeom>
                <a:avLst/>
                <a:gdLst>
                  <a:gd name="connsiteX0" fmla="*/ 71443 w 175463"/>
                  <a:gd name="connsiteY0" fmla="*/ 248498 h 248498"/>
                  <a:gd name="connsiteX1" fmla="*/ 0 w 175463"/>
                  <a:gd name="connsiteY1" fmla="*/ 179718 h 248498"/>
                  <a:gd name="connsiteX2" fmla="*/ 0 w 175463"/>
                  <a:gd name="connsiteY2" fmla="*/ 179274 h 248498"/>
                  <a:gd name="connsiteX3" fmla="*/ 444 w 175463"/>
                  <a:gd name="connsiteY3" fmla="*/ 173505 h 248498"/>
                  <a:gd name="connsiteX4" fmla="*/ 8431 w 175463"/>
                  <a:gd name="connsiteY4" fmla="*/ 122030 h 248498"/>
                  <a:gd name="connsiteX5" fmla="*/ 9762 w 175463"/>
                  <a:gd name="connsiteY5" fmla="*/ 120255 h 248498"/>
                  <a:gd name="connsiteX6" fmla="*/ 11981 w 175463"/>
                  <a:gd name="connsiteY6" fmla="*/ 120255 h 248498"/>
                  <a:gd name="connsiteX7" fmla="*/ 85199 w 175463"/>
                  <a:gd name="connsiteY7" fmla="*/ 157974 h 248498"/>
                  <a:gd name="connsiteX8" fmla="*/ 96293 w 175463"/>
                  <a:gd name="connsiteY8" fmla="*/ 154868 h 248498"/>
                  <a:gd name="connsiteX9" fmla="*/ 120699 w 175463"/>
                  <a:gd name="connsiteY9" fmla="*/ 2219 h 248498"/>
                  <a:gd name="connsiteX10" fmla="*/ 123362 w 175463"/>
                  <a:gd name="connsiteY10" fmla="*/ 0 h 248498"/>
                  <a:gd name="connsiteX11" fmla="*/ 173061 w 175463"/>
                  <a:gd name="connsiteY11" fmla="*/ 887 h 248498"/>
                  <a:gd name="connsiteX12" fmla="*/ 174836 w 175463"/>
                  <a:gd name="connsiteY12" fmla="*/ 1775 h 248498"/>
                  <a:gd name="connsiteX13" fmla="*/ 175280 w 175463"/>
                  <a:gd name="connsiteY13" fmla="*/ 3994 h 248498"/>
                  <a:gd name="connsiteX14" fmla="*/ 145549 w 175463"/>
                  <a:gd name="connsiteY14" fmla="*/ 173949 h 248498"/>
                  <a:gd name="connsiteX15" fmla="*/ 144218 w 175463"/>
                  <a:gd name="connsiteY15" fmla="*/ 182380 h 248498"/>
                  <a:gd name="connsiteX16" fmla="*/ 71443 w 175463"/>
                  <a:gd name="connsiteY16" fmla="*/ 248498 h 248498"/>
                  <a:gd name="connsiteX17" fmla="*/ 5325 w 175463"/>
                  <a:gd name="connsiteY17" fmla="*/ 180161 h 248498"/>
                  <a:gd name="connsiteX18" fmla="*/ 71887 w 175463"/>
                  <a:gd name="connsiteY18" fmla="*/ 244061 h 248498"/>
                  <a:gd name="connsiteX19" fmla="*/ 139336 w 175463"/>
                  <a:gd name="connsiteY19" fmla="*/ 181936 h 248498"/>
                  <a:gd name="connsiteX20" fmla="*/ 140668 w 175463"/>
                  <a:gd name="connsiteY20" fmla="*/ 173505 h 248498"/>
                  <a:gd name="connsiteX21" fmla="*/ 169955 w 175463"/>
                  <a:gd name="connsiteY21" fmla="*/ 6656 h 248498"/>
                  <a:gd name="connsiteX22" fmla="*/ 125580 w 175463"/>
                  <a:gd name="connsiteY22" fmla="*/ 5769 h 248498"/>
                  <a:gd name="connsiteX23" fmla="*/ 101618 w 175463"/>
                  <a:gd name="connsiteY23" fmla="*/ 157530 h 248498"/>
                  <a:gd name="connsiteX24" fmla="*/ 100287 w 175463"/>
                  <a:gd name="connsiteY24" fmla="*/ 159305 h 248498"/>
                  <a:gd name="connsiteX25" fmla="*/ 85643 w 175463"/>
                  <a:gd name="connsiteY25" fmla="*/ 163743 h 248498"/>
                  <a:gd name="connsiteX26" fmla="*/ 13312 w 175463"/>
                  <a:gd name="connsiteY26" fmla="*/ 126912 h 248498"/>
                  <a:gd name="connsiteX27" fmla="*/ 5769 w 175463"/>
                  <a:gd name="connsiteY27" fmla="*/ 173949 h 248498"/>
                  <a:gd name="connsiteX28" fmla="*/ 5769 w 175463"/>
                  <a:gd name="connsiteY28" fmla="*/ 173949 h 248498"/>
                  <a:gd name="connsiteX29" fmla="*/ 5325 w 175463"/>
                  <a:gd name="connsiteY29" fmla="*/ 180161 h 248498"/>
                  <a:gd name="connsiteX30" fmla="*/ 85199 w 175463"/>
                  <a:gd name="connsiteY30" fmla="*/ 158861 h 248498"/>
                  <a:gd name="connsiteX31" fmla="*/ 85199 w 175463"/>
                  <a:gd name="connsiteY31" fmla="*/ 158861 h 248498"/>
                  <a:gd name="connsiteX32" fmla="*/ 85199 w 175463"/>
                  <a:gd name="connsiteY32" fmla="*/ 158861 h 24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5463" h="248498">
                    <a:moveTo>
                      <a:pt x="71443" y="248498"/>
                    </a:moveTo>
                    <a:cubicBezTo>
                      <a:pt x="32393" y="248498"/>
                      <a:pt x="1775" y="218767"/>
                      <a:pt x="0" y="179718"/>
                    </a:cubicBezTo>
                    <a:cubicBezTo>
                      <a:pt x="0" y="179718"/>
                      <a:pt x="0" y="179718"/>
                      <a:pt x="0" y="179274"/>
                    </a:cubicBezTo>
                    <a:lnTo>
                      <a:pt x="444" y="173505"/>
                    </a:lnTo>
                    <a:cubicBezTo>
                      <a:pt x="444" y="159305"/>
                      <a:pt x="7987" y="123362"/>
                      <a:pt x="8431" y="122030"/>
                    </a:cubicBezTo>
                    <a:cubicBezTo>
                      <a:pt x="8431" y="121143"/>
                      <a:pt x="9319" y="120699"/>
                      <a:pt x="9762" y="120255"/>
                    </a:cubicBezTo>
                    <a:cubicBezTo>
                      <a:pt x="10650" y="119812"/>
                      <a:pt x="11537" y="119812"/>
                      <a:pt x="11981" y="120255"/>
                    </a:cubicBezTo>
                    <a:cubicBezTo>
                      <a:pt x="37718" y="134455"/>
                      <a:pt x="80318" y="157086"/>
                      <a:pt x="85199" y="157974"/>
                    </a:cubicBezTo>
                    <a:cubicBezTo>
                      <a:pt x="88306" y="157974"/>
                      <a:pt x="93630" y="155755"/>
                      <a:pt x="96293" y="154868"/>
                    </a:cubicBezTo>
                    <a:lnTo>
                      <a:pt x="120699" y="2219"/>
                    </a:lnTo>
                    <a:cubicBezTo>
                      <a:pt x="120699" y="887"/>
                      <a:pt x="122030" y="0"/>
                      <a:pt x="123362" y="0"/>
                    </a:cubicBezTo>
                    <a:lnTo>
                      <a:pt x="173061" y="887"/>
                    </a:lnTo>
                    <a:cubicBezTo>
                      <a:pt x="173949" y="887"/>
                      <a:pt x="174392" y="1331"/>
                      <a:pt x="174836" y="1775"/>
                    </a:cubicBezTo>
                    <a:cubicBezTo>
                      <a:pt x="175280" y="2219"/>
                      <a:pt x="175724" y="3106"/>
                      <a:pt x="175280" y="3994"/>
                    </a:cubicBezTo>
                    <a:lnTo>
                      <a:pt x="145549" y="173949"/>
                    </a:lnTo>
                    <a:lnTo>
                      <a:pt x="144218" y="182380"/>
                    </a:lnTo>
                    <a:cubicBezTo>
                      <a:pt x="136674" y="224536"/>
                      <a:pt x="110049" y="248498"/>
                      <a:pt x="71443" y="248498"/>
                    </a:cubicBezTo>
                    <a:close/>
                    <a:moveTo>
                      <a:pt x="5325" y="180161"/>
                    </a:moveTo>
                    <a:cubicBezTo>
                      <a:pt x="7100" y="216549"/>
                      <a:pt x="35500" y="244061"/>
                      <a:pt x="71887" y="244061"/>
                    </a:cubicBezTo>
                    <a:cubicBezTo>
                      <a:pt x="108274" y="244061"/>
                      <a:pt x="132236" y="221874"/>
                      <a:pt x="139336" y="181936"/>
                    </a:cubicBezTo>
                    <a:lnTo>
                      <a:pt x="140668" y="173505"/>
                    </a:lnTo>
                    <a:lnTo>
                      <a:pt x="169955" y="6656"/>
                    </a:lnTo>
                    <a:lnTo>
                      <a:pt x="125580" y="5769"/>
                    </a:lnTo>
                    <a:lnTo>
                      <a:pt x="101618" y="157530"/>
                    </a:lnTo>
                    <a:cubicBezTo>
                      <a:pt x="101618" y="158418"/>
                      <a:pt x="100730" y="159305"/>
                      <a:pt x="100287" y="159305"/>
                    </a:cubicBezTo>
                    <a:cubicBezTo>
                      <a:pt x="99399" y="159749"/>
                      <a:pt x="90968" y="163743"/>
                      <a:pt x="85643" y="163743"/>
                    </a:cubicBezTo>
                    <a:cubicBezTo>
                      <a:pt x="82093" y="163743"/>
                      <a:pt x="39937" y="141555"/>
                      <a:pt x="13312" y="126912"/>
                    </a:cubicBezTo>
                    <a:cubicBezTo>
                      <a:pt x="10650" y="136674"/>
                      <a:pt x="5769" y="163299"/>
                      <a:pt x="5769" y="173949"/>
                    </a:cubicBezTo>
                    <a:lnTo>
                      <a:pt x="5769" y="173949"/>
                    </a:lnTo>
                    <a:lnTo>
                      <a:pt x="5325" y="180161"/>
                    </a:lnTo>
                    <a:close/>
                    <a:moveTo>
                      <a:pt x="85199" y="158861"/>
                    </a:moveTo>
                    <a:lnTo>
                      <a:pt x="85199" y="158861"/>
                    </a:lnTo>
                    <a:lnTo>
                      <a:pt x="85199" y="158861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2" name="Рисунок 8">
                <a:extLst>
                  <a:ext uri="{FF2B5EF4-FFF2-40B4-BE49-F238E27FC236}">
                    <a16:creationId xmlns:a16="http://schemas.microsoft.com/office/drawing/2014/main" id="{8BE5BD34-5FAD-7384-493E-089E8D25ED0E}"/>
                  </a:ext>
                </a:extLst>
              </p:cNvPr>
              <p:cNvSpPr/>
              <p:nvPr/>
            </p:nvSpPr>
            <p:spPr>
              <a:xfrm>
                <a:off x="647701" y="6338526"/>
                <a:ext cx="20856" cy="115984"/>
              </a:xfrm>
              <a:custGeom>
                <a:avLst/>
                <a:gdLst>
                  <a:gd name="connsiteX0" fmla="*/ 0 w 20856"/>
                  <a:gd name="connsiteY0" fmla="*/ 110659 h 115984"/>
                  <a:gd name="connsiteX1" fmla="*/ 2219 w 20856"/>
                  <a:gd name="connsiteY1" fmla="*/ 84922 h 115984"/>
                  <a:gd name="connsiteX2" fmla="*/ 4881 w 20856"/>
                  <a:gd name="connsiteY2" fmla="*/ 59185 h 115984"/>
                  <a:gd name="connsiteX3" fmla="*/ 7544 w 20856"/>
                  <a:gd name="connsiteY3" fmla="*/ 33447 h 115984"/>
                  <a:gd name="connsiteX4" fmla="*/ 8875 w 20856"/>
                  <a:gd name="connsiteY4" fmla="*/ 20579 h 115984"/>
                  <a:gd name="connsiteX5" fmla="*/ 9762 w 20856"/>
                  <a:gd name="connsiteY5" fmla="*/ 13923 h 115984"/>
                  <a:gd name="connsiteX6" fmla="*/ 10650 w 20856"/>
                  <a:gd name="connsiteY6" fmla="*/ 7710 h 115984"/>
                  <a:gd name="connsiteX7" fmla="*/ 13312 w 20856"/>
                  <a:gd name="connsiteY7" fmla="*/ 12591 h 115984"/>
                  <a:gd name="connsiteX8" fmla="*/ 9762 w 20856"/>
                  <a:gd name="connsiteY8" fmla="*/ 9929 h 115984"/>
                  <a:gd name="connsiteX9" fmla="*/ 6212 w 20856"/>
                  <a:gd name="connsiteY9" fmla="*/ 7266 h 115984"/>
                  <a:gd name="connsiteX10" fmla="*/ 5769 w 20856"/>
                  <a:gd name="connsiteY10" fmla="*/ 1498 h 115984"/>
                  <a:gd name="connsiteX11" fmla="*/ 10206 w 20856"/>
                  <a:gd name="connsiteY11" fmla="*/ 166 h 115984"/>
                  <a:gd name="connsiteX12" fmla="*/ 14200 w 20856"/>
                  <a:gd name="connsiteY12" fmla="*/ 1941 h 115984"/>
                  <a:gd name="connsiteX13" fmla="*/ 18194 w 20856"/>
                  <a:gd name="connsiteY13" fmla="*/ 3716 h 115984"/>
                  <a:gd name="connsiteX14" fmla="*/ 20856 w 20856"/>
                  <a:gd name="connsiteY14" fmla="*/ 8154 h 115984"/>
                  <a:gd name="connsiteX15" fmla="*/ 20856 w 20856"/>
                  <a:gd name="connsiteY15" fmla="*/ 9041 h 115984"/>
                  <a:gd name="connsiteX16" fmla="*/ 20412 w 20856"/>
                  <a:gd name="connsiteY16" fmla="*/ 15698 h 115984"/>
                  <a:gd name="connsiteX17" fmla="*/ 19081 w 20856"/>
                  <a:gd name="connsiteY17" fmla="*/ 22354 h 115984"/>
                  <a:gd name="connsiteX18" fmla="*/ 17750 w 20856"/>
                  <a:gd name="connsiteY18" fmla="*/ 35222 h 115984"/>
                  <a:gd name="connsiteX19" fmla="*/ 14644 w 20856"/>
                  <a:gd name="connsiteY19" fmla="*/ 60960 h 115984"/>
                  <a:gd name="connsiteX20" fmla="*/ 11537 w 20856"/>
                  <a:gd name="connsiteY20" fmla="*/ 86697 h 115984"/>
                  <a:gd name="connsiteX21" fmla="*/ 7987 w 20856"/>
                  <a:gd name="connsiteY21" fmla="*/ 112434 h 115984"/>
                  <a:gd name="connsiteX22" fmla="*/ 3550 w 20856"/>
                  <a:gd name="connsiteY22" fmla="*/ 115984 h 115984"/>
                  <a:gd name="connsiteX23" fmla="*/ 0 w 20856"/>
                  <a:gd name="connsiteY23" fmla="*/ 110659 h 1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856" h="115984">
                    <a:moveTo>
                      <a:pt x="0" y="110659"/>
                    </a:moveTo>
                    <a:cubicBezTo>
                      <a:pt x="887" y="102228"/>
                      <a:pt x="1331" y="93353"/>
                      <a:pt x="2219" y="84922"/>
                    </a:cubicBezTo>
                    <a:lnTo>
                      <a:pt x="4881" y="59185"/>
                    </a:lnTo>
                    <a:cubicBezTo>
                      <a:pt x="5769" y="50754"/>
                      <a:pt x="6656" y="41879"/>
                      <a:pt x="7544" y="33447"/>
                    </a:cubicBezTo>
                    <a:lnTo>
                      <a:pt x="8875" y="20579"/>
                    </a:lnTo>
                    <a:lnTo>
                      <a:pt x="9762" y="13923"/>
                    </a:lnTo>
                    <a:cubicBezTo>
                      <a:pt x="10206" y="11704"/>
                      <a:pt x="10206" y="9485"/>
                      <a:pt x="10650" y="7710"/>
                    </a:cubicBezTo>
                    <a:lnTo>
                      <a:pt x="13312" y="12591"/>
                    </a:lnTo>
                    <a:cubicBezTo>
                      <a:pt x="11981" y="11704"/>
                      <a:pt x="10650" y="10816"/>
                      <a:pt x="9762" y="9929"/>
                    </a:cubicBezTo>
                    <a:cubicBezTo>
                      <a:pt x="8431" y="9041"/>
                      <a:pt x="7544" y="8154"/>
                      <a:pt x="6212" y="7266"/>
                    </a:cubicBezTo>
                    <a:cubicBezTo>
                      <a:pt x="4437" y="5935"/>
                      <a:pt x="4437" y="3273"/>
                      <a:pt x="5769" y="1498"/>
                    </a:cubicBezTo>
                    <a:cubicBezTo>
                      <a:pt x="7100" y="166"/>
                      <a:pt x="8875" y="-277"/>
                      <a:pt x="10206" y="166"/>
                    </a:cubicBezTo>
                    <a:cubicBezTo>
                      <a:pt x="11537" y="610"/>
                      <a:pt x="12869" y="1054"/>
                      <a:pt x="14200" y="1941"/>
                    </a:cubicBezTo>
                    <a:cubicBezTo>
                      <a:pt x="15531" y="2385"/>
                      <a:pt x="16862" y="3273"/>
                      <a:pt x="18194" y="3716"/>
                    </a:cubicBezTo>
                    <a:cubicBezTo>
                      <a:pt x="19969" y="4604"/>
                      <a:pt x="20856" y="6379"/>
                      <a:pt x="20856" y="8154"/>
                    </a:cubicBezTo>
                    <a:lnTo>
                      <a:pt x="20856" y="9041"/>
                    </a:lnTo>
                    <a:cubicBezTo>
                      <a:pt x="20856" y="11260"/>
                      <a:pt x="20412" y="13479"/>
                      <a:pt x="20412" y="15698"/>
                    </a:cubicBezTo>
                    <a:lnTo>
                      <a:pt x="19081" y="22354"/>
                    </a:lnTo>
                    <a:lnTo>
                      <a:pt x="17750" y="35222"/>
                    </a:lnTo>
                    <a:cubicBezTo>
                      <a:pt x="16862" y="43654"/>
                      <a:pt x="15975" y="52529"/>
                      <a:pt x="14644" y="60960"/>
                    </a:cubicBezTo>
                    <a:lnTo>
                      <a:pt x="11537" y="86697"/>
                    </a:lnTo>
                    <a:cubicBezTo>
                      <a:pt x="10206" y="95128"/>
                      <a:pt x="9319" y="104003"/>
                      <a:pt x="7987" y="112434"/>
                    </a:cubicBezTo>
                    <a:cubicBezTo>
                      <a:pt x="7544" y="114653"/>
                      <a:pt x="5769" y="115984"/>
                      <a:pt x="3550" y="115984"/>
                    </a:cubicBezTo>
                    <a:cubicBezTo>
                      <a:pt x="1331" y="114653"/>
                      <a:pt x="0" y="112878"/>
                      <a:pt x="0" y="110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3" name="Рисунок 8">
                <a:extLst>
                  <a:ext uri="{FF2B5EF4-FFF2-40B4-BE49-F238E27FC236}">
                    <a16:creationId xmlns:a16="http://schemas.microsoft.com/office/drawing/2014/main" id="{641FC2D8-81C1-41C1-CD80-48360C9748A9}"/>
                  </a:ext>
                </a:extLst>
              </p:cNvPr>
              <p:cNvSpPr/>
              <p:nvPr/>
            </p:nvSpPr>
            <p:spPr>
              <a:xfrm>
                <a:off x="645175" y="6328821"/>
                <a:ext cx="20139" cy="28508"/>
              </a:xfrm>
              <a:custGeom>
                <a:avLst/>
                <a:gdLst>
                  <a:gd name="connsiteX0" fmla="*/ 8739 w 20139"/>
                  <a:gd name="connsiteY0" fmla="*/ 28509 h 28508"/>
                  <a:gd name="connsiteX1" fmla="*/ 7407 w 20139"/>
                  <a:gd name="connsiteY1" fmla="*/ 28509 h 28508"/>
                  <a:gd name="connsiteX2" fmla="*/ 307 w 20139"/>
                  <a:gd name="connsiteY2" fmla="*/ 12534 h 28508"/>
                  <a:gd name="connsiteX3" fmla="*/ 4745 w 20139"/>
                  <a:gd name="connsiteY3" fmla="*/ 3215 h 28508"/>
                  <a:gd name="connsiteX4" fmla="*/ 12732 w 20139"/>
                  <a:gd name="connsiteY4" fmla="*/ 109 h 28508"/>
                  <a:gd name="connsiteX5" fmla="*/ 19832 w 20139"/>
                  <a:gd name="connsiteY5" fmla="*/ 16084 h 28508"/>
                  <a:gd name="connsiteX6" fmla="*/ 19832 w 20139"/>
                  <a:gd name="connsiteY6" fmla="*/ 16084 h 28508"/>
                  <a:gd name="connsiteX7" fmla="*/ 15395 w 20139"/>
                  <a:gd name="connsiteY7" fmla="*/ 25403 h 28508"/>
                  <a:gd name="connsiteX8" fmla="*/ 8739 w 20139"/>
                  <a:gd name="connsiteY8" fmla="*/ 28509 h 28508"/>
                  <a:gd name="connsiteX9" fmla="*/ 11401 w 20139"/>
                  <a:gd name="connsiteY9" fmla="*/ 3215 h 28508"/>
                  <a:gd name="connsiteX10" fmla="*/ 7407 w 20139"/>
                  <a:gd name="connsiteY10" fmla="*/ 5434 h 28508"/>
                  <a:gd name="connsiteX11" fmla="*/ 3857 w 20139"/>
                  <a:gd name="connsiteY11" fmla="*/ 12978 h 28508"/>
                  <a:gd name="connsiteX12" fmla="*/ 8295 w 20139"/>
                  <a:gd name="connsiteY12" fmla="*/ 24959 h 28508"/>
                  <a:gd name="connsiteX13" fmla="*/ 13176 w 20139"/>
                  <a:gd name="connsiteY13" fmla="*/ 22740 h 28508"/>
                  <a:gd name="connsiteX14" fmla="*/ 16726 w 20139"/>
                  <a:gd name="connsiteY14" fmla="*/ 15196 h 28508"/>
                  <a:gd name="connsiteX15" fmla="*/ 12289 w 20139"/>
                  <a:gd name="connsiteY15" fmla="*/ 3215 h 28508"/>
                  <a:gd name="connsiteX16" fmla="*/ 11401 w 20139"/>
                  <a:gd name="connsiteY16" fmla="*/ 3215 h 28508"/>
                  <a:gd name="connsiteX17" fmla="*/ 18057 w 20139"/>
                  <a:gd name="connsiteY17" fmla="*/ 15640 h 28508"/>
                  <a:gd name="connsiteX18" fmla="*/ 18057 w 20139"/>
                  <a:gd name="connsiteY18" fmla="*/ 15640 h 28508"/>
                  <a:gd name="connsiteX19" fmla="*/ 18057 w 20139"/>
                  <a:gd name="connsiteY19" fmla="*/ 15640 h 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139" h="28508">
                    <a:moveTo>
                      <a:pt x="8739" y="28509"/>
                    </a:moveTo>
                    <a:cubicBezTo>
                      <a:pt x="8295" y="28509"/>
                      <a:pt x="7851" y="28509"/>
                      <a:pt x="7407" y="28509"/>
                    </a:cubicBezTo>
                    <a:cubicBezTo>
                      <a:pt x="2082" y="27621"/>
                      <a:pt x="-1024" y="20521"/>
                      <a:pt x="307" y="12534"/>
                    </a:cubicBezTo>
                    <a:cubicBezTo>
                      <a:pt x="751" y="8984"/>
                      <a:pt x="2526" y="5434"/>
                      <a:pt x="4745" y="3215"/>
                    </a:cubicBezTo>
                    <a:cubicBezTo>
                      <a:pt x="6964" y="553"/>
                      <a:pt x="10070" y="-335"/>
                      <a:pt x="12732" y="109"/>
                    </a:cubicBezTo>
                    <a:cubicBezTo>
                      <a:pt x="18057" y="996"/>
                      <a:pt x="21164" y="8096"/>
                      <a:pt x="19832" y="16084"/>
                    </a:cubicBezTo>
                    <a:lnTo>
                      <a:pt x="19832" y="16084"/>
                    </a:lnTo>
                    <a:cubicBezTo>
                      <a:pt x="19389" y="19634"/>
                      <a:pt x="17614" y="23184"/>
                      <a:pt x="15395" y="25403"/>
                    </a:cubicBezTo>
                    <a:cubicBezTo>
                      <a:pt x="13620" y="27178"/>
                      <a:pt x="11401" y="28509"/>
                      <a:pt x="8739" y="28509"/>
                    </a:cubicBezTo>
                    <a:close/>
                    <a:moveTo>
                      <a:pt x="11401" y="3215"/>
                    </a:moveTo>
                    <a:cubicBezTo>
                      <a:pt x="10070" y="3215"/>
                      <a:pt x="8739" y="4103"/>
                      <a:pt x="7407" y="5434"/>
                    </a:cubicBezTo>
                    <a:cubicBezTo>
                      <a:pt x="5632" y="7209"/>
                      <a:pt x="4301" y="9871"/>
                      <a:pt x="3857" y="12978"/>
                    </a:cubicBezTo>
                    <a:cubicBezTo>
                      <a:pt x="2970" y="18746"/>
                      <a:pt x="4745" y="24515"/>
                      <a:pt x="8295" y="24959"/>
                    </a:cubicBezTo>
                    <a:cubicBezTo>
                      <a:pt x="10070" y="25403"/>
                      <a:pt x="11401" y="24515"/>
                      <a:pt x="13176" y="22740"/>
                    </a:cubicBezTo>
                    <a:cubicBezTo>
                      <a:pt x="14951" y="20965"/>
                      <a:pt x="16282" y="18303"/>
                      <a:pt x="16726" y="15196"/>
                    </a:cubicBezTo>
                    <a:cubicBezTo>
                      <a:pt x="17614" y="9428"/>
                      <a:pt x="15839" y="3659"/>
                      <a:pt x="12289" y="3215"/>
                    </a:cubicBezTo>
                    <a:cubicBezTo>
                      <a:pt x="11845" y="3215"/>
                      <a:pt x="11845" y="3215"/>
                      <a:pt x="11401" y="3215"/>
                    </a:cubicBezTo>
                    <a:close/>
                    <a:moveTo>
                      <a:pt x="18057" y="15640"/>
                    </a:moveTo>
                    <a:lnTo>
                      <a:pt x="18057" y="15640"/>
                    </a:lnTo>
                    <a:lnTo>
                      <a:pt x="18057" y="156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4" name="Рисунок 8">
                <a:extLst>
                  <a:ext uri="{FF2B5EF4-FFF2-40B4-BE49-F238E27FC236}">
                    <a16:creationId xmlns:a16="http://schemas.microsoft.com/office/drawing/2014/main" id="{C25322F4-6D54-E3EC-694B-15AE24B32172}"/>
                  </a:ext>
                </a:extLst>
              </p:cNvPr>
              <p:cNvSpPr/>
              <p:nvPr/>
            </p:nvSpPr>
            <p:spPr>
              <a:xfrm>
                <a:off x="628620" y="6201453"/>
                <a:ext cx="65230" cy="33401"/>
              </a:xfrm>
              <a:custGeom>
                <a:avLst/>
                <a:gdLst>
                  <a:gd name="connsiteX0" fmla="*/ 62125 w 65230"/>
                  <a:gd name="connsiteY0" fmla="*/ 33402 h 33401"/>
                  <a:gd name="connsiteX1" fmla="*/ 62125 w 65230"/>
                  <a:gd name="connsiteY1" fmla="*/ 33402 h 33401"/>
                  <a:gd name="connsiteX2" fmla="*/ 887 w 65230"/>
                  <a:gd name="connsiteY2" fmla="*/ 11658 h 33401"/>
                  <a:gd name="connsiteX3" fmla="*/ 0 w 65230"/>
                  <a:gd name="connsiteY3" fmla="*/ 10327 h 33401"/>
                  <a:gd name="connsiteX4" fmla="*/ 1331 w 65230"/>
                  <a:gd name="connsiteY4" fmla="*/ 1008 h 33401"/>
                  <a:gd name="connsiteX5" fmla="*/ 2662 w 65230"/>
                  <a:gd name="connsiteY5" fmla="*/ 121 h 33401"/>
                  <a:gd name="connsiteX6" fmla="*/ 16419 w 65230"/>
                  <a:gd name="connsiteY6" fmla="*/ 1452 h 33401"/>
                  <a:gd name="connsiteX7" fmla="*/ 16862 w 65230"/>
                  <a:gd name="connsiteY7" fmla="*/ 1452 h 33401"/>
                  <a:gd name="connsiteX8" fmla="*/ 64343 w 65230"/>
                  <a:gd name="connsiteY8" fmla="*/ 18315 h 33401"/>
                  <a:gd name="connsiteX9" fmla="*/ 65231 w 65230"/>
                  <a:gd name="connsiteY9" fmla="*/ 19646 h 33401"/>
                  <a:gd name="connsiteX10" fmla="*/ 63012 w 65230"/>
                  <a:gd name="connsiteY10" fmla="*/ 32514 h 33401"/>
                  <a:gd name="connsiteX11" fmla="*/ 62125 w 65230"/>
                  <a:gd name="connsiteY11" fmla="*/ 33402 h 33401"/>
                  <a:gd name="connsiteX12" fmla="*/ 62125 w 65230"/>
                  <a:gd name="connsiteY12" fmla="*/ 33402 h 33401"/>
                  <a:gd name="connsiteX13" fmla="*/ 2662 w 65230"/>
                  <a:gd name="connsiteY13" fmla="*/ 9440 h 33401"/>
                  <a:gd name="connsiteX14" fmla="*/ 60793 w 65230"/>
                  <a:gd name="connsiteY14" fmla="*/ 30296 h 33401"/>
                  <a:gd name="connsiteX15" fmla="*/ 62568 w 65230"/>
                  <a:gd name="connsiteY15" fmla="*/ 20090 h 33401"/>
                  <a:gd name="connsiteX16" fmla="*/ 15975 w 65230"/>
                  <a:gd name="connsiteY16" fmla="*/ 3671 h 33401"/>
                  <a:gd name="connsiteX17" fmla="*/ 3550 w 65230"/>
                  <a:gd name="connsiteY17" fmla="*/ 2340 h 33401"/>
                  <a:gd name="connsiteX18" fmla="*/ 2662 w 65230"/>
                  <a:gd name="connsiteY18" fmla="*/ 9440 h 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230" h="33401">
                    <a:moveTo>
                      <a:pt x="62125" y="33402"/>
                    </a:moveTo>
                    <a:cubicBezTo>
                      <a:pt x="61681" y="33402"/>
                      <a:pt x="61681" y="33402"/>
                      <a:pt x="62125" y="33402"/>
                    </a:cubicBezTo>
                    <a:lnTo>
                      <a:pt x="887" y="11658"/>
                    </a:lnTo>
                    <a:cubicBezTo>
                      <a:pt x="444" y="11658"/>
                      <a:pt x="0" y="10771"/>
                      <a:pt x="0" y="10327"/>
                    </a:cubicBezTo>
                    <a:lnTo>
                      <a:pt x="1331" y="1008"/>
                    </a:lnTo>
                    <a:cubicBezTo>
                      <a:pt x="1331" y="565"/>
                      <a:pt x="2219" y="-323"/>
                      <a:pt x="2662" y="121"/>
                    </a:cubicBezTo>
                    <a:lnTo>
                      <a:pt x="16419" y="1452"/>
                    </a:lnTo>
                    <a:cubicBezTo>
                      <a:pt x="16419" y="1452"/>
                      <a:pt x="16419" y="1452"/>
                      <a:pt x="16862" y="1452"/>
                    </a:cubicBezTo>
                    <a:lnTo>
                      <a:pt x="64343" y="18315"/>
                    </a:lnTo>
                    <a:cubicBezTo>
                      <a:pt x="64787" y="18315"/>
                      <a:pt x="65231" y="19202"/>
                      <a:pt x="65231" y="19646"/>
                    </a:cubicBezTo>
                    <a:lnTo>
                      <a:pt x="63012" y="32514"/>
                    </a:lnTo>
                    <a:cubicBezTo>
                      <a:pt x="63012" y="32958"/>
                      <a:pt x="62568" y="33402"/>
                      <a:pt x="62125" y="33402"/>
                    </a:cubicBezTo>
                    <a:cubicBezTo>
                      <a:pt x="62568" y="33402"/>
                      <a:pt x="62125" y="33402"/>
                      <a:pt x="62125" y="33402"/>
                    </a:cubicBezTo>
                    <a:close/>
                    <a:moveTo>
                      <a:pt x="2662" y="9440"/>
                    </a:moveTo>
                    <a:lnTo>
                      <a:pt x="60793" y="30296"/>
                    </a:lnTo>
                    <a:lnTo>
                      <a:pt x="62568" y="20090"/>
                    </a:lnTo>
                    <a:lnTo>
                      <a:pt x="15975" y="3671"/>
                    </a:lnTo>
                    <a:lnTo>
                      <a:pt x="3550" y="2340"/>
                    </a:lnTo>
                    <a:lnTo>
                      <a:pt x="2662" y="94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5" name="Рисунок 8">
                <a:extLst>
                  <a:ext uri="{FF2B5EF4-FFF2-40B4-BE49-F238E27FC236}">
                    <a16:creationId xmlns:a16="http://schemas.microsoft.com/office/drawing/2014/main" id="{B3602BEB-74D4-85EF-85AE-0FB83D6FEEE6}"/>
                  </a:ext>
                </a:extLst>
              </p:cNvPr>
              <p:cNvSpPr/>
              <p:nvPr/>
            </p:nvSpPr>
            <p:spPr>
              <a:xfrm>
                <a:off x="628176" y="6201131"/>
                <a:ext cx="50261" cy="28843"/>
              </a:xfrm>
              <a:custGeom>
                <a:avLst/>
                <a:gdLst>
                  <a:gd name="connsiteX0" fmla="*/ 46593 w 50261"/>
                  <a:gd name="connsiteY0" fmla="*/ 28844 h 28843"/>
                  <a:gd name="connsiteX1" fmla="*/ 46593 w 50261"/>
                  <a:gd name="connsiteY1" fmla="*/ 28844 h 28843"/>
                  <a:gd name="connsiteX2" fmla="*/ 1331 w 50261"/>
                  <a:gd name="connsiteY2" fmla="*/ 11981 h 28843"/>
                  <a:gd name="connsiteX3" fmla="*/ 0 w 50261"/>
                  <a:gd name="connsiteY3" fmla="*/ 9762 h 28843"/>
                  <a:gd name="connsiteX4" fmla="*/ 1331 w 50261"/>
                  <a:gd name="connsiteY4" fmla="*/ 1331 h 28843"/>
                  <a:gd name="connsiteX5" fmla="*/ 2219 w 50261"/>
                  <a:gd name="connsiteY5" fmla="*/ 0 h 28843"/>
                  <a:gd name="connsiteX6" fmla="*/ 3994 w 50261"/>
                  <a:gd name="connsiteY6" fmla="*/ 0 h 28843"/>
                  <a:gd name="connsiteX7" fmla="*/ 48812 w 50261"/>
                  <a:gd name="connsiteY7" fmla="*/ 16419 h 28843"/>
                  <a:gd name="connsiteX8" fmla="*/ 50143 w 50261"/>
                  <a:gd name="connsiteY8" fmla="*/ 18637 h 28843"/>
                  <a:gd name="connsiteX9" fmla="*/ 48368 w 50261"/>
                  <a:gd name="connsiteY9" fmla="*/ 27069 h 28843"/>
                  <a:gd name="connsiteX10" fmla="*/ 47481 w 50261"/>
                  <a:gd name="connsiteY10" fmla="*/ 28400 h 28843"/>
                  <a:gd name="connsiteX11" fmla="*/ 46593 w 50261"/>
                  <a:gd name="connsiteY11" fmla="*/ 28844 h 28843"/>
                  <a:gd name="connsiteX12" fmla="*/ 3994 w 50261"/>
                  <a:gd name="connsiteY12" fmla="*/ 9319 h 28843"/>
                  <a:gd name="connsiteX13" fmla="*/ 45262 w 50261"/>
                  <a:gd name="connsiteY13" fmla="*/ 24406 h 28843"/>
                  <a:gd name="connsiteX14" fmla="*/ 46150 w 50261"/>
                  <a:gd name="connsiteY14" fmla="*/ 19969 h 28843"/>
                  <a:gd name="connsiteX15" fmla="*/ 4881 w 50261"/>
                  <a:gd name="connsiteY15" fmla="*/ 4437 h 28843"/>
                  <a:gd name="connsiteX16" fmla="*/ 3994 w 50261"/>
                  <a:gd name="connsiteY16" fmla="*/ 9319 h 28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61" h="28843">
                    <a:moveTo>
                      <a:pt x="46593" y="28844"/>
                    </a:moveTo>
                    <a:lnTo>
                      <a:pt x="46593" y="28844"/>
                    </a:lnTo>
                    <a:lnTo>
                      <a:pt x="1331" y="11981"/>
                    </a:lnTo>
                    <a:cubicBezTo>
                      <a:pt x="444" y="11537"/>
                      <a:pt x="0" y="10650"/>
                      <a:pt x="0" y="9762"/>
                    </a:cubicBezTo>
                    <a:lnTo>
                      <a:pt x="1331" y="1331"/>
                    </a:lnTo>
                    <a:cubicBezTo>
                      <a:pt x="1331" y="887"/>
                      <a:pt x="1775" y="444"/>
                      <a:pt x="2219" y="0"/>
                    </a:cubicBezTo>
                    <a:cubicBezTo>
                      <a:pt x="3106" y="0"/>
                      <a:pt x="3550" y="0"/>
                      <a:pt x="3994" y="0"/>
                    </a:cubicBezTo>
                    <a:lnTo>
                      <a:pt x="48812" y="16419"/>
                    </a:lnTo>
                    <a:cubicBezTo>
                      <a:pt x="49700" y="16862"/>
                      <a:pt x="50587" y="17750"/>
                      <a:pt x="50143" y="18637"/>
                    </a:cubicBezTo>
                    <a:lnTo>
                      <a:pt x="48368" y="27069"/>
                    </a:lnTo>
                    <a:cubicBezTo>
                      <a:pt x="48368" y="27512"/>
                      <a:pt x="47925" y="27956"/>
                      <a:pt x="47481" y="28400"/>
                    </a:cubicBezTo>
                    <a:cubicBezTo>
                      <a:pt x="47481" y="28400"/>
                      <a:pt x="47037" y="28844"/>
                      <a:pt x="46593" y="28844"/>
                    </a:cubicBezTo>
                    <a:close/>
                    <a:moveTo>
                      <a:pt x="3994" y="9319"/>
                    </a:moveTo>
                    <a:lnTo>
                      <a:pt x="45262" y="24406"/>
                    </a:lnTo>
                    <a:lnTo>
                      <a:pt x="46150" y="19969"/>
                    </a:lnTo>
                    <a:lnTo>
                      <a:pt x="4881" y="4437"/>
                    </a:lnTo>
                    <a:lnTo>
                      <a:pt x="3994" y="9319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6" name="Рисунок 8">
                <a:extLst>
                  <a:ext uri="{FF2B5EF4-FFF2-40B4-BE49-F238E27FC236}">
                    <a16:creationId xmlns:a16="http://schemas.microsoft.com/office/drawing/2014/main" id="{FDB8742B-8FCF-56D8-147D-165443640BF3}"/>
                  </a:ext>
                </a:extLst>
              </p:cNvPr>
              <p:cNvGrpSpPr/>
              <p:nvPr/>
            </p:nvGrpSpPr>
            <p:grpSpPr>
              <a:xfrm>
                <a:off x="675483" y="6217819"/>
                <a:ext cx="18098" cy="5055"/>
                <a:chOff x="675483" y="6217819"/>
                <a:chExt cx="18098" cy="5055"/>
              </a:xfrm>
              <a:solidFill>
                <a:srgbClr val="FFFFFF"/>
              </a:solidFill>
            </p:grpSpPr>
            <p:sp>
              <p:nvSpPr>
                <p:cNvPr id="59" name="Рисунок 8">
                  <a:extLst>
                    <a:ext uri="{FF2B5EF4-FFF2-40B4-BE49-F238E27FC236}">
                      <a16:creationId xmlns:a16="http://schemas.microsoft.com/office/drawing/2014/main" id="{CB6F9021-2D9C-B39E-0E1B-E12EB63EDA45}"/>
                    </a:ext>
                  </a:extLst>
                </p:cNvPr>
                <p:cNvSpPr/>
                <p:nvPr/>
              </p:nvSpPr>
              <p:spPr>
                <a:xfrm>
                  <a:off x="676544" y="6218880"/>
                  <a:ext cx="15531" cy="2662"/>
                </a:xfrm>
                <a:custGeom>
                  <a:avLst/>
                  <a:gdLst>
                    <a:gd name="connsiteX0" fmla="*/ 0 w 15531"/>
                    <a:gd name="connsiteY0" fmla="*/ 0 h 2662"/>
                    <a:gd name="connsiteX1" fmla="*/ 15531 w 15531"/>
                    <a:gd name="connsiteY1" fmla="*/ 2662 h 2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31" h="2662">
                      <a:moveTo>
                        <a:pt x="0" y="0"/>
                      </a:moveTo>
                      <a:lnTo>
                        <a:pt x="15531" y="2662"/>
                      </a:lnTo>
                    </a:path>
                  </a:pathLst>
                </a:custGeom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0" name="Рисунок 8">
                  <a:extLst>
                    <a:ext uri="{FF2B5EF4-FFF2-40B4-BE49-F238E27FC236}">
                      <a16:creationId xmlns:a16="http://schemas.microsoft.com/office/drawing/2014/main" id="{02EC7257-EB3A-5799-26E9-45C542039FA9}"/>
                    </a:ext>
                  </a:extLst>
                </p:cNvPr>
                <p:cNvSpPr/>
                <p:nvPr/>
              </p:nvSpPr>
              <p:spPr>
                <a:xfrm>
                  <a:off x="675483" y="6217819"/>
                  <a:ext cx="18098" cy="5055"/>
                </a:xfrm>
                <a:custGeom>
                  <a:avLst/>
                  <a:gdLst>
                    <a:gd name="connsiteX0" fmla="*/ 16593 w 18098"/>
                    <a:gd name="connsiteY0" fmla="*/ 5055 h 5055"/>
                    <a:gd name="connsiteX1" fmla="*/ 16593 w 18098"/>
                    <a:gd name="connsiteY1" fmla="*/ 5055 h 5055"/>
                    <a:gd name="connsiteX2" fmla="*/ 1062 w 18098"/>
                    <a:gd name="connsiteY2" fmla="*/ 2393 h 5055"/>
                    <a:gd name="connsiteX3" fmla="*/ 174 w 18098"/>
                    <a:gd name="connsiteY3" fmla="*/ 1062 h 5055"/>
                    <a:gd name="connsiteX4" fmla="*/ 1505 w 18098"/>
                    <a:gd name="connsiteY4" fmla="*/ 174 h 5055"/>
                    <a:gd name="connsiteX5" fmla="*/ 17036 w 18098"/>
                    <a:gd name="connsiteY5" fmla="*/ 2837 h 5055"/>
                    <a:gd name="connsiteX6" fmla="*/ 17924 w 18098"/>
                    <a:gd name="connsiteY6" fmla="*/ 4168 h 5055"/>
                    <a:gd name="connsiteX7" fmla="*/ 16593 w 18098"/>
                    <a:gd name="connsiteY7" fmla="*/ 5055 h 5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98" h="5055">
                      <a:moveTo>
                        <a:pt x="16593" y="5055"/>
                      </a:moveTo>
                      <a:lnTo>
                        <a:pt x="16593" y="5055"/>
                      </a:lnTo>
                      <a:lnTo>
                        <a:pt x="1062" y="2393"/>
                      </a:lnTo>
                      <a:cubicBezTo>
                        <a:pt x="174" y="2393"/>
                        <a:pt x="-270" y="1505"/>
                        <a:pt x="174" y="1062"/>
                      </a:cubicBezTo>
                      <a:cubicBezTo>
                        <a:pt x="174" y="174"/>
                        <a:pt x="1062" y="-270"/>
                        <a:pt x="1505" y="174"/>
                      </a:cubicBezTo>
                      <a:lnTo>
                        <a:pt x="17036" y="2837"/>
                      </a:lnTo>
                      <a:cubicBezTo>
                        <a:pt x="17924" y="2837"/>
                        <a:pt x="18368" y="3724"/>
                        <a:pt x="17924" y="4168"/>
                      </a:cubicBezTo>
                      <a:cubicBezTo>
                        <a:pt x="17480" y="4612"/>
                        <a:pt x="17036" y="5055"/>
                        <a:pt x="16593" y="5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7" name="Рисунок 8">
                <a:extLst>
                  <a:ext uri="{FF2B5EF4-FFF2-40B4-BE49-F238E27FC236}">
                    <a16:creationId xmlns:a16="http://schemas.microsoft.com/office/drawing/2014/main" id="{8D059166-A661-7BF4-FD4F-66DBAC30C72F}"/>
                  </a:ext>
                </a:extLst>
              </p:cNvPr>
              <p:cNvSpPr/>
              <p:nvPr/>
            </p:nvSpPr>
            <p:spPr>
              <a:xfrm>
                <a:off x="542089" y="6348898"/>
                <a:ext cx="76768" cy="39937"/>
              </a:xfrm>
              <a:custGeom>
                <a:avLst/>
                <a:gdLst>
                  <a:gd name="connsiteX0" fmla="*/ 75437 w 76768"/>
                  <a:gd name="connsiteY0" fmla="*/ 39937 h 39937"/>
                  <a:gd name="connsiteX1" fmla="*/ 74549 w 76768"/>
                  <a:gd name="connsiteY1" fmla="*/ 39937 h 39937"/>
                  <a:gd name="connsiteX2" fmla="*/ 887 w 76768"/>
                  <a:gd name="connsiteY2" fmla="*/ 3106 h 39937"/>
                  <a:gd name="connsiteX3" fmla="*/ 0 w 76768"/>
                  <a:gd name="connsiteY3" fmla="*/ 887 h 39937"/>
                  <a:gd name="connsiteX4" fmla="*/ 2219 w 76768"/>
                  <a:gd name="connsiteY4" fmla="*/ 0 h 39937"/>
                  <a:gd name="connsiteX5" fmla="*/ 75881 w 76768"/>
                  <a:gd name="connsiteY5" fmla="*/ 36831 h 39937"/>
                  <a:gd name="connsiteX6" fmla="*/ 76768 w 76768"/>
                  <a:gd name="connsiteY6" fmla="*/ 39050 h 39937"/>
                  <a:gd name="connsiteX7" fmla="*/ 75437 w 76768"/>
                  <a:gd name="connsiteY7" fmla="*/ 39937 h 3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768" h="39937">
                    <a:moveTo>
                      <a:pt x="75437" y="39937"/>
                    </a:moveTo>
                    <a:cubicBezTo>
                      <a:pt x="74993" y="39937"/>
                      <a:pt x="74993" y="39937"/>
                      <a:pt x="74549" y="39937"/>
                    </a:cubicBezTo>
                    <a:lnTo>
                      <a:pt x="887" y="3106"/>
                    </a:lnTo>
                    <a:cubicBezTo>
                      <a:pt x="0" y="2662"/>
                      <a:pt x="0" y="1775"/>
                      <a:pt x="0" y="887"/>
                    </a:cubicBezTo>
                    <a:cubicBezTo>
                      <a:pt x="444" y="0"/>
                      <a:pt x="1331" y="0"/>
                      <a:pt x="2219" y="0"/>
                    </a:cubicBezTo>
                    <a:lnTo>
                      <a:pt x="75881" y="36831"/>
                    </a:lnTo>
                    <a:cubicBezTo>
                      <a:pt x="76768" y="37275"/>
                      <a:pt x="76768" y="38162"/>
                      <a:pt x="76768" y="39050"/>
                    </a:cubicBezTo>
                    <a:cubicBezTo>
                      <a:pt x="76324" y="39493"/>
                      <a:pt x="75881" y="39937"/>
                      <a:pt x="75437" y="399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8" name="Рисунок 8">
                <a:extLst>
                  <a:ext uri="{FF2B5EF4-FFF2-40B4-BE49-F238E27FC236}">
                    <a16:creationId xmlns:a16="http://schemas.microsoft.com/office/drawing/2014/main" id="{5BA781DC-037F-A43C-6111-F5837376920E}"/>
                  </a:ext>
                </a:extLst>
              </p:cNvPr>
              <p:cNvSpPr/>
              <p:nvPr/>
            </p:nvSpPr>
            <p:spPr>
              <a:xfrm>
                <a:off x="597835" y="6396823"/>
                <a:ext cx="25133" cy="81649"/>
              </a:xfrm>
              <a:custGeom>
                <a:avLst/>
                <a:gdLst>
                  <a:gd name="connsiteX0" fmla="*/ 23685 w 25133"/>
                  <a:gd name="connsiteY0" fmla="*/ 81649 h 81649"/>
                  <a:gd name="connsiteX1" fmla="*/ 23685 w 25133"/>
                  <a:gd name="connsiteY1" fmla="*/ 81649 h 81649"/>
                  <a:gd name="connsiteX2" fmla="*/ 166 w 25133"/>
                  <a:gd name="connsiteY2" fmla="*/ 56356 h 81649"/>
                  <a:gd name="connsiteX3" fmla="*/ 6378 w 25133"/>
                  <a:gd name="connsiteY3" fmla="*/ 1331 h 81649"/>
                  <a:gd name="connsiteX4" fmla="*/ 8153 w 25133"/>
                  <a:gd name="connsiteY4" fmla="*/ 0 h 81649"/>
                  <a:gd name="connsiteX5" fmla="*/ 9485 w 25133"/>
                  <a:gd name="connsiteY5" fmla="*/ 1775 h 81649"/>
                  <a:gd name="connsiteX6" fmla="*/ 3272 w 25133"/>
                  <a:gd name="connsiteY6" fmla="*/ 55912 h 81649"/>
                  <a:gd name="connsiteX7" fmla="*/ 23685 w 25133"/>
                  <a:gd name="connsiteY7" fmla="*/ 78099 h 81649"/>
                  <a:gd name="connsiteX8" fmla="*/ 25016 w 25133"/>
                  <a:gd name="connsiteY8" fmla="*/ 79874 h 81649"/>
                  <a:gd name="connsiteX9" fmla="*/ 23685 w 25133"/>
                  <a:gd name="connsiteY9" fmla="*/ 81649 h 8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33" h="81649">
                    <a:moveTo>
                      <a:pt x="23685" y="81649"/>
                    </a:moveTo>
                    <a:cubicBezTo>
                      <a:pt x="23241" y="81649"/>
                      <a:pt x="23241" y="81649"/>
                      <a:pt x="23685" y="81649"/>
                    </a:cubicBezTo>
                    <a:cubicBezTo>
                      <a:pt x="23241" y="81649"/>
                      <a:pt x="2385" y="78543"/>
                      <a:pt x="166" y="56356"/>
                    </a:cubicBezTo>
                    <a:cubicBezTo>
                      <a:pt x="-1165" y="43487"/>
                      <a:pt x="5935" y="3106"/>
                      <a:pt x="6378" y="1331"/>
                    </a:cubicBezTo>
                    <a:cubicBezTo>
                      <a:pt x="6378" y="444"/>
                      <a:pt x="7266" y="0"/>
                      <a:pt x="8153" y="0"/>
                    </a:cubicBezTo>
                    <a:cubicBezTo>
                      <a:pt x="9041" y="0"/>
                      <a:pt x="9485" y="887"/>
                      <a:pt x="9485" y="1775"/>
                    </a:cubicBezTo>
                    <a:cubicBezTo>
                      <a:pt x="9485" y="2219"/>
                      <a:pt x="2385" y="43487"/>
                      <a:pt x="3272" y="55912"/>
                    </a:cubicBezTo>
                    <a:cubicBezTo>
                      <a:pt x="5047" y="75437"/>
                      <a:pt x="22797" y="78099"/>
                      <a:pt x="23685" y="78099"/>
                    </a:cubicBezTo>
                    <a:cubicBezTo>
                      <a:pt x="24572" y="78099"/>
                      <a:pt x="25460" y="78987"/>
                      <a:pt x="25016" y="79874"/>
                    </a:cubicBezTo>
                    <a:cubicBezTo>
                      <a:pt x="25016" y="81206"/>
                      <a:pt x="24128" y="81649"/>
                      <a:pt x="23685" y="816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5BEFB6B-6086-A1C7-047A-F2970785D7F2}"/>
              </a:ext>
            </a:extLst>
          </p:cNvPr>
          <p:cNvSpPr/>
          <p:nvPr/>
        </p:nvSpPr>
        <p:spPr>
          <a:xfrm>
            <a:off x="4385500" y="1"/>
            <a:ext cx="373001" cy="411509"/>
          </a:xfrm>
          <a:prstGeom prst="rect">
            <a:avLst/>
          </a:prstGeom>
          <a:solidFill>
            <a:srgbClr val="F5C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 descr="Изображение выглядит как текст, снимок экрана, число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C1A4DDE8-82D2-2574-6E66-E37658CD62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15" y="943868"/>
            <a:ext cx="7772400" cy="385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647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8C7E720-EB24-442B-B53F-F17925FCA5D7}"/>
              </a:ext>
            </a:extLst>
          </p:cNvPr>
          <p:cNvSpPr txBox="1"/>
          <p:nvPr/>
        </p:nvSpPr>
        <p:spPr>
          <a:xfrm>
            <a:off x="251520" y="411510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5C92A"/>
                </a:solidFill>
                <a:latin typeface="PT Sans" panose="020B0503020203020204" pitchFamily="34" charset="-52"/>
              </a:rPr>
              <a:t>О ЧЕМ Я РАССКАЖУ В ДОКЛАДЕ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B3D1BE04-93FF-4AF0-8E9C-04AFB39D1A84}"/>
              </a:ext>
            </a:extLst>
          </p:cNvPr>
          <p:cNvSpPr/>
          <p:nvPr/>
        </p:nvSpPr>
        <p:spPr>
          <a:xfrm>
            <a:off x="4385500" y="1"/>
            <a:ext cx="373001" cy="404060"/>
          </a:xfrm>
          <a:prstGeom prst="rect">
            <a:avLst/>
          </a:prstGeom>
          <a:solidFill>
            <a:srgbClr val="F5C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654FE97-A55F-4A49-9CB1-2D47684A9A65}"/>
              </a:ext>
            </a:extLst>
          </p:cNvPr>
          <p:cNvSpPr txBox="1"/>
          <p:nvPr/>
        </p:nvSpPr>
        <p:spPr>
          <a:xfrm>
            <a:off x="548138" y="1682960"/>
            <a:ext cx="344342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spcAft>
                <a:spcPts val="1200"/>
              </a:spcAft>
              <a:buClr>
                <a:srgbClr val="F5C92A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PT Sans" pitchFamily="34" charset="-52"/>
              </a:rPr>
              <a:t>L3HW</a:t>
            </a:r>
          </a:p>
          <a:p>
            <a:pPr marL="228600" indent="-228600">
              <a:spcAft>
                <a:spcPts val="1200"/>
              </a:spcAft>
              <a:buClr>
                <a:srgbClr val="F5C92A"/>
              </a:buClr>
              <a:buFont typeface="Arial" panose="020B0604020202020204" pitchFamily="34" charset="0"/>
              <a:buChar char="•"/>
            </a:pPr>
            <a:r>
              <a:rPr lang="en" sz="2400" dirty="0">
                <a:solidFill>
                  <a:schemeClr val="bg1"/>
                </a:solidFill>
                <a:latin typeface="PT Sans" pitchFamily="34" charset="-52"/>
              </a:rPr>
              <a:t>HW FastTrack </a:t>
            </a:r>
            <a:endParaRPr lang="ru-RU" sz="2400" dirty="0">
              <a:solidFill>
                <a:schemeClr val="bg1"/>
              </a:solidFill>
              <a:latin typeface="PT Sans" pitchFamily="34" charset="-52"/>
            </a:endParaRPr>
          </a:p>
          <a:p>
            <a:pPr marL="228600" indent="-228600">
              <a:spcAft>
                <a:spcPts val="1200"/>
              </a:spcAft>
              <a:buClr>
                <a:srgbClr val="F5C92A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PT Sans" pitchFamily="34" charset="-52"/>
              </a:rPr>
              <a:t>HW QoS</a:t>
            </a:r>
          </a:p>
          <a:p>
            <a:pPr marL="228600" indent="-228600">
              <a:spcAft>
                <a:spcPts val="1200"/>
              </a:spcAft>
              <a:buClr>
                <a:srgbClr val="F5C92A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PT Sans" pitchFamily="34" charset="-52"/>
              </a:rPr>
              <a:t>HW VXLAN</a:t>
            </a:r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5AFAD05E-6E1D-4BDF-2909-1EC73ECC4D0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id="{D36EF409-1C12-AEFF-F583-58C962F6B33C}"/>
              </a:ext>
            </a:extLst>
          </p:cNvPr>
          <p:cNvGrpSpPr/>
          <p:nvPr/>
        </p:nvGrpSpPr>
        <p:grpSpPr>
          <a:xfrm>
            <a:off x="309271" y="4505679"/>
            <a:ext cx="1361290" cy="436808"/>
            <a:chOff x="309271" y="4505679"/>
            <a:chExt cx="1361290" cy="436808"/>
          </a:xfrm>
        </p:grpSpPr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F276F202-0F11-F1AA-9357-E8C9766BA44E}"/>
                </a:ext>
              </a:extLst>
            </p:cNvPr>
            <p:cNvGrpSpPr/>
            <p:nvPr/>
          </p:nvGrpSpPr>
          <p:grpSpPr>
            <a:xfrm>
              <a:off x="548138" y="4515754"/>
              <a:ext cx="1122423" cy="416659"/>
              <a:chOff x="911424" y="6309320"/>
              <a:chExt cx="1122423" cy="416659"/>
            </a:xfrm>
          </p:grpSpPr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1749C605-EC9E-1617-9895-54C2AE6ED3CC}"/>
                  </a:ext>
                </a:extLst>
              </p:cNvPr>
              <p:cNvSpPr txBox="1"/>
              <p:nvPr/>
            </p:nvSpPr>
            <p:spPr>
              <a:xfrm>
                <a:off x="911424" y="6309320"/>
                <a:ext cx="1122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i="0" dirty="0">
                    <a:solidFill>
                      <a:srgbClr val="F5C92A"/>
                    </a:solidFill>
                    <a:effectLst/>
                    <a:latin typeface="Roboto" pitchFamily="2" charset="0"/>
                  </a:rPr>
                  <a:t>LINKMEETUP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7FE1AC8B-7D09-5C74-D486-64A816EEB065}"/>
                  </a:ext>
                </a:extLst>
              </p:cNvPr>
              <p:cNvSpPr txBox="1"/>
              <p:nvPr/>
            </p:nvSpPr>
            <p:spPr>
              <a:xfrm>
                <a:off x="911424" y="6541313"/>
                <a:ext cx="1114729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" spc="80" dirty="0">
                    <a:solidFill>
                      <a:schemeClr val="bg1"/>
                    </a:solidFill>
                    <a:latin typeface="Roboto" pitchFamily="2" charset="0"/>
                    <a:ea typeface="Roboto" pitchFamily="2" charset="0"/>
                  </a:rPr>
                  <a:t>МИТАП ОТ IT ДЛЯ IT</a:t>
                </a:r>
                <a:endParaRPr lang="en-US" sz="600" spc="80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endParaRPr>
              </a:p>
            </p:txBody>
          </p:sp>
        </p:grpSp>
        <p:grpSp>
          <p:nvGrpSpPr>
            <p:cNvPr id="7" name="Рисунок 8">
              <a:extLst>
                <a:ext uri="{FF2B5EF4-FFF2-40B4-BE49-F238E27FC236}">
                  <a16:creationId xmlns:a16="http://schemas.microsoft.com/office/drawing/2014/main" id="{503C5EA3-914C-6A70-FF4C-CF9B2544971E}"/>
                </a:ext>
              </a:extLst>
            </p:cNvPr>
            <p:cNvGrpSpPr/>
            <p:nvPr/>
          </p:nvGrpSpPr>
          <p:grpSpPr>
            <a:xfrm>
              <a:off x="309271" y="4505679"/>
              <a:ext cx="238959" cy="436808"/>
              <a:chOff x="505258" y="6201131"/>
              <a:chExt cx="247610" cy="452621"/>
            </a:xfrm>
          </p:grpSpPr>
          <p:sp>
            <p:nvSpPr>
              <p:cNvPr id="8" name="Рисунок 8">
                <a:extLst>
                  <a:ext uri="{FF2B5EF4-FFF2-40B4-BE49-F238E27FC236}">
                    <a16:creationId xmlns:a16="http://schemas.microsoft.com/office/drawing/2014/main" id="{242AD0FC-11C7-871C-EC13-8989E6434774}"/>
                  </a:ext>
                </a:extLst>
              </p:cNvPr>
              <p:cNvSpPr/>
              <p:nvPr/>
            </p:nvSpPr>
            <p:spPr>
              <a:xfrm>
                <a:off x="529990" y="6204237"/>
                <a:ext cx="167410" cy="191254"/>
              </a:xfrm>
              <a:custGeom>
                <a:avLst/>
                <a:gdLst>
                  <a:gd name="connsiteX0" fmla="*/ 76886 w 167410"/>
                  <a:gd name="connsiteY0" fmla="*/ 191255 h 191254"/>
                  <a:gd name="connsiteX1" fmla="*/ 75555 w 167410"/>
                  <a:gd name="connsiteY1" fmla="*/ 190811 h 191254"/>
                  <a:gd name="connsiteX2" fmla="*/ 1449 w 167410"/>
                  <a:gd name="connsiteY2" fmla="*/ 151762 h 191254"/>
                  <a:gd name="connsiteX3" fmla="*/ 118 w 167410"/>
                  <a:gd name="connsiteY3" fmla="*/ 149099 h 191254"/>
                  <a:gd name="connsiteX4" fmla="*/ 2337 w 167410"/>
                  <a:gd name="connsiteY4" fmla="*/ 147324 h 191254"/>
                  <a:gd name="connsiteX5" fmla="*/ 10768 w 167410"/>
                  <a:gd name="connsiteY5" fmla="*/ 145549 h 191254"/>
                  <a:gd name="connsiteX6" fmla="*/ 23193 w 167410"/>
                  <a:gd name="connsiteY6" fmla="*/ 70556 h 191254"/>
                  <a:gd name="connsiteX7" fmla="*/ 34287 w 167410"/>
                  <a:gd name="connsiteY7" fmla="*/ 2219 h 191254"/>
                  <a:gd name="connsiteX8" fmla="*/ 36949 w 167410"/>
                  <a:gd name="connsiteY8" fmla="*/ 0 h 191254"/>
                  <a:gd name="connsiteX9" fmla="*/ 89311 w 167410"/>
                  <a:gd name="connsiteY9" fmla="*/ 2219 h 191254"/>
                  <a:gd name="connsiteX10" fmla="*/ 90199 w 167410"/>
                  <a:gd name="connsiteY10" fmla="*/ 2219 h 191254"/>
                  <a:gd name="connsiteX11" fmla="*/ 165635 w 167410"/>
                  <a:gd name="connsiteY11" fmla="*/ 28400 h 191254"/>
                  <a:gd name="connsiteX12" fmla="*/ 167410 w 167410"/>
                  <a:gd name="connsiteY12" fmla="*/ 31062 h 191254"/>
                  <a:gd name="connsiteX13" fmla="*/ 164748 w 167410"/>
                  <a:gd name="connsiteY13" fmla="*/ 33281 h 191254"/>
                  <a:gd name="connsiteX14" fmla="*/ 117267 w 167410"/>
                  <a:gd name="connsiteY14" fmla="*/ 33281 h 191254"/>
                  <a:gd name="connsiteX15" fmla="*/ 92861 w 167410"/>
                  <a:gd name="connsiteY15" fmla="*/ 185043 h 191254"/>
                  <a:gd name="connsiteX16" fmla="*/ 91086 w 167410"/>
                  <a:gd name="connsiteY16" fmla="*/ 187261 h 191254"/>
                  <a:gd name="connsiteX17" fmla="*/ 76886 w 167410"/>
                  <a:gd name="connsiteY17" fmla="*/ 191255 h 191254"/>
                  <a:gd name="connsiteX18" fmla="*/ 76886 w 167410"/>
                  <a:gd name="connsiteY18" fmla="*/ 191255 h 191254"/>
                  <a:gd name="connsiteX19" fmla="*/ 10768 w 167410"/>
                  <a:gd name="connsiteY19" fmla="*/ 150874 h 191254"/>
                  <a:gd name="connsiteX20" fmla="*/ 77330 w 167410"/>
                  <a:gd name="connsiteY20" fmla="*/ 185930 h 191254"/>
                  <a:gd name="connsiteX21" fmla="*/ 88424 w 167410"/>
                  <a:gd name="connsiteY21" fmla="*/ 182824 h 191254"/>
                  <a:gd name="connsiteX22" fmla="*/ 112830 w 167410"/>
                  <a:gd name="connsiteY22" fmla="*/ 30619 h 191254"/>
                  <a:gd name="connsiteX23" fmla="*/ 115492 w 167410"/>
                  <a:gd name="connsiteY23" fmla="*/ 28400 h 191254"/>
                  <a:gd name="connsiteX24" fmla="*/ 149661 w 167410"/>
                  <a:gd name="connsiteY24" fmla="*/ 28400 h 191254"/>
                  <a:gd name="connsiteX25" fmla="*/ 88867 w 167410"/>
                  <a:gd name="connsiteY25" fmla="*/ 7100 h 191254"/>
                  <a:gd name="connsiteX26" fmla="*/ 39168 w 167410"/>
                  <a:gd name="connsiteY26" fmla="*/ 5325 h 191254"/>
                  <a:gd name="connsiteX27" fmla="*/ 28518 w 167410"/>
                  <a:gd name="connsiteY27" fmla="*/ 71443 h 191254"/>
                  <a:gd name="connsiteX28" fmla="*/ 15205 w 167410"/>
                  <a:gd name="connsiteY28" fmla="*/ 148655 h 191254"/>
                  <a:gd name="connsiteX29" fmla="*/ 10768 w 167410"/>
                  <a:gd name="connsiteY29" fmla="*/ 150874 h 1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410" h="191254">
                    <a:moveTo>
                      <a:pt x="76886" y="191255"/>
                    </a:moveTo>
                    <a:cubicBezTo>
                      <a:pt x="76442" y="191255"/>
                      <a:pt x="75999" y="191255"/>
                      <a:pt x="75555" y="190811"/>
                    </a:cubicBezTo>
                    <a:lnTo>
                      <a:pt x="1449" y="151762"/>
                    </a:lnTo>
                    <a:cubicBezTo>
                      <a:pt x="562" y="151318"/>
                      <a:pt x="-326" y="149987"/>
                      <a:pt x="118" y="149099"/>
                    </a:cubicBezTo>
                    <a:cubicBezTo>
                      <a:pt x="562" y="147768"/>
                      <a:pt x="1449" y="147324"/>
                      <a:pt x="2337" y="147324"/>
                    </a:cubicBezTo>
                    <a:cubicBezTo>
                      <a:pt x="5443" y="147324"/>
                      <a:pt x="9437" y="146437"/>
                      <a:pt x="10768" y="145549"/>
                    </a:cubicBezTo>
                    <a:cubicBezTo>
                      <a:pt x="12543" y="140668"/>
                      <a:pt x="18312" y="102062"/>
                      <a:pt x="23193" y="70556"/>
                    </a:cubicBezTo>
                    <a:cubicBezTo>
                      <a:pt x="28074" y="39493"/>
                      <a:pt x="32512" y="10650"/>
                      <a:pt x="34287" y="2219"/>
                    </a:cubicBezTo>
                    <a:cubicBezTo>
                      <a:pt x="34730" y="887"/>
                      <a:pt x="35618" y="0"/>
                      <a:pt x="36949" y="0"/>
                    </a:cubicBezTo>
                    <a:lnTo>
                      <a:pt x="89311" y="2219"/>
                    </a:lnTo>
                    <a:cubicBezTo>
                      <a:pt x="89755" y="2219"/>
                      <a:pt x="89755" y="2219"/>
                      <a:pt x="90199" y="2219"/>
                    </a:cubicBezTo>
                    <a:lnTo>
                      <a:pt x="165635" y="28400"/>
                    </a:lnTo>
                    <a:cubicBezTo>
                      <a:pt x="166967" y="28844"/>
                      <a:pt x="167410" y="30175"/>
                      <a:pt x="167410" y="31062"/>
                    </a:cubicBezTo>
                    <a:cubicBezTo>
                      <a:pt x="167410" y="32394"/>
                      <a:pt x="166079" y="33281"/>
                      <a:pt x="164748" y="33281"/>
                    </a:cubicBezTo>
                    <a:lnTo>
                      <a:pt x="117267" y="33281"/>
                    </a:lnTo>
                    <a:lnTo>
                      <a:pt x="92861" y="185043"/>
                    </a:lnTo>
                    <a:cubicBezTo>
                      <a:pt x="92861" y="185930"/>
                      <a:pt x="91974" y="186818"/>
                      <a:pt x="91086" y="187261"/>
                    </a:cubicBezTo>
                    <a:lnTo>
                      <a:pt x="76886" y="191255"/>
                    </a:lnTo>
                    <a:lnTo>
                      <a:pt x="76886" y="191255"/>
                    </a:lnTo>
                    <a:close/>
                    <a:moveTo>
                      <a:pt x="10768" y="150874"/>
                    </a:moveTo>
                    <a:lnTo>
                      <a:pt x="77330" y="185930"/>
                    </a:lnTo>
                    <a:lnTo>
                      <a:pt x="88424" y="182824"/>
                    </a:lnTo>
                    <a:lnTo>
                      <a:pt x="112830" y="30619"/>
                    </a:lnTo>
                    <a:cubicBezTo>
                      <a:pt x="112830" y="29287"/>
                      <a:pt x="114161" y="28400"/>
                      <a:pt x="115492" y="28400"/>
                    </a:cubicBezTo>
                    <a:lnTo>
                      <a:pt x="149661" y="28400"/>
                    </a:lnTo>
                    <a:lnTo>
                      <a:pt x="88867" y="7100"/>
                    </a:lnTo>
                    <a:lnTo>
                      <a:pt x="39168" y="5325"/>
                    </a:lnTo>
                    <a:cubicBezTo>
                      <a:pt x="36949" y="15531"/>
                      <a:pt x="32955" y="43931"/>
                      <a:pt x="28518" y="71443"/>
                    </a:cubicBezTo>
                    <a:cubicBezTo>
                      <a:pt x="18312" y="138005"/>
                      <a:pt x="16537" y="147324"/>
                      <a:pt x="15205" y="148655"/>
                    </a:cubicBezTo>
                    <a:cubicBezTo>
                      <a:pt x="13874" y="149543"/>
                      <a:pt x="12543" y="150430"/>
                      <a:pt x="10768" y="150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1" name="Рисунок 8">
                <a:extLst>
                  <a:ext uri="{FF2B5EF4-FFF2-40B4-BE49-F238E27FC236}">
                    <a16:creationId xmlns:a16="http://schemas.microsoft.com/office/drawing/2014/main" id="{B46F0180-0E37-D661-8B9E-0E0EEAD78E13}"/>
                  </a:ext>
                </a:extLst>
              </p:cNvPr>
              <p:cNvSpPr/>
              <p:nvPr/>
            </p:nvSpPr>
            <p:spPr>
              <a:xfrm>
                <a:off x="614420" y="6474479"/>
                <a:ext cx="138448" cy="106055"/>
              </a:xfrm>
              <a:custGeom>
                <a:avLst/>
                <a:gdLst>
                  <a:gd name="connsiteX0" fmla="*/ 138449 w 138448"/>
                  <a:gd name="connsiteY0" fmla="*/ 78099 h 106055"/>
                  <a:gd name="connsiteX1" fmla="*/ 131793 w 138448"/>
                  <a:gd name="connsiteY1" fmla="*/ 84312 h 106055"/>
                  <a:gd name="connsiteX2" fmla="*/ 104280 w 138448"/>
                  <a:gd name="connsiteY2" fmla="*/ 96737 h 106055"/>
                  <a:gd name="connsiteX3" fmla="*/ 103837 w 138448"/>
                  <a:gd name="connsiteY3" fmla="*/ 96737 h 106055"/>
                  <a:gd name="connsiteX4" fmla="*/ 76324 w 138448"/>
                  <a:gd name="connsiteY4" fmla="*/ 106056 h 106055"/>
                  <a:gd name="connsiteX5" fmla="*/ 28844 w 138448"/>
                  <a:gd name="connsiteY5" fmla="*/ 87862 h 106055"/>
                  <a:gd name="connsiteX6" fmla="*/ 12425 w 138448"/>
                  <a:gd name="connsiteY6" fmla="*/ 67006 h 106055"/>
                  <a:gd name="connsiteX7" fmla="*/ 0 w 138448"/>
                  <a:gd name="connsiteY7" fmla="*/ 41268 h 106055"/>
                  <a:gd name="connsiteX8" fmla="*/ 0 w 138448"/>
                  <a:gd name="connsiteY8" fmla="*/ 444 h 106055"/>
                  <a:gd name="connsiteX9" fmla="*/ 1331 w 138448"/>
                  <a:gd name="connsiteY9" fmla="*/ 0 h 106055"/>
                  <a:gd name="connsiteX10" fmla="*/ 22631 w 138448"/>
                  <a:gd name="connsiteY10" fmla="*/ 59906 h 106055"/>
                  <a:gd name="connsiteX11" fmla="*/ 97624 w 138448"/>
                  <a:gd name="connsiteY11" fmla="*/ 85643 h 106055"/>
                  <a:gd name="connsiteX12" fmla="*/ 131349 w 138448"/>
                  <a:gd name="connsiteY12" fmla="*/ 71443 h 106055"/>
                  <a:gd name="connsiteX13" fmla="*/ 131793 w 138448"/>
                  <a:gd name="connsiteY13" fmla="*/ 71443 h 106055"/>
                  <a:gd name="connsiteX14" fmla="*/ 138449 w 138448"/>
                  <a:gd name="connsiteY14" fmla="*/ 78099 h 10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8448" h="106055">
                    <a:moveTo>
                      <a:pt x="138449" y="78099"/>
                    </a:moveTo>
                    <a:cubicBezTo>
                      <a:pt x="138449" y="81649"/>
                      <a:pt x="135343" y="84312"/>
                      <a:pt x="131793" y="84312"/>
                    </a:cubicBezTo>
                    <a:cubicBezTo>
                      <a:pt x="127355" y="84312"/>
                      <a:pt x="114043" y="90524"/>
                      <a:pt x="104280" y="96737"/>
                    </a:cubicBezTo>
                    <a:cubicBezTo>
                      <a:pt x="104280" y="96737"/>
                      <a:pt x="104280" y="96737"/>
                      <a:pt x="103837" y="96737"/>
                    </a:cubicBezTo>
                    <a:cubicBezTo>
                      <a:pt x="93630" y="102062"/>
                      <a:pt x="84756" y="105168"/>
                      <a:pt x="76324" y="106056"/>
                    </a:cubicBezTo>
                    <a:cubicBezTo>
                      <a:pt x="65674" y="98068"/>
                      <a:pt x="49256" y="91412"/>
                      <a:pt x="28844" y="87862"/>
                    </a:cubicBezTo>
                    <a:cubicBezTo>
                      <a:pt x="21744" y="80762"/>
                      <a:pt x="16419" y="73218"/>
                      <a:pt x="12425" y="67006"/>
                    </a:cubicBezTo>
                    <a:cubicBezTo>
                      <a:pt x="7544" y="59906"/>
                      <a:pt x="3550" y="50587"/>
                      <a:pt x="0" y="41268"/>
                    </a:cubicBezTo>
                    <a:lnTo>
                      <a:pt x="0" y="444"/>
                    </a:lnTo>
                    <a:cubicBezTo>
                      <a:pt x="444" y="444"/>
                      <a:pt x="887" y="0"/>
                      <a:pt x="1331" y="0"/>
                    </a:cubicBezTo>
                    <a:cubicBezTo>
                      <a:pt x="3550" y="9762"/>
                      <a:pt x="11094" y="42600"/>
                      <a:pt x="22631" y="59906"/>
                    </a:cubicBezTo>
                    <a:cubicBezTo>
                      <a:pt x="40825" y="86087"/>
                      <a:pt x="58575" y="106499"/>
                      <a:pt x="97624" y="85643"/>
                    </a:cubicBezTo>
                    <a:cubicBezTo>
                      <a:pt x="102062" y="82981"/>
                      <a:pt x="121143" y="71443"/>
                      <a:pt x="131349" y="71443"/>
                    </a:cubicBezTo>
                    <a:lnTo>
                      <a:pt x="131793" y="71443"/>
                    </a:lnTo>
                    <a:cubicBezTo>
                      <a:pt x="135786" y="71887"/>
                      <a:pt x="138449" y="74550"/>
                      <a:pt x="138449" y="780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2" name="Рисунок 8">
                <a:extLst>
                  <a:ext uri="{FF2B5EF4-FFF2-40B4-BE49-F238E27FC236}">
                    <a16:creationId xmlns:a16="http://schemas.microsoft.com/office/drawing/2014/main" id="{4CF231F2-F30F-4E16-D354-23CAF6937586}"/>
                  </a:ext>
                </a:extLst>
              </p:cNvPr>
              <p:cNvSpPr/>
              <p:nvPr/>
            </p:nvSpPr>
            <p:spPr>
              <a:xfrm>
                <a:off x="505258" y="6579647"/>
                <a:ext cx="203235" cy="74105"/>
              </a:xfrm>
              <a:custGeom>
                <a:avLst/>
                <a:gdLst>
                  <a:gd name="connsiteX0" fmla="*/ 203236 w 203235"/>
                  <a:gd name="connsiteY0" fmla="*/ 24850 h 74105"/>
                  <a:gd name="connsiteX1" fmla="*/ 202792 w 203235"/>
                  <a:gd name="connsiteY1" fmla="*/ 23075 h 74105"/>
                  <a:gd name="connsiteX2" fmla="*/ 202348 w 203235"/>
                  <a:gd name="connsiteY2" fmla="*/ 20856 h 74105"/>
                  <a:gd name="connsiteX3" fmla="*/ 199686 w 203235"/>
                  <a:gd name="connsiteY3" fmla="*/ 14644 h 74105"/>
                  <a:gd name="connsiteX4" fmla="*/ 193917 w 203235"/>
                  <a:gd name="connsiteY4" fmla="*/ 7544 h 74105"/>
                  <a:gd name="connsiteX5" fmla="*/ 183711 w 203235"/>
                  <a:gd name="connsiteY5" fmla="*/ 0 h 74105"/>
                  <a:gd name="connsiteX6" fmla="*/ 196580 w 203235"/>
                  <a:gd name="connsiteY6" fmla="*/ 16419 h 74105"/>
                  <a:gd name="connsiteX7" fmla="*/ 198798 w 203235"/>
                  <a:gd name="connsiteY7" fmla="*/ 21744 h 74105"/>
                  <a:gd name="connsiteX8" fmla="*/ 199242 w 203235"/>
                  <a:gd name="connsiteY8" fmla="*/ 23962 h 74105"/>
                  <a:gd name="connsiteX9" fmla="*/ 199242 w 203235"/>
                  <a:gd name="connsiteY9" fmla="*/ 25294 h 74105"/>
                  <a:gd name="connsiteX10" fmla="*/ 199242 w 203235"/>
                  <a:gd name="connsiteY10" fmla="*/ 26625 h 74105"/>
                  <a:gd name="connsiteX11" fmla="*/ 199242 w 203235"/>
                  <a:gd name="connsiteY11" fmla="*/ 27956 h 74105"/>
                  <a:gd name="connsiteX12" fmla="*/ 199242 w 203235"/>
                  <a:gd name="connsiteY12" fmla="*/ 29287 h 74105"/>
                  <a:gd name="connsiteX13" fmla="*/ 198798 w 203235"/>
                  <a:gd name="connsiteY13" fmla="*/ 31062 h 74105"/>
                  <a:gd name="connsiteX14" fmla="*/ 196580 w 203235"/>
                  <a:gd name="connsiteY14" fmla="*/ 36387 h 74105"/>
                  <a:gd name="connsiteX15" fmla="*/ 191698 w 203235"/>
                  <a:gd name="connsiteY15" fmla="*/ 42600 h 74105"/>
                  <a:gd name="connsiteX16" fmla="*/ 173061 w 203235"/>
                  <a:gd name="connsiteY16" fmla="*/ 54581 h 74105"/>
                  <a:gd name="connsiteX17" fmla="*/ 145105 w 203235"/>
                  <a:gd name="connsiteY17" fmla="*/ 63456 h 74105"/>
                  <a:gd name="connsiteX18" fmla="*/ 110493 w 203235"/>
                  <a:gd name="connsiteY18" fmla="*/ 67450 h 74105"/>
                  <a:gd name="connsiteX19" fmla="*/ 101174 w 203235"/>
                  <a:gd name="connsiteY19" fmla="*/ 67450 h 74105"/>
                  <a:gd name="connsiteX20" fmla="*/ 91412 w 203235"/>
                  <a:gd name="connsiteY20" fmla="*/ 67450 h 74105"/>
                  <a:gd name="connsiteX21" fmla="*/ 71443 w 203235"/>
                  <a:gd name="connsiteY21" fmla="*/ 65675 h 74105"/>
                  <a:gd name="connsiteX22" fmla="*/ 51031 w 203235"/>
                  <a:gd name="connsiteY22" fmla="*/ 61681 h 74105"/>
                  <a:gd name="connsiteX23" fmla="*/ 40825 w 203235"/>
                  <a:gd name="connsiteY23" fmla="*/ 58575 h 74105"/>
                  <a:gd name="connsiteX24" fmla="*/ 31062 w 203235"/>
                  <a:gd name="connsiteY24" fmla="*/ 54581 h 74105"/>
                  <a:gd name="connsiteX25" fmla="*/ 13312 w 203235"/>
                  <a:gd name="connsiteY25" fmla="*/ 43487 h 74105"/>
                  <a:gd name="connsiteX26" fmla="*/ 6656 w 203235"/>
                  <a:gd name="connsiteY26" fmla="*/ 35500 h 74105"/>
                  <a:gd name="connsiteX27" fmla="*/ 3994 w 203235"/>
                  <a:gd name="connsiteY27" fmla="*/ 25737 h 74105"/>
                  <a:gd name="connsiteX28" fmla="*/ 3994 w 203235"/>
                  <a:gd name="connsiteY28" fmla="*/ 23075 h 74105"/>
                  <a:gd name="connsiteX29" fmla="*/ 4437 w 203235"/>
                  <a:gd name="connsiteY29" fmla="*/ 20856 h 74105"/>
                  <a:gd name="connsiteX30" fmla="*/ 4437 w 203235"/>
                  <a:gd name="connsiteY30" fmla="*/ 20412 h 74105"/>
                  <a:gd name="connsiteX31" fmla="*/ 4881 w 203235"/>
                  <a:gd name="connsiteY31" fmla="*/ 19081 h 74105"/>
                  <a:gd name="connsiteX32" fmla="*/ 5769 w 203235"/>
                  <a:gd name="connsiteY32" fmla="*/ 16862 h 74105"/>
                  <a:gd name="connsiteX33" fmla="*/ 5769 w 203235"/>
                  <a:gd name="connsiteY33" fmla="*/ 16419 h 74105"/>
                  <a:gd name="connsiteX34" fmla="*/ 18637 w 203235"/>
                  <a:gd name="connsiteY34" fmla="*/ 0 h 74105"/>
                  <a:gd name="connsiteX35" fmla="*/ 10206 w 203235"/>
                  <a:gd name="connsiteY35" fmla="*/ 6212 h 74105"/>
                  <a:gd name="connsiteX36" fmla="*/ 3106 w 203235"/>
                  <a:gd name="connsiteY36" fmla="*/ 15087 h 74105"/>
                  <a:gd name="connsiteX37" fmla="*/ 1775 w 203235"/>
                  <a:gd name="connsiteY37" fmla="*/ 17750 h 74105"/>
                  <a:gd name="connsiteX38" fmla="*/ 1331 w 203235"/>
                  <a:gd name="connsiteY38" fmla="*/ 19081 h 74105"/>
                  <a:gd name="connsiteX39" fmla="*/ 887 w 203235"/>
                  <a:gd name="connsiteY39" fmla="*/ 20412 h 74105"/>
                  <a:gd name="connsiteX40" fmla="*/ 444 w 203235"/>
                  <a:gd name="connsiteY40" fmla="*/ 23519 h 74105"/>
                  <a:gd name="connsiteX41" fmla="*/ 0 w 203235"/>
                  <a:gd name="connsiteY41" fmla="*/ 26625 h 74105"/>
                  <a:gd name="connsiteX42" fmla="*/ 3106 w 203235"/>
                  <a:gd name="connsiteY42" fmla="*/ 38162 h 74105"/>
                  <a:gd name="connsiteX43" fmla="*/ 10206 w 203235"/>
                  <a:gd name="connsiteY43" fmla="*/ 47481 h 74105"/>
                  <a:gd name="connsiteX44" fmla="*/ 19081 w 203235"/>
                  <a:gd name="connsiteY44" fmla="*/ 54581 h 74105"/>
                  <a:gd name="connsiteX45" fmla="*/ 28844 w 203235"/>
                  <a:gd name="connsiteY45" fmla="*/ 59462 h 74105"/>
                  <a:gd name="connsiteX46" fmla="*/ 70112 w 203235"/>
                  <a:gd name="connsiteY46" fmla="*/ 71443 h 74105"/>
                  <a:gd name="connsiteX47" fmla="*/ 90524 w 203235"/>
                  <a:gd name="connsiteY47" fmla="*/ 73662 h 74105"/>
                  <a:gd name="connsiteX48" fmla="*/ 100287 w 203235"/>
                  <a:gd name="connsiteY48" fmla="*/ 74106 h 74105"/>
                  <a:gd name="connsiteX49" fmla="*/ 110049 w 203235"/>
                  <a:gd name="connsiteY49" fmla="*/ 74106 h 74105"/>
                  <a:gd name="connsiteX50" fmla="*/ 145993 w 203235"/>
                  <a:gd name="connsiteY50" fmla="*/ 69668 h 74105"/>
                  <a:gd name="connsiteX51" fmla="*/ 174836 w 203235"/>
                  <a:gd name="connsiteY51" fmla="*/ 59906 h 74105"/>
                  <a:gd name="connsiteX52" fmla="*/ 194361 w 203235"/>
                  <a:gd name="connsiteY52" fmla="*/ 46150 h 74105"/>
                  <a:gd name="connsiteX53" fmla="*/ 199686 w 203235"/>
                  <a:gd name="connsiteY53" fmla="*/ 39050 h 74105"/>
                  <a:gd name="connsiteX54" fmla="*/ 202348 w 203235"/>
                  <a:gd name="connsiteY54" fmla="*/ 32837 h 74105"/>
                  <a:gd name="connsiteX55" fmla="*/ 202792 w 203235"/>
                  <a:gd name="connsiteY55" fmla="*/ 30175 h 74105"/>
                  <a:gd name="connsiteX56" fmla="*/ 202792 w 203235"/>
                  <a:gd name="connsiteY56" fmla="*/ 28400 h 74105"/>
                  <a:gd name="connsiteX57" fmla="*/ 202792 w 203235"/>
                  <a:gd name="connsiteY57" fmla="*/ 27069 h 74105"/>
                  <a:gd name="connsiteX58" fmla="*/ 202792 w 203235"/>
                  <a:gd name="connsiteY58" fmla="*/ 27069 h 74105"/>
                  <a:gd name="connsiteX59" fmla="*/ 203236 w 203235"/>
                  <a:gd name="connsiteY59" fmla="*/ 24850 h 7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3235" h="74105">
                    <a:moveTo>
                      <a:pt x="203236" y="24850"/>
                    </a:moveTo>
                    <a:cubicBezTo>
                      <a:pt x="203236" y="24406"/>
                      <a:pt x="203236" y="23962"/>
                      <a:pt x="202792" y="23075"/>
                    </a:cubicBezTo>
                    <a:cubicBezTo>
                      <a:pt x="202792" y="22187"/>
                      <a:pt x="202348" y="21744"/>
                      <a:pt x="202348" y="20856"/>
                    </a:cubicBezTo>
                    <a:cubicBezTo>
                      <a:pt x="201905" y="19081"/>
                      <a:pt x="201017" y="16862"/>
                      <a:pt x="199686" y="14644"/>
                    </a:cubicBezTo>
                    <a:cubicBezTo>
                      <a:pt x="198355" y="12425"/>
                      <a:pt x="196580" y="10206"/>
                      <a:pt x="193917" y="7544"/>
                    </a:cubicBezTo>
                    <a:cubicBezTo>
                      <a:pt x="191255" y="4881"/>
                      <a:pt x="187705" y="2219"/>
                      <a:pt x="183711" y="0"/>
                    </a:cubicBezTo>
                    <a:cubicBezTo>
                      <a:pt x="190367" y="4881"/>
                      <a:pt x="195248" y="10650"/>
                      <a:pt x="196580" y="16419"/>
                    </a:cubicBezTo>
                    <a:cubicBezTo>
                      <a:pt x="197467" y="18637"/>
                      <a:pt x="198355" y="20412"/>
                      <a:pt x="198798" y="21744"/>
                    </a:cubicBezTo>
                    <a:cubicBezTo>
                      <a:pt x="199242" y="22631"/>
                      <a:pt x="199242" y="23075"/>
                      <a:pt x="199242" y="23962"/>
                    </a:cubicBezTo>
                    <a:cubicBezTo>
                      <a:pt x="199242" y="24406"/>
                      <a:pt x="199242" y="24850"/>
                      <a:pt x="199242" y="25294"/>
                    </a:cubicBezTo>
                    <a:cubicBezTo>
                      <a:pt x="199242" y="25737"/>
                      <a:pt x="199242" y="26181"/>
                      <a:pt x="199242" y="26625"/>
                    </a:cubicBezTo>
                    <a:cubicBezTo>
                      <a:pt x="199242" y="26625"/>
                      <a:pt x="199242" y="27069"/>
                      <a:pt x="199242" y="27956"/>
                    </a:cubicBezTo>
                    <a:cubicBezTo>
                      <a:pt x="199242" y="28400"/>
                      <a:pt x="199242" y="28844"/>
                      <a:pt x="199242" y="29287"/>
                    </a:cubicBezTo>
                    <a:cubicBezTo>
                      <a:pt x="199242" y="29731"/>
                      <a:pt x="199242" y="30619"/>
                      <a:pt x="198798" y="31062"/>
                    </a:cubicBezTo>
                    <a:cubicBezTo>
                      <a:pt x="198355" y="32394"/>
                      <a:pt x="197467" y="34612"/>
                      <a:pt x="196580" y="36387"/>
                    </a:cubicBezTo>
                    <a:cubicBezTo>
                      <a:pt x="195248" y="38162"/>
                      <a:pt x="193917" y="40381"/>
                      <a:pt x="191698" y="42600"/>
                    </a:cubicBezTo>
                    <a:cubicBezTo>
                      <a:pt x="187261" y="47037"/>
                      <a:pt x="181049" y="51031"/>
                      <a:pt x="173061" y="54581"/>
                    </a:cubicBezTo>
                    <a:cubicBezTo>
                      <a:pt x="165074" y="58131"/>
                      <a:pt x="155755" y="61237"/>
                      <a:pt x="145105" y="63456"/>
                    </a:cubicBezTo>
                    <a:cubicBezTo>
                      <a:pt x="134455" y="65675"/>
                      <a:pt x="122918" y="67006"/>
                      <a:pt x="110493" y="67450"/>
                    </a:cubicBezTo>
                    <a:cubicBezTo>
                      <a:pt x="107387" y="67450"/>
                      <a:pt x="104280" y="67450"/>
                      <a:pt x="101174" y="67450"/>
                    </a:cubicBezTo>
                    <a:cubicBezTo>
                      <a:pt x="98068" y="67450"/>
                      <a:pt x="94518" y="67450"/>
                      <a:pt x="91412" y="67450"/>
                    </a:cubicBezTo>
                    <a:cubicBezTo>
                      <a:pt x="84756" y="67006"/>
                      <a:pt x="78099" y="66562"/>
                      <a:pt x="71443" y="65675"/>
                    </a:cubicBezTo>
                    <a:cubicBezTo>
                      <a:pt x="64787" y="64787"/>
                      <a:pt x="58131" y="63456"/>
                      <a:pt x="51031" y="61681"/>
                    </a:cubicBezTo>
                    <a:cubicBezTo>
                      <a:pt x="47481" y="60793"/>
                      <a:pt x="44375" y="59906"/>
                      <a:pt x="40825" y="58575"/>
                    </a:cubicBezTo>
                    <a:cubicBezTo>
                      <a:pt x="37275" y="57687"/>
                      <a:pt x="34168" y="56356"/>
                      <a:pt x="31062" y="54581"/>
                    </a:cubicBezTo>
                    <a:cubicBezTo>
                      <a:pt x="24406" y="51918"/>
                      <a:pt x="18194" y="48368"/>
                      <a:pt x="13312" y="43487"/>
                    </a:cubicBezTo>
                    <a:cubicBezTo>
                      <a:pt x="10650" y="41268"/>
                      <a:pt x="8431" y="38606"/>
                      <a:pt x="6656" y="35500"/>
                    </a:cubicBezTo>
                    <a:cubicBezTo>
                      <a:pt x="4881" y="32394"/>
                      <a:pt x="3994" y="29287"/>
                      <a:pt x="3994" y="25737"/>
                    </a:cubicBezTo>
                    <a:cubicBezTo>
                      <a:pt x="3994" y="24850"/>
                      <a:pt x="3994" y="23962"/>
                      <a:pt x="3994" y="23075"/>
                    </a:cubicBezTo>
                    <a:cubicBezTo>
                      <a:pt x="3994" y="22187"/>
                      <a:pt x="3994" y="21300"/>
                      <a:pt x="4437" y="20856"/>
                    </a:cubicBezTo>
                    <a:lnTo>
                      <a:pt x="4437" y="20412"/>
                    </a:lnTo>
                    <a:lnTo>
                      <a:pt x="4881" y="19081"/>
                    </a:lnTo>
                    <a:cubicBezTo>
                      <a:pt x="5325" y="18194"/>
                      <a:pt x="5769" y="17306"/>
                      <a:pt x="5769" y="16862"/>
                    </a:cubicBezTo>
                    <a:lnTo>
                      <a:pt x="5769" y="16419"/>
                    </a:lnTo>
                    <a:cubicBezTo>
                      <a:pt x="7100" y="10650"/>
                      <a:pt x="11981" y="4881"/>
                      <a:pt x="18637" y="0"/>
                    </a:cubicBezTo>
                    <a:cubicBezTo>
                      <a:pt x="15531" y="1775"/>
                      <a:pt x="12869" y="3994"/>
                      <a:pt x="10206" y="6212"/>
                    </a:cubicBezTo>
                    <a:cubicBezTo>
                      <a:pt x="7544" y="8875"/>
                      <a:pt x="4881" y="11537"/>
                      <a:pt x="3106" y="15087"/>
                    </a:cubicBezTo>
                    <a:cubicBezTo>
                      <a:pt x="2662" y="15975"/>
                      <a:pt x="2219" y="16862"/>
                      <a:pt x="1775" y="17750"/>
                    </a:cubicBezTo>
                    <a:lnTo>
                      <a:pt x="1331" y="19081"/>
                    </a:lnTo>
                    <a:lnTo>
                      <a:pt x="887" y="20412"/>
                    </a:lnTo>
                    <a:cubicBezTo>
                      <a:pt x="444" y="21300"/>
                      <a:pt x="444" y="22187"/>
                      <a:pt x="444" y="23519"/>
                    </a:cubicBezTo>
                    <a:cubicBezTo>
                      <a:pt x="444" y="24406"/>
                      <a:pt x="444" y="25294"/>
                      <a:pt x="0" y="26625"/>
                    </a:cubicBezTo>
                    <a:cubicBezTo>
                      <a:pt x="0" y="30619"/>
                      <a:pt x="887" y="34612"/>
                      <a:pt x="3106" y="38162"/>
                    </a:cubicBezTo>
                    <a:cubicBezTo>
                      <a:pt x="4881" y="41712"/>
                      <a:pt x="7544" y="44818"/>
                      <a:pt x="10206" y="47481"/>
                    </a:cubicBezTo>
                    <a:cubicBezTo>
                      <a:pt x="12869" y="50143"/>
                      <a:pt x="15975" y="52362"/>
                      <a:pt x="19081" y="54581"/>
                    </a:cubicBezTo>
                    <a:cubicBezTo>
                      <a:pt x="22187" y="55912"/>
                      <a:pt x="25294" y="57687"/>
                      <a:pt x="28844" y="59462"/>
                    </a:cubicBezTo>
                    <a:cubicBezTo>
                      <a:pt x="42156" y="65675"/>
                      <a:pt x="56356" y="69225"/>
                      <a:pt x="70112" y="71443"/>
                    </a:cubicBezTo>
                    <a:cubicBezTo>
                      <a:pt x="77212" y="72331"/>
                      <a:pt x="83868" y="73218"/>
                      <a:pt x="90524" y="73662"/>
                    </a:cubicBezTo>
                    <a:cubicBezTo>
                      <a:pt x="94074" y="73662"/>
                      <a:pt x="97180" y="74106"/>
                      <a:pt x="100287" y="74106"/>
                    </a:cubicBezTo>
                    <a:cubicBezTo>
                      <a:pt x="103393" y="74106"/>
                      <a:pt x="106943" y="74106"/>
                      <a:pt x="110049" y="74106"/>
                    </a:cubicBezTo>
                    <a:cubicBezTo>
                      <a:pt x="122918" y="73662"/>
                      <a:pt x="134899" y="71887"/>
                      <a:pt x="145993" y="69668"/>
                    </a:cubicBezTo>
                    <a:cubicBezTo>
                      <a:pt x="157086" y="67006"/>
                      <a:pt x="166849" y="63900"/>
                      <a:pt x="174836" y="59906"/>
                    </a:cubicBezTo>
                    <a:cubicBezTo>
                      <a:pt x="183267" y="55912"/>
                      <a:pt x="189923" y="51475"/>
                      <a:pt x="194361" y="46150"/>
                    </a:cubicBezTo>
                    <a:cubicBezTo>
                      <a:pt x="196580" y="43487"/>
                      <a:pt x="198355" y="41268"/>
                      <a:pt x="199686" y="39050"/>
                    </a:cubicBezTo>
                    <a:cubicBezTo>
                      <a:pt x="201017" y="36831"/>
                      <a:pt x="201905" y="34612"/>
                      <a:pt x="202348" y="32837"/>
                    </a:cubicBezTo>
                    <a:cubicBezTo>
                      <a:pt x="202792" y="31950"/>
                      <a:pt x="202792" y="31062"/>
                      <a:pt x="202792" y="30175"/>
                    </a:cubicBezTo>
                    <a:cubicBezTo>
                      <a:pt x="202792" y="29287"/>
                      <a:pt x="202792" y="28844"/>
                      <a:pt x="202792" y="28400"/>
                    </a:cubicBezTo>
                    <a:cubicBezTo>
                      <a:pt x="202792" y="27512"/>
                      <a:pt x="202792" y="27069"/>
                      <a:pt x="202792" y="27069"/>
                    </a:cubicBezTo>
                    <a:lnTo>
                      <a:pt x="202792" y="27069"/>
                    </a:lnTo>
                    <a:cubicBezTo>
                      <a:pt x="203236" y="26625"/>
                      <a:pt x="203236" y="25737"/>
                      <a:pt x="203236" y="248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3" name="Рисунок 8">
                <a:extLst>
                  <a:ext uri="{FF2B5EF4-FFF2-40B4-BE49-F238E27FC236}">
                    <a16:creationId xmlns:a16="http://schemas.microsoft.com/office/drawing/2014/main" id="{4DC018AA-3218-6564-5997-5F6DDC100154}"/>
                  </a:ext>
                </a:extLst>
              </p:cNvPr>
              <p:cNvSpPr/>
              <p:nvPr/>
            </p:nvSpPr>
            <p:spPr>
              <a:xfrm>
                <a:off x="510139" y="6559678"/>
                <a:ext cx="193917" cy="84660"/>
              </a:xfrm>
              <a:custGeom>
                <a:avLst/>
                <a:gdLst>
                  <a:gd name="connsiteX0" fmla="*/ 193917 w 193917"/>
                  <a:gd name="connsiteY0" fmla="*/ 39493 h 84660"/>
                  <a:gd name="connsiteX1" fmla="*/ 193917 w 193917"/>
                  <a:gd name="connsiteY1" fmla="*/ 37719 h 84660"/>
                  <a:gd name="connsiteX2" fmla="*/ 193473 w 193917"/>
                  <a:gd name="connsiteY2" fmla="*/ 35500 h 84660"/>
                  <a:gd name="connsiteX3" fmla="*/ 193030 w 193917"/>
                  <a:gd name="connsiteY3" fmla="*/ 34169 h 84660"/>
                  <a:gd name="connsiteX4" fmla="*/ 192586 w 193917"/>
                  <a:gd name="connsiteY4" fmla="*/ 32837 h 84660"/>
                  <a:gd name="connsiteX5" fmla="*/ 191698 w 193917"/>
                  <a:gd name="connsiteY5" fmla="*/ 31506 h 84660"/>
                  <a:gd name="connsiteX6" fmla="*/ 190811 w 193917"/>
                  <a:gd name="connsiteY6" fmla="*/ 30175 h 84660"/>
                  <a:gd name="connsiteX7" fmla="*/ 185486 w 193917"/>
                  <a:gd name="connsiteY7" fmla="*/ 23962 h 84660"/>
                  <a:gd name="connsiteX8" fmla="*/ 166405 w 193917"/>
                  <a:gd name="connsiteY8" fmla="*/ 12425 h 84660"/>
                  <a:gd name="connsiteX9" fmla="*/ 138893 w 193917"/>
                  <a:gd name="connsiteY9" fmla="*/ 3994 h 84660"/>
                  <a:gd name="connsiteX10" fmla="*/ 105168 w 193917"/>
                  <a:gd name="connsiteY10" fmla="*/ 0 h 84660"/>
                  <a:gd name="connsiteX11" fmla="*/ 104724 w 193917"/>
                  <a:gd name="connsiteY11" fmla="*/ 0 h 84660"/>
                  <a:gd name="connsiteX12" fmla="*/ 104724 w 193917"/>
                  <a:gd name="connsiteY12" fmla="*/ 444 h 84660"/>
                  <a:gd name="connsiteX13" fmla="*/ 105168 w 193917"/>
                  <a:gd name="connsiteY13" fmla="*/ 444 h 84660"/>
                  <a:gd name="connsiteX14" fmla="*/ 138893 w 193917"/>
                  <a:gd name="connsiteY14" fmla="*/ 4437 h 84660"/>
                  <a:gd name="connsiteX15" fmla="*/ 165961 w 193917"/>
                  <a:gd name="connsiteY15" fmla="*/ 13312 h 84660"/>
                  <a:gd name="connsiteX16" fmla="*/ 184155 w 193917"/>
                  <a:gd name="connsiteY16" fmla="*/ 25294 h 84660"/>
                  <a:gd name="connsiteX17" fmla="*/ 189036 w 193917"/>
                  <a:gd name="connsiteY17" fmla="*/ 31506 h 84660"/>
                  <a:gd name="connsiteX18" fmla="*/ 189923 w 193917"/>
                  <a:gd name="connsiteY18" fmla="*/ 32837 h 84660"/>
                  <a:gd name="connsiteX19" fmla="*/ 190367 w 193917"/>
                  <a:gd name="connsiteY19" fmla="*/ 34169 h 84660"/>
                  <a:gd name="connsiteX20" fmla="*/ 190811 w 193917"/>
                  <a:gd name="connsiteY20" fmla="*/ 35500 h 84660"/>
                  <a:gd name="connsiteX21" fmla="*/ 191255 w 193917"/>
                  <a:gd name="connsiteY21" fmla="*/ 36831 h 84660"/>
                  <a:gd name="connsiteX22" fmla="*/ 191698 w 193917"/>
                  <a:gd name="connsiteY22" fmla="*/ 39050 h 84660"/>
                  <a:gd name="connsiteX23" fmla="*/ 191698 w 193917"/>
                  <a:gd name="connsiteY23" fmla="*/ 40381 h 84660"/>
                  <a:gd name="connsiteX24" fmla="*/ 191698 w 193917"/>
                  <a:gd name="connsiteY24" fmla="*/ 41712 h 84660"/>
                  <a:gd name="connsiteX25" fmla="*/ 191698 w 193917"/>
                  <a:gd name="connsiteY25" fmla="*/ 43043 h 84660"/>
                  <a:gd name="connsiteX26" fmla="*/ 191698 w 193917"/>
                  <a:gd name="connsiteY26" fmla="*/ 44375 h 84660"/>
                  <a:gd name="connsiteX27" fmla="*/ 191255 w 193917"/>
                  <a:gd name="connsiteY27" fmla="*/ 46150 h 84660"/>
                  <a:gd name="connsiteX28" fmla="*/ 190811 w 193917"/>
                  <a:gd name="connsiteY28" fmla="*/ 47481 h 84660"/>
                  <a:gd name="connsiteX29" fmla="*/ 190367 w 193917"/>
                  <a:gd name="connsiteY29" fmla="*/ 48812 h 84660"/>
                  <a:gd name="connsiteX30" fmla="*/ 189923 w 193917"/>
                  <a:gd name="connsiteY30" fmla="*/ 50143 h 84660"/>
                  <a:gd name="connsiteX31" fmla="*/ 189036 w 193917"/>
                  <a:gd name="connsiteY31" fmla="*/ 51475 h 84660"/>
                  <a:gd name="connsiteX32" fmla="*/ 184155 w 193917"/>
                  <a:gd name="connsiteY32" fmla="*/ 57687 h 84660"/>
                  <a:gd name="connsiteX33" fmla="*/ 165961 w 193917"/>
                  <a:gd name="connsiteY33" fmla="*/ 69225 h 84660"/>
                  <a:gd name="connsiteX34" fmla="*/ 138893 w 193917"/>
                  <a:gd name="connsiteY34" fmla="*/ 77212 h 84660"/>
                  <a:gd name="connsiteX35" fmla="*/ 105612 w 193917"/>
                  <a:gd name="connsiteY35" fmla="*/ 81206 h 84660"/>
                  <a:gd name="connsiteX36" fmla="*/ 67893 w 193917"/>
                  <a:gd name="connsiteY36" fmla="*/ 79431 h 84660"/>
                  <a:gd name="connsiteX37" fmla="*/ 29287 w 193917"/>
                  <a:gd name="connsiteY37" fmla="*/ 69225 h 84660"/>
                  <a:gd name="connsiteX38" fmla="*/ 11537 w 193917"/>
                  <a:gd name="connsiteY38" fmla="*/ 58575 h 84660"/>
                  <a:gd name="connsiteX39" fmla="*/ 4881 w 193917"/>
                  <a:gd name="connsiteY39" fmla="*/ 51031 h 84660"/>
                  <a:gd name="connsiteX40" fmla="*/ 2219 w 193917"/>
                  <a:gd name="connsiteY40" fmla="*/ 41712 h 84660"/>
                  <a:gd name="connsiteX41" fmla="*/ 2219 w 193917"/>
                  <a:gd name="connsiteY41" fmla="*/ 39050 h 84660"/>
                  <a:gd name="connsiteX42" fmla="*/ 2662 w 193917"/>
                  <a:gd name="connsiteY42" fmla="*/ 36831 h 84660"/>
                  <a:gd name="connsiteX43" fmla="*/ 4437 w 193917"/>
                  <a:gd name="connsiteY43" fmla="*/ 32394 h 84660"/>
                  <a:gd name="connsiteX44" fmla="*/ 11094 w 193917"/>
                  <a:gd name="connsiteY44" fmla="*/ 24406 h 84660"/>
                  <a:gd name="connsiteX45" fmla="*/ 28400 w 193917"/>
                  <a:gd name="connsiteY45" fmla="*/ 13756 h 84660"/>
                  <a:gd name="connsiteX46" fmla="*/ 67449 w 193917"/>
                  <a:gd name="connsiteY46" fmla="*/ 3106 h 84660"/>
                  <a:gd name="connsiteX47" fmla="*/ 79874 w 193917"/>
                  <a:gd name="connsiteY47" fmla="*/ 1775 h 84660"/>
                  <a:gd name="connsiteX48" fmla="*/ 79874 w 193917"/>
                  <a:gd name="connsiteY48" fmla="*/ 1331 h 84660"/>
                  <a:gd name="connsiteX49" fmla="*/ 67449 w 193917"/>
                  <a:gd name="connsiteY49" fmla="*/ 2662 h 84660"/>
                  <a:gd name="connsiteX50" fmla="*/ 28400 w 193917"/>
                  <a:gd name="connsiteY50" fmla="*/ 12869 h 84660"/>
                  <a:gd name="connsiteX51" fmla="*/ 10206 w 193917"/>
                  <a:gd name="connsiteY51" fmla="*/ 23519 h 84660"/>
                  <a:gd name="connsiteX52" fmla="*/ 3106 w 193917"/>
                  <a:gd name="connsiteY52" fmla="*/ 31506 h 84660"/>
                  <a:gd name="connsiteX53" fmla="*/ 887 w 193917"/>
                  <a:gd name="connsiteY53" fmla="*/ 36387 h 84660"/>
                  <a:gd name="connsiteX54" fmla="*/ 444 w 193917"/>
                  <a:gd name="connsiteY54" fmla="*/ 39050 h 84660"/>
                  <a:gd name="connsiteX55" fmla="*/ 0 w 193917"/>
                  <a:gd name="connsiteY55" fmla="*/ 41712 h 84660"/>
                  <a:gd name="connsiteX56" fmla="*/ 3106 w 193917"/>
                  <a:gd name="connsiteY56" fmla="*/ 52362 h 84660"/>
                  <a:gd name="connsiteX57" fmla="*/ 10206 w 193917"/>
                  <a:gd name="connsiteY57" fmla="*/ 60793 h 84660"/>
                  <a:gd name="connsiteX58" fmla="*/ 27956 w 193917"/>
                  <a:gd name="connsiteY58" fmla="*/ 71887 h 84660"/>
                  <a:gd name="connsiteX59" fmla="*/ 67449 w 193917"/>
                  <a:gd name="connsiteY59" fmla="*/ 82537 h 84660"/>
                  <a:gd name="connsiteX60" fmla="*/ 105612 w 193917"/>
                  <a:gd name="connsiteY60" fmla="*/ 84312 h 84660"/>
                  <a:gd name="connsiteX61" fmla="*/ 139336 w 193917"/>
                  <a:gd name="connsiteY61" fmla="*/ 80318 h 84660"/>
                  <a:gd name="connsiteX62" fmla="*/ 166849 w 193917"/>
                  <a:gd name="connsiteY62" fmla="*/ 71443 h 84660"/>
                  <a:gd name="connsiteX63" fmla="*/ 185486 w 193917"/>
                  <a:gd name="connsiteY63" fmla="*/ 59462 h 84660"/>
                  <a:gd name="connsiteX64" fmla="*/ 190811 w 193917"/>
                  <a:gd name="connsiteY64" fmla="*/ 52806 h 84660"/>
                  <a:gd name="connsiteX65" fmla="*/ 191698 w 193917"/>
                  <a:gd name="connsiteY65" fmla="*/ 51031 h 84660"/>
                  <a:gd name="connsiteX66" fmla="*/ 192586 w 193917"/>
                  <a:gd name="connsiteY66" fmla="*/ 49700 h 84660"/>
                  <a:gd name="connsiteX67" fmla="*/ 193030 w 193917"/>
                  <a:gd name="connsiteY67" fmla="*/ 48368 h 84660"/>
                  <a:gd name="connsiteX68" fmla="*/ 193473 w 193917"/>
                  <a:gd name="connsiteY68" fmla="*/ 47037 h 84660"/>
                  <a:gd name="connsiteX69" fmla="*/ 193917 w 193917"/>
                  <a:gd name="connsiteY69" fmla="*/ 44818 h 84660"/>
                  <a:gd name="connsiteX70" fmla="*/ 193917 w 193917"/>
                  <a:gd name="connsiteY70" fmla="*/ 43043 h 84660"/>
                  <a:gd name="connsiteX71" fmla="*/ 193917 w 193917"/>
                  <a:gd name="connsiteY71" fmla="*/ 41712 h 84660"/>
                  <a:gd name="connsiteX72" fmla="*/ 193917 w 193917"/>
                  <a:gd name="connsiteY72" fmla="*/ 41712 h 84660"/>
                  <a:gd name="connsiteX73" fmla="*/ 193917 w 193917"/>
                  <a:gd name="connsiteY73" fmla="*/ 39493 h 8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93917" h="84660">
                    <a:moveTo>
                      <a:pt x="193917" y="39493"/>
                    </a:moveTo>
                    <a:cubicBezTo>
                      <a:pt x="193917" y="39050"/>
                      <a:pt x="193917" y="38606"/>
                      <a:pt x="193917" y="37719"/>
                    </a:cubicBezTo>
                    <a:cubicBezTo>
                      <a:pt x="193917" y="37275"/>
                      <a:pt x="193473" y="36387"/>
                      <a:pt x="193473" y="35500"/>
                    </a:cubicBezTo>
                    <a:cubicBezTo>
                      <a:pt x="193473" y="35056"/>
                      <a:pt x="193030" y="34612"/>
                      <a:pt x="193030" y="34169"/>
                    </a:cubicBezTo>
                    <a:cubicBezTo>
                      <a:pt x="193030" y="33725"/>
                      <a:pt x="192586" y="33281"/>
                      <a:pt x="192586" y="32837"/>
                    </a:cubicBezTo>
                    <a:cubicBezTo>
                      <a:pt x="192586" y="32394"/>
                      <a:pt x="192142" y="31950"/>
                      <a:pt x="191698" y="31506"/>
                    </a:cubicBezTo>
                    <a:cubicBezTo>
                      <a:pt x="191255" y="31062"/>
                      <a:pt x="191255" y="30619"/>
                      <a:pt x="190811" y="30175"/>
                    </a:cubicBezTo>
                    <a:cubicBezTo>
                      <a:pt x="189480" y="27956"/>
                      <a:pt x="187705" y="25737"/>
                      <a:pt x="185486" y="23962"/>
                    </a:cubicBezTo>
                    <a:cubicBezTo>
                      <a:pt x="181049" y="19525"/>
                      <a:pt x="174392" y="15531"/>
                      <a:pt x="166405" y="12425"/>
                    </a:cubicBezTo>
                    <a:cubicBezTo>
                      <a:pt x="158417" y="8875"/>
                      <a:pt x="149099" y="6212"/>
                      <a:pt x="138893" y="3994"/>
                    </a:cubicBezTo>
                    <a:cubicBezTo>
                      <a:pt x="128686" y="1775"/>
                      <a:pt x="117149" y="444"/>
                      <a:pt x="105168" y="0"/>
                    </a:cubicBezTo>
                    <a:lnTo>
                      <a:pt x="104724" y="0"/>
                    </a:lnTo>
                    <a:lnTo>
                      <a:pt x="104724" y="444"/>
                    </a:lnTo>
                    <a:lnTo>
                      <a:pt x="105168" y="444"/>
                    </a:lnTo>
                    <a:cubicBezTo>
                      <a:pt x="117149" y="887"/>
                      <a:pt x="128686" y="2219"/>
                      <a:pt x="138893" y="4437"/>
                    </a:cubicBezTo>
                    <a:cubicBezTo>
                      <a:pt x="149099" y="6656"/>
                      <a:pt x="158417" y="9762"/>
                      <a:pt x="165961" y="13312"/>
                    </a:cubicBezTo>
                    <a:cubicBezTo>
                      <a:pt x="173505" y="16862"/>
                      <a:pt x="180161" y="20856"/>
                      <a:pt x="184155" y="25294"/>
                    </a:cubicBezTo>
                    <a:cubicBezTo>
                      <a:pt x="186374" y="27512"/>
                      <a:pt x="188148" y="29287"/>
                      <a:pt x="189036" y="31506"/>
                    </a:cubicBezTo>
                    <a:cubicBezTo>
                      <a:pt x="189480" y="31950"/>
                      <a:pt x="189480" y="32394"/>
                      <a:pt x="189923" y="32837"/>
                    </a:cubicBezTo>
                    <a:cubicBezTo>
                      <a:pt x="190367" y="33281"/>
                      <a:pt x="190367" y="33725"/>
                      <a:pt x="190367" y="34169"/>
                    </a:cubicBezTo>
                    <a:cubicBezTo>
                      <a:pt x="190367" y="34612"/>
                      <a:pt x="190811" y="35056"/>
                      <a:pt x="190811" y="35500"/>
                    </a:cubicBezTo>
                    <a:cubicBezTo>
                      <a:pt x="190811" y="35944"/>
                      <a:pt x="191255" y="36387"/>
                      <a:pt x="191255" y="36831"/>
                    </a:cubicBezTo>
                    <a:cubicBezTo>
                      <a:pt x="191698" y="37719"/>
                      <a:pt x="191698" y="38162"/>
                      <a:pt x="191698" y="39050"/>
                    </a:cubicBezTo>
                    <a:cubicBezTo>
                      <a:pt x="191698" y="39493"/>
                      <a:pt x="191698" y="39937"/>
                      <a:pt x="191698" y="40381"/>
                    </a:cubicBezTo>
                    <a:cubicBezTo>
                      <a:pt x="191698" y="40825"/>
                      <a:pt x="191698" y="41268"/>
                      <a:pt x="191698" y="41712"/>
                    </a:cubicBezTo>
                    <a:cubicBezTo>
                      <a:pt x="191698" y="41712"/>
                      <a:pt x="191698" y="42156"/>
                      <a:pt x="191698" y="43043"/>
                    </a:cubicBezTo>
                    <a:cubicBezTo>
                      <a:pt x="191698" y="43487"/>
                      <a:pt x="191698" y="43931"/>
                      <a:pt x="191698" y="44375"/>
                    </a:cubicBezTo>
                    <a:cubicBezTo>
                      <a:pt x="191698" y="44818"/>
                      <a:pt x="191698" y="45706"/>
                      <a:pt x="191255" y="46150"/>
                    </a:cubicBezTo>
                    <a:cubicBezTo>
                      <a:pt x="191255" y="46593"/>
                      <a:pt x="190811" y="47037"/>
                      <a:pt x="190811" y="47481"/>
                    </a:cubicBezTo>
                    <a:cubicBezTo>
                      <a:pt x="190811" y="47925"/>
                      <a:pt x="190367" y="48368"/>
                      <a:pt x="190367" y="48812"/>
                    </a:cubicBezTo>
                    <a:cubicBezTo>
                      <a:pt x="190367" y="49256"/>
                      <a:pt x="189923" y="49700"/>
                      <a:pt x="189923" y="50143"/>
                    </a:cubicBezTo>
                    <a:cubicBezTo>
                      <a:pt x="189480" y="50587"/>
                      <a:pt x="189480" y="51031"/>
                      <a:pt x="189036" y="51475"/>
                    </a:cubicBezTo>
                    <a:cubicBezTo>
                      <a:pt x="187705" y="53250"/>
                      <a:pt x="185930" y="55468"/>
                      <a:pt x="184155" y="57687"/>
                    </a:cubicBezTo>
                    <a:cubicBezTo>
                      <a:pt x="179717" y="61681"/>
                      <a:pt x="173505" y="65675"/>
                      <a:pt x="165961" y="69225"/>
                    </a:cubicBezTo>
                    <a:cubicBezTo>
                      <a:pt x="158417" y="72774"/>
                      <a:pt x="149099" y="75437"/>
                      <a:pt x="138893" y="77212"/>
                    </a:cubicBezTo>
                    <a:cubicBezTo>
                      <a:pt x="128686" y="79431"/>
                      <a:pt x="117593" y="80762"/>
                      <a:pt x="105612" y="81206"/>
                    </a:cubicBezTo>
                    <a:cubicBezTo>
                      <a:pt x="93630" y="81649"/>
                      <a:pt x="81206" y="81206"/>
                      <a:pt x="67893" y="79431"/>
                    </a:cubicBezTo>
                    <a:cubicBezTo>
                      <a:pt x="55025" y="77656"/>
                      <a:pt x="41712" y="74549"/>
                      <a:pt x="29287" y="69225"/>
                    </a:cubicBezTo>
                    <a:cubicBezTo>
                      <a:pt x="23075" y="66562"/>
                      <a:pt x="16862" y="63456"/>
                      <a:pt x="11537" y="58575"/>
                    </a:cubicBezTo>
                    <a:cubicBezTo>
                      <a:pt x="8875" y="56356"/>
                      <a:pt x="6656" y="53693"/>
                      <a:pt x="4881" y="51031"/>
                    </a:cubicBezTo>
                    <a:cubicBezTo>
                      <a:pt x="3106" y="47925"/>
                      <a:pt x="2219" y="44818"/>
                      <a:pt x="2219" y="41712"/>
                    </a:cubicBezTo>
                    <a:cubicBezTo>
                      <a:pt x="2219" y="40825"/>
                      <a:pt x="2219" y="39937"/>
                      <a:pt x="2219" y="39050"/>
                    </a:cubicBezTo>
                    <a:cubicBezTo>
                      <a:pt x="2219" y="38162"/>
                      <a:pt x="2662" y="37275"/>
                      <a:pt x="2662" y="36831"/>
                    </a:cubicBezTo>
                    <a:cubicBezTo>
                      <a:pt x="3106" y="35056"/>
                      <a:pt x="3994" y="33725"/>
                      <a:pt x="4437" y="32394"/>
                    </a:cubicBezTo>
                    <a:cubicBezTo>
                      <a:pt x="6212" y="29287"/>
                      <a:pt x="8431" y="27069"/>
                      <a:pt x="11094" y="24406"/>
                    </a:cubicBezTo>
                    <a:cubicBezTo>
                      <a:pt x="16419" y="19969"/>
                      <a:pt x="22187" y="16419"/>
                      <a:pt x="28400" y="13756"/>
                    </a:cubicBezTo>
                    <a:cubicBezTo>
                      <a:pt x="40825" y="7987"/>
                      <a:pt x="54137" y="5325"/>
                      <a:pt x="67449" y="3106"/>
                    </a:cubicBezTo>
                    <a:cubicBezTo>
                      <a:pt x="71443" y="2662"/>
                      <a:pt x="75881" y="2219"/>
                      <a:pt x="79874" y="1775"/>
                    </a:cubicBezTo>
                    <a:lnTo>
                      <a:pt x="79874" y="1331"/>
                    </a:lnTo>
                    <a:cubicBezTo>
                      <a:pt x="75881" y="1775"/>
                      <a:pt x="71443" y="2219"/>
                      <a:pt x="67449" y="2662"/>
                    </a:cubicBezTo>
                    <a:cubicBezTo>
                      <a:pt x="54581" y="4437"/>
                      <a:pt x="40825" y="7544"/>
                      <a:pt x="28400" y="12869"/>
                    </a:cubicBezTo>
                    <a:cubicBezTo>
                      <a:pt x="22187" y="15531"/>
                      <a:pt x="15975" y="19081"/>
                      <a:pt x="10206" y="23519"/>
                    </a:cubicBezTo>
                    <a:cubicBezTo>
                      <a:pt x="7544" y="25737"/>
                      <a:pt x="4881" y="28400"/>
                      <a:pt x="3106" y="31506"/>
                    </a:cubicBezTo>
                    <a:cubicBezTo>
                      <a:pt x="2219" y="33281"/>
                      <a:pt x="1331" y="34612"/>
                      <a:pt x="887" y="36387"/>
                    </a:cubicBezTo>
                    <a:cubicBezTo>
                      <a:pt x="444" y="37275"/>
                      <a:pt x="444" y="38162"/>
                      <a:pt x="444" y="39050"/>
                    </a:cubicBezTo>
                    <a:cubicBezTo>
                      <a:pt x="444" y="39937"/>
                      <a:pt x="444" y="40825"/>
                      <a:pt x="0" y="41712"/>
                    </a:cubicBezTo>
                    <a:cubicBezTo>
                      <a:pt x="0" y="45262"/>
                      <a:pt x="1331" y="49256"/>
                      <a:pt x="3106" y="52362"/>
                    </a:cubicBezTo>
                    <a:cubicBezTo>
                      <a:pt x="4881" y="55468"/>
                      <a:pt x="7544" y="58131"/>
                      <a:pt x="10206" y="60793"/>
                    </a:cubicBezTo>
                    <a:cubicBezTo>
                      <a:pt x="15531" y="65675"/>
                      <a:pt x="21744" y="69225"/>
                      <a:pt x="27956" y="71887"/>
                    </a:cubicBezTo>
                    <a:cubicBezTo>
                      <a:pt x="40825" y="77656"/>
                      <a:pt x="54137" y="80762"/>
                      <a:pt x="67449" y="82537"/>
                    </a:cubicBezTo>
                    <a:cubicBezTo>
                      <a:pt x="80762" y="84312"/>
                      <a:pt x="93187" y="85199"/>
                      <a:pt x="105612" y="84312"/>
                    </a:cubicBezTo>
                    <a:cubicBezTo>
                      <a:pt x="117593" y="83868"/>
                      <a:pt x="129130" y="82537"/>
                      <a:pt x="139336" y="80318"/>
                    </a:cubicBezTo>
                    <a:cubicBezTo>
                      <a:pt x="149543" y="78099"/>
                      <a:pt x="158861" y="74993"/>
                      <a:pt x="166849" y="71443"/>
                    </a:cubicBezTo>
                    <a:cubicBezTo>
                      <a:pt x="174836" y="67893"/>
                      <a:pt x="181049" y="63900"/>
                      <a:pt x="185486" y="59462"/>
                    </a:cubicBezTo>
                    <a:cubicBezTo>
                      <a:pt x="187705" y="57243"/>
                      <a:pt x="189480" y="55025"/>
                      <a:pt x="190811" y="52806"/>
                    </a:cubicBezTo>
                    <a:cubicBezTo>
                      <a:pt x="191255" y="52362"/>
                      <a:pt x="191255" y="51918"/>
                      <a:pt x="191698" y="51031"/>
                    </a:cubicBezTo>
                    <a:cubicBezTo>
                      <a:pt x="192142" y="50587"/>
                      <a:pt x="192142" y="50143"/>
                      <a:pt x="192586" y="49700"/>
                    </a:cubicBezTo>
                    <a:cubicBezTo>
                      <a:pt x="192586" y="49256"/>
                      <a:pt x="193030" y="48812"/>
                      <a:pt x="193030" y="48368"/>
                    </a:cubicBezTo>
                    <a:cubicBezTo>
                      <a:pt x="193030" y="47925"/>
                      <a:pt x="193473" y="47481"/>
                      <a:pt x="193473" y="47037"/>
                    </a:cubicBezTo>
                    <a:cubicBezTo>
                      <a:pt x="193917" y="46150"/>
                      <a:pt x="193917" y="45262"/>
                      <a:pt x="193917" y="44818"/>
                    </a:cubicBezTo>
                    <a:cubicBezTo>
                      <a:pt x="193917" y="43931"/>
                      <a:pt x="193917" y="43487"/>
                      <a:pt x="193917" y="43043"/>
                    </a:cubicBezTo>
                    <a:cubicBezTo>
                      <a:pt x="193917" y="42156"/>
                      <a:pt x="193917" y="41712"/>
                      <a:pt x="193917" y="41712"/>
                    </a:cubicBezTo>
                    <a:lnTo>
                      <a:pt x="193917" y="41712"/>
                    </a:lnTo>
                    <a:cubicBezTo>
                      <a:pt x="193917" y="40825"/>
                      <a:pt x="193917" y="40381"/>
                      <a:pt x="193917" y="39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8" name="Рисунок 8">
                <a:extLst>
                  <a:ext uri="{FF2B5EF4-FFF2-40B4-BE49-F238E27FC236}">
                    <a16:creationId xmlns:a16="http://schemas.microsoft.com/office/drawing/2014/main" id="{25C3D621-17BB-4546-4A25-A3B184A6D0C5}"/>
                  </a:ext>
                </a:extLst>
              </p:cNvPr>
              <p:cNvSpPr/>
              <p:nvPr/>
            </p:nvSpPr>
            <p:spPr>
              <a:xfrm>
                <a:off x="585576" y="6474035"/>
                <a:ext cx="31505" cy="107830"/>
              </a:xfrm>
              <a:custGeom>
                <a:avLst/>
                <a:gdLst>
                  <a:gd name="connsiteX0" fmla="*/ 31506 w 31505"/>
                  <a:gd name="connsiteY0" fmla="*/ 0 h 107830"/>
                  <a:gd name="connsiteX1" fmla="*/ 28844 w 31505"/>
                  <a:gd name="connsiteY1" fmla="*/ 887 h 107830"/>
                  <a:gd name="connsiteX2" fmla="*/ 26181 w 31505"/>
                  <a:gd name="connsiteY2" fmla="*/ 1331 h 107830"/>
                  <a:gd name="connsiteX3" fmla="*/ 26181 w 31505"/>
                  <a:gd name="connsiteY3" fmla="*/ 101174 h 107830"/>
                  <a:gd name="connsiteX4" fmla="*/ 15087 w 31505"/>
                  <a:gd name="connsiteY4" fmla="*/ 102949 h 107830"/>
                  <a:gd name="connsiteX5" fmla="*/ 15087 w 31505"/>
                  <a:gd name="connsiteY5" fmla="*/ 102949 h 107830"/>
                  <a:gd name="connsiteX6" fmla="*/ 6212 w 31505"/>
                  <a:gd name="connsiteY6" fmla="*/ 100287 h 107830"/>
                  <a:gd name="connsiteX7" fmla="*/ 5325 w 31505"/>
                  <a:gd name="connsiteY7" fmla="*/ 3550 h 107830"/>
                  <a:gd name="connsiteX8" fmla="*/ 2662 w 31505"/>
                  <a:gd name="connsiteY8" fmla="*/ 3550 h 107830"/>
                  <a:gd name="connsiteX9" fmla="*/ 0 w 31505"/>
                  <a:gd name="connsiteY9" fmla="*/ 3550 h 107830"/>
                  <a:gd name="connsiteX10" fmla="*/ 887 w 31505"/>
                  <a:gd name="connsiteY10" fmla="*/ 100731 h 107830"/>
                  <a:gd name="connsiteX11" fmla="*/ 1331 w 31505"/>
                  <a:gd name="connsiteY11" fmla="*/ 102506 h 107830"/>
                  <a:gd name="connsiteX12" fmla="*/ 15087 w 31505"/>
                  <a:gd name="connsiteY12" fmla="*/ 107831 h 107830"/>
                  <a:gd name="connsiteX13" fmla="*/ 15087 w 31505"/>
                  <a:gd name="connsiteY13" fmla="*/ 107831 h 107830"/>
                  <a:gd name="connsiteX14" fmla="*/ 30175 w 31505"/>
                  <a:gd name="connsiteY14" fmla="*/ 104281 h 107830"/>
                  <a:gd name="connsiteX15" fmla="*/ 31062 w 31505"/>
                  <a:gd name="connsiteY15" fmla="*/ 101618 h 107830"/>
                  <a:gd name="connsiteX16" fmla="*/ 31506 w 31505"/>
                  <a:gd name="connsiteY16" fmla="*/ 0 h 10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505" h="107830">
                    <a:moveTo>
                      <a:pt x="31506" y="0"/>
                    </a:moveTo>
                    <a:cubicBezTo>
                      <a:pt x="30619" y="444"/>
                      <a:pt x="29731" y="444"/>
                      <a:pt x="28844" y="887"/>
                    </a:cubicBezTo>
                    <a:cubicBezTo>
                      <a:pt x="27956" y="1331"/>
                      <a:pt x="27069" y="1331"/>
                      <a:pt x="26181" y="1331"/>
                    </a:cubicBezTo>
                    <a:lnTo>
                      <a:pt x="26181" y="101174"/>
                    </a:lnTo>
                    <a:cubicBezTo>
                      <a:pt x="25737" y="101618"/>
                      <a:pt x="23519" y="102949"/>
                      <a:pt x="15087" y="102949"/>
                    </a:cubicBezTo>
                    <a:lnTo>
                      <a:pt x="15087" y="102949"/>
                    </a:lnTo>
                    <a:cubicBezTo>
                      <a:pt x="8875" y="102949"/>
                      <a:pt x="6212" y="101174"/>
                      <a:pt x="6212" y="100287"/>
                    </a:cubicBezTo>
                    <a:lnTo>
                      <a:pt x="5325" y="3550"/>
                    </a:lnTo>
                    <a:cubicBezTo>
                      <a:pt x="4437" y="3550"/>
                      <a:pt x="3550" y="3550"/>
                      <a:pt x="2662" y="3550"/>
                    </a:cubicBezTo>
                    <a:cubicBezTo>
                      <a:pt x="1775" y="3550"/>
                      <a:pt x="887" y="3550"/>
                      <a:pt x="0" y="3550"/>
                    </a:cubicBezTo>
                    <a:lnTo>
                      <a:pt x="887" y="100731"/>
                    </a:lnTo>
                    <a:cubicBezTo>
                      <a:pt x="887" y="101174"/>
                      <a:pt x="887" y="101618"/>
                      <a:pt x="1331" y="102506"/>
                    </a:cubicBezTo>
                    <a:cubicBezTo>
                      <a:pt x="2219" y="105168"/>
                      <a:pt x="7100" y="107831"/>
                      <a:pt x="15087" y="107831"/>
                    </a:cubicBezTo>
                    <a:lnTo>
                      <a:pt x="15087" y="107831"/>
                    </a:lnTo>
                    <a:cubicBezTo>
                      <a:pt x="23075" y="107831"/>
                      <a:pt x="27956" y="106499"/>
                      <a:pt x="30175" y="104281"/>
                    </a:cubicBezTo>
                    <a:cubicBezTo>
                      <a:pt x="31062" y="102949"/>
                      <a:pt x="31062" y="102062"/>
                      <a:pt x="31062" y="101618"/>
                    </a:cubicBezTo>
                    <a:lnTo>
                      <a:pt x="315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9" name="Рисунок 8">
                <a:extLst>
                  <a:ext uri="{FF2B5EF4-FFF2-40B4-BE49-F238E27FC236}">
                    <a16:creationId xmlns:a16="http://schemas.microsoft.com/office/drawing/2014/main" id="{7747E987-F045-A848-2ECE-82E095D92875}"/>
                  </a:ext>
                </a:extLst>
              </p:cNvPr>
              <p:cNvSpPr/>
              <p:nvPr/>
            </p:nvSpPr>
            <p:spPr>
              <a:xfrm>
                <a:off x="608651" y="6478029"/>
                <a:ext cx="4437" cy="89636"/>
              </a:xfrm>
              <a:custGeom>
                <a:avLst/>
                <a:gdLst>
                  <a:gd name="connsiteX0" fmla="*/ 0 w 4437"/>
                  <a:gd name="connsiteY0" fmla="*/ 0 h 89636"/>
                  <a:gd name="connsiteX1" fmla="*/ 0 w 4437"/>
                  <a:gd name="connsiteY1" fmla="*/ 89637 h 89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37" h="89636">
                    <a:moveTo>
                      <a:pt x="0" y="0"/>
                    </a:moveTo>
                    <a:lnTo>
                      <a:pt x="0" y="89637"/>
                    </a:lnTo>
                  </a:path>
                </a:pathLst>
              </a:custGeom>
              <a:ln w="195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20" name="Рисунок 8">
                <a:extLst>
                  <a:ext uri="{FF2B5EF4-FFF2-40B4-BE49-F238E27FC236}">
                    <a16:creationId xmlns:a16="http://schemas.microsoft.com/office/drawing/2014/main" id="{93B84CFE-EB16-5FD6-3A12-03CBA9973EF0}"/>
                  </a:ext>
                </a:extLst>
              </p:cNvPr>
              <p:cNvSpPr/>
              <p:nvPr/>
            </p:nvSpPr>
            <p:spPr>
              <a:xfrm>
                <a:off x="605545" y="6437591"/>
                <a:ext cx="51474" cy="46650"/>
              </a:xfrm>
              <a:custGeom>
                <a:avLst/>
                <a:gdLst>
                  <a:gd name="connsiteX0" fmla="*/ 51475 w 51474"/>
                  <a:gd name="connsiteY0" fmla="*/ 5826 h 46650"/>
                  <a:gd name="connsiteX1" fmla="*/ 50587 w 51474"/>
                  <a:gd name="connsiteY1" fmla="*/ 13813 h 46650"/>
                  <a:gd name="connsiteX2" fmla="*/ 32837 w 51474"/>
                  <a:gd name="connsiteY2" fmla="*/ 44875 h 46650"/>
                  <a:gd name="connsiteX3" fmla="*/ 21744 w 51474"/>
                  <a:gd name="connsiteY3" fmla="*/ 46650 h 46650"/>
                  <a:gd name="connsiteX4" fmla="*/ 0 w 51474"/>
                  <a:gd name="connsiteY4" fmla="*/ 39107 h 46650"/>
                  <a:gd name="connsiteX5" fmla="*/ 14644 w 51474"/>
                  <a:gd name="connsiteY5" fmla="*/ 35557 h 46650"/>
                  <a:gd name="connsiteX6" fmla="*/ 29287 w 51474"/>
                  <a:gd name="connsiteY6" fmla="*/ 35557 h 46650"/>
                  <a:gd name="connsiteX7" fmla="*/ 39493 w 51474"/>
                  <a:gd name="connsiteY7" fmla="*/ 18250 h 46650"/>
                  <a:gd name="connsiteX8" fmla="*/ 40825 w 51474"/>
                  <a:gd name="connsiteY8" fmla="*/ 12038 h 46650"/>
                  <a:gd name="connsiteX9" fmla="*/ 41712 w 51474"/>
                  <a:gd name="connsiteY9" fmla="*/ 4494 h 46650"/>
                  <a:gd name="connsiteX10" fmla="*/ 47037 w 51474"/>
                  <a:gd name="connsiteY10" fmla="*/ 57 h 46650"/>
                  <a:gd name="connsiteX11" fmla="*/ 50143 w 51474"/>
                  <a:gd name="connsiteY11" fmla="*/ 1388 h 46650"/>
                  <a:gd name="connsiteX12" fmla="*/ 51475 w 51474"/>
                  <a:gd name="connsiteY12" fmla="*/ 5826 h 4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474" h="46650">
                    <a:moveTo>
                      <a:pt x="51475" y="5826"/>
                    </a:moveTo>
                    <a:lnTo>
                      <a:pt x="50587" y="13813"/>
                    </a:lnTo>
                    <a:cubicBezTo>
                      <a:pt x="47925" y="26682"/>
                      <a:pt x="43931" y="40882"/>
                      <a:pt x="32837" y="44875"/>
                    </a:cubicBezTo>
                    <a:cubicBezTo>
                      <a:pt x="29287" y="46207"/>
                      <a:pt x="25737" y="46650"/>
                      <a:pt x="21744" y="46650"/>
                    </a:cubicBezTo>
                    <a:cubicBezTo>
                      <a:pt x="14200" y="46650"/>
                      <a:pt x="7100" y="43988"/>
                      <a:pt x="0" y="39107"/>
                    </a:cubicBezTo>
                    <a:cubicBezTo>
                      <a:pt x="5325" y="38219"/>
                      <a:pt x="9762" y="37332"/>
                      <a:pt x="14644" y="35557"/>
                    </a:cubicBezTo>
                    <a:cubicBezTo>
                      <a:pt x="19525" y="37332"/>
                      <a:pt x="24850" y="37332"/>
                      <a:pt x="29287" y="35557"/>
                    </a:cubicBezTo>
                    <a:cubicBezTo>
                      <a:pt x="34168" y="33782"/>
                      <a:pt x="37275" y="26682"/>
                      <a:pt x="39493" y="18250"/>
                    </a:cubicBezTo>
                    <a:cubicBezTo>
                      <a:pt x="39937" y="16032"/>
                      <a:pt x="40381" y="14257"/>
                      <a:pt x="40825" y="12038"/>
                    </a:cubicBezTo>
                    <a:lnTo>
                      <a:pt x="41712" y="4494"/>
                    </a:lnTo>
                    <a:cubicBezTo>
                      <a:pt x="42156" y="1832"/>
                      <a:pt x="44375" y="-387"/>
                      <a:pt x="47037" y="57"/>
                    </a:cubicBezTo>
                    <a:cubicBezTo>
                      <a:pt x="48368" y="57"/>
                      <a:pt x="49256" y="944"/>
                      <a:pt x="50143" y="1388"/>
                    </a:cubicBezTo>
                    <a:cubicBezTo>
                      <a:pt x="51031" y="2719"/>
                      <a:pt x="51475" y="4051"/>
                      <a:pt x="51475" y="5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21" name="Рисунок 8">
                <a:extLst>
                  <a:ext uri="{FF2B5EF4-FFF2-40B4-BE49-F238E27FC236}">
                    <a16:creationId xmlns:a16="http://schemas.microsoft.com/office/drawing/2014/main" id="{B58029DB-0DD2-50E4-24E0-57073CDD35DE}"/>
                  </a:ext>
                </a:extLst>
              </p:cNvPr>
              <p:cNvGrpSpPr/>
              <p:nvPr/>
            </p:nvGrpSpPr>
            <p:grpSpPr>
              <a:xfrm>
                <a:off x="569601" y="6211337"/>
                <a:ext cx="76768" cy="102505"/>
                <a:chOff x="569601" y="6211337"/>
                <a:chExt cx="76768" cy="102505"/>
              </a:xfrm>
              <a:solidFill>
                <a:srgbClr val="F0C63B"/>
              </a:solidFill>
            </p:grpSpPr>
            <p:sp>
              <p:nvSpPr>
                <p:cNvPr id="32" name="Рисунок 8">
                  <a:extLst>
                    <a:ext uri="{FF2B5EF4-FFF2-40B4-BE49-F238E27FC236}">
                      <a16:creationId xmlns:a16="http://schemas.microsoft.com/office/drawing/2014/main" id="{1AADFA15-A50B-AC37-9FB3-3FB5378323E2}"/>
                    </a:ext>
                  </a:extLst>
                </p:cNvPr>
                <p:cNvSpPr/>
                <p:nvPr/>
              </p:nvSpPr>
              <p:spPr>
                <a:xfrm>
                  <a:off x="569601" y="6211337"/>
                  <a:ext cx="30174" cy="81205"/>
                </a:xfrm>
                <a:custGeom>
                  <a:avLst/>
                  <a:gdLst>
                    <a:gd name="connsiteX0" fmla="*/ 1331 w 30174"/>
                    <a:gd name="connsiteY0" fmla="*/ 81206 h 81205"/>
                    <a:gd name="connsiteX1" fmla="*/ 1331 w 30174"/>
                    <a:gd name="connsiteY1" fmla="*/ 81206 h 81205"/>
                    <a:gd name="connsiteX2" fmla="*/ 0 w 30174"/>
                    <a:gd name="connsiteY2" fmla="*/ 79874 h 81205"/>
                    <a:gd name="connsiteX3" fmla="*/ 13312 w 30174"/>
                    <a:gd name="connsiteY3" fmla="*/ 1331 h 81205"/>
                    <a:gd name="connsiteX4" fmla="*/ 14644 w 30174"/>
                    <a:gd name="connsiteY4" fmla="*/ 444 h 81205"/>
                    <a:gd name="connsiteX5" fmla="*/ 28844 w 30174"/>
                    <a:gd name="connsiteY5" fmla="*/ 0 h 81205"/>
                    <a:gd name="connsiteX6" fmla="*/ 30175 w 30174"/>
                    <a:gd name="connsiteY6" fmla="*/ 1331 h 81205"/>
                    <a:gd name="connsiteX7" fmla="*/ 28844 w 30174"/>
                    <a:gd name="connsiteY7" fmla="*/ 2662 h 81205"/>
                    <a:gd name="connsiteX8" fmla="*/ 15975 w 30174"/>
                    <a:gd name="connsiteY8" fmla="*/ 2662 h 81205"/>
                    <a:gd name="connsiteX9" fmla="*/ 2662 w 30174"/>
                    <a:gd name="connsiteY9" fmla="*/ 79874 h 81205"/>
                    <a:gd name="connsiteX10" fmla="*/ 1331 w 30174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74" h="81205">
                      <a:moveTo>
                        <a:pt x="1331" y="81206"/>
                      </a:moveTo>
                      <a:lnTo>
                        <a:pt x="1331" y="81206"/>
                      </a:ln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8844" y="0"/>
                      </a:lnTo>
                      <a:cubicBezTo>
                        <a:pt x="29731" y="0"/>
                        <a:pt x="30175" y="444"/>
                        <a:pt x="30175" y="1331"/>
                      </a:cubicBezTo>
                      <a:cubicBezTo>
                        <a:pt x="30175" y="2219"/>
                        <a:pt x="29731" y="2662"/>
                        <a:pt x="28844" y="2662"/>
                      </a:cubicBezTo>
                      <a:lnTo>
                        <a:pt x="15975" y="2662"/>
                      </a:lnTo>
                      <a:lnTo>
                        <a:pt x="2662" y="79874"/>
                      </a:lnTo>
                      <a:cubicBezTo>
                        <a:pt x="2662" y="80762"/>
                        <a:pt x="2219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3" name="Рисунок 8">
                  <a:extLst>
                    <a:ext uri="{FF2B5EF4-FFF2-40B4-BE49-F238E27FC236}">
                      <a16:creationId xmlns:a16="http://schemas.microsoft.com/office/drawing/2014/main" id="{42EC37F7-881E-A6F2-84A6-5F520D380CC7}"/>
                    </a:ext>
                  </a:extLst>
                </p:cNvPr>
                <p:cNvSpPr/>
                <p:nvPr/>
              </p:nvSpPr>
              <p:spPr>
                <a:xfrm>
                  <a:off x="576258" y="6213999"/>
                  <a:ext cx="29731" cy="81205"/>
                </a:xfrm>
                <a:custGeom>
                  <a:avLst/>
                  <a:gdLst>
                    <a:gd name="connsiteX0" fmla="*/ 1331 w 29731"/>
                    <a:gd name="connsiteY0" fmla="*/ 81206 h 81205"/>
                    <a:gd name="connsiteX1" fmla="*/ 1331 w 29731"/>
                    <a:gd name="connsiteY1" fmla="*/ 81206 h 81205"/>
                    <a:gd name="connsiteX2" fmla="*/ 0 w 29731"/>
                    <a:gd name="connsiteY2" fmla="*/ 79874 h 81205"/>
                    <a:gd name="connsiteX3" fmla="*/ 13756 w 29731"/>
                    <a:gd name="connsiteY3" fmla="*/ 1331 h 81205"/>
                    <a:gd name="connsiteX4" fmla="*/ 15087 w 29731"/>
                    <a:gd name="connsiteY4" fmla="*/ 444 h 81205"/>
                    <a:gd name="connsiteX5" fmla="*/ 28400 w 29731"/>
                    <a:gd name="connsiteY5" fmla="*/ 0 h 81205"/>
                    <a:gd name="connsiteX6" fmla="*/ 29731 w 29731"/>
                    <a:gd name="connsiteY6" fmla="*/ 1331 h 81205"/>
                    <a:gd name="connsiteX7" fmla="*/ 28400 w 29731"/>
                    <a:gd name="connsiteY7" fmla="*/ 2662 h 81205"/>
                    <a:gd name="connsiteX8" fmla="*/ 15975 w 29731"/>
                    <a:gd name="connsiteY8" fmla="*/ 3106 h 81205"/>
                    <a:gd name="connsiteX9" fmla="*/ 2662 w 29731"/>
                    <a:gd name="connsiteY9" fmla="*/ 80318 h 81205"/>
                    <a:gd name="connsiteX10" fmla="*/ 1331 w 29731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205">
                      <a:moveTo>
                        <a:pt x="1331" y="81206"/>
                      </a:moveTo>
                      <a:cubicBezTo>
                        <a:pt x="1331" y="81206"/>
                        <a:pt x="887" y="81206"/>
                        <a:pt x="1331" y="81206"/>
                      </a:cubicBez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975" y="3106"/>
                      </a:lnTo>
                      <a:lnTo>
                        <a:pt x="2662" y="80318"/>
                      </a:lnTo>
                      <a:cubicBezTo>
                        <a:pt x="2219" y="80762"/>
                        <a:pt x="1775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4" name="Рисунок 8">
                  <a:extLst>
                    <a:ext uri="{FF2B5EF4-FFF2-40B4-BE49-F238E27FC236}">
                      <a16:creationId xmlns:a16="http://schemas.microsoft.com/office/drawing/2014/main" id="{4DFA1A8B-F776-31E6-83DB-C12F045C2E56}"/>
                    </a:ext>
                  </a:extLst>
                </p:cNvPr>
                <p:cNvSpPr/>
                <p:nvPr/>
              </p:nvSpPr>
              <p:spPr>
                <a:xfrm>
                  <a:off x="583358" y="6216662"/>
                  <a:ext cx="29731" cy="81649"/>
                </a:xfrm>
                <a:custGeom>
                  <a:avLst/>
                  <a:gdLst>
                    <a:gd name="connsiteX0" fmla="*/ 1331 w 29731"/>
                    <a:gd name="connsiteY0" fmla="*/ 81649 h 81649"/>
                    <a:gd name="connsiteX1" fmla="*/ 1331 w 29731"/>
                    <a:gd name="connsiteY1" fmla="*/ 81649 h 81649"/>
                    <a:gd name="connsiteX2" fmla="*/ 0 w 29731"/>
                    <a:gd name="connsiteY2" fmla="*/ 80318 h 81649"/>
                    <a:gd name="connsiteX3" fmla="*/ 13756 w 29731"/>
                    <a:gd name="connsiteY3" fmla="*/ 1331 h 81649"/>
                    <a:gd name="connsiteX4" fmla="*/ 15087 w 29731"/>
                    <a:gd name="connsiteY4" fmla="*/ 444 h 81649"/>
                    <a:gd name="connsiteX5" fmla="*/ 28400 w 29731"/>
                    <a:gd name="connsiteY5" fmla="*/ 0 h 81649"/>
                    <a:gd name="connsiteX6" fmla="*/ 29731 w 29731"/>
                    <a:gd name="connsiteY6" fmla="*/ 1331 h 81649"/>
                    <a:gd name="connsiteX7" fmla="*/ 28400 w 29731"/>
                    <a:gd name="connsiteY7" fmla="*/ 2219 h 81649"/>
                    <a:gd name="connsiteX8" fmla="*/ 15975 w 29731"/>
                    <a:gd name="connsiteY8" fmla="*/ 2662 h 81649"/>
                    <a:gd name="connsiteX9" fmla="*/ 2662 w 29731"/>
                    <a:gd name="connsiteY9" fmla="*/ 80762 h 81649"/>
                    <a:gd name="connsiteX10" fmla="*/ 1331 w 29731"/>
                    <a:gd name="connsiteY10" fmla="*/ 81649 h 81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649">
                      <a:moveTo>
                        <a:pt x="1331" y="81649"/>
                      </a:moveTo>
                      <a:cubicBezTo>
                        <a:pt x="887" y="81649"/>
                        <a:pt x="887" y="81649"/>
                        <a:pt x="1331" y="81649"/>
                      </a:cubicBezTo>
                      <a:cubicBezTo>
                        <a:pt x="444" y="81649"/>
                        <a:pt x="0" y="80762"/>
                        <a:pt x="0" y="80318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1331"/>
                        <a:pt x="29287" y="2219"/>
                        <a:pt x="28400" y="2219"/>
                      </a:cubicBezTo>
                      <a:lnTo>
                        <a:pt x="15975" y="2662"/>
                      </a:lnTo>
                      <a:lnTo>
                        <a:pt x="2662" y="80762"/>
                      </a:lnTo>
                      <a:cubicBezTo>
                        <a:pt x="2219" y="81206"/>
                        <a:pt x="1775" y="81649"/>
                        <a:pt x="1331" y="8164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5" name="Рисунок 8">
                  <a:extLst>
                    <a:ext uri="{FF2B5EF4-FFF2-40B4-BE49-F238E27FC236}">
                      <a16:creationId xmlns:a16="http://schemas.microsoft.com/office/drawing/2014/main" id="{3F00370B-F20F-ACFF-C473-0B7F2A90661E}"/>
                    </a:ext>
                  </a:extLst>
                </p:cNvPr>
                <p:cNvSpPr/>
                <p:nvPr/>
              </p:nvSpPr>
              <p:spPr>
                <a:xfrm>
                  <a:off x="590458" y="6218880"/>
                  <a:ext cx="29287" cy="82536"/>
                </a:xfrm>
                <a:custGeom>
                  <a:avLst/>
                  <a:gdLst>
                    <a:gd name="connsiteX0" fmla="*/ 1331 w 29287"/>
                    <a:gd name="connsiteY0" fmla="*/ 82537 h 82536"/>
                    <a:gd name="connsiteX1" fmla="*/ 1331 w 29287"/>
                    <a:gd name="connsiteY1" fmla="*/ 82537 h 82536"/>
                    <a:gd name="connsiteX2" fmla="*/ 0 w 29287"/>
                    <a:gd name="connsiteY2" fmla="*/ 81206 h 82536"/>
                    <a:gd name="connsiteX3" fmla="*/ 13312 w 29287"/>
                    <a:gd name="connsiteY3" fmla="*/ 1331 h 82536"/>
                    <a:gd name="connsiteX4" fmla="*/ 14644 w 29287"/>
                    <a:gd name="connsiteY4" fmla="*/ 444 h 82536"/>
                    <a:gd name="connsiteX5" fmla="*/ 27956 w 29287"/>
                    <a:gd name="connsiteY5" fmla="*/ 0 h 82536"/>
                    <a:gd name="connsiteX6" fmla="*/ 29287 w 29287"/>
                    <a:gd name="connsiteY6" fmla="*/ 1331 h 82536"/>
                    <a:gd name="connsiteX7" fmla="*/ 27956 w 29287"/>
                    <a:gd name="connsiteY7" fmla="*/ 2662 h 82536"/>
                    <a:gd name="connsiteX8" fmla="*/ 15531 w 29287"/>
                    <a:gd name="connsiteY8" fmla="*/ 3106 h 82536"/>
                    <a:gd name="connsiteX9" fmla="*/ 2219 w 29287"/>
                    <a:gd name="connsiteY9" fmla="*/ 81649 h 82536"/>
                    <a:gd name="connsiteX10" fmla="*/ 1331 w 29287"/>
                    <a:gd name="connsiteY10" fmla="*/ 82537 h 8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287" h="82536">
                      <a:moveTo>
                        <a:pt x="1331" y="82537"/>
                      </a:moveTo>
                      <a:cubicBezTo>
                        <a:pt x="1331" y="82537"/>
                        <a:pt x="887" y="82537"/>
                        <a:pt x="1331" y="82537"/>
                      </a:cubicBezTo>
                      <a:cubicBezTo>
                        <a:pt x="444" y="82537"/>
                        <a:pt x="0" y="81649"/>
                        <a:pt x="0" y="81206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7956" y="0"/>
                      </a:lnTo>
                      <a:cubicBezTo>
                        <a:pt x="28844" y="0"/>
                        <a:pt x="29287" y="444"/>
                        <a:pt x="29287" y="1331"/>
                      </a:cubicBezTo>
                      <a:cubicBezTo>
                        <a:pt x="29287" y="2219"/>
                        <a:pt x="28844" y="2662"/>
                        <a:pt x="27956" y="2662"/>
                      </a:cubicBezTo>
                      <a:lnTo>
                        <a:pt x="15531" y="3106"/>
                      </a:lnTo>
                      <a:lnTo>
                        <a:pt x="2219" y="81649"/>
                      </a:lnTo>
                      <a:cubicBezTo>
                        <a:pt x="2219" y="82093"/>
                        <a:pt x="1775" y="82537"/>
                        <a:pt x="1331" y="82537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6" name="Рисунок 8">
                  <a:extLst>
                    <a:ext uri="{FF2B5EF4-FFF2-40B4-BE49-F238E27FC236}">
                      <a16:creationId xmlns:a16="http://schemas.microsoft.com/office/drawing/2014/main" id="{B021EE03-0B97-6CB1-21E5-6CA02FA2D117}"/>
                    </a:ext>
                  </a:extLst>
                </p:cNvPr>
                <p:cNvSpPr/>
                <p:nvPr/>
              </p:nvSpPr>
              <p:spPr>
                <a:xfrm>
                  <a:off x="597558" y="6221543"/>
                  <a:ext cx="29731" cy="82980"/>
                </a:xfrm>
                <a:custGeom>
                  <a:avLst/>
                  <a:gdLst>
                    <a:gd name="connsiteX0" fmla="*/ 1331 w 29731"/>
                    <a:gd name="connsiteY0" fmla="*/ 82981 h 82980"/>
                    <a:gd name="connsiteX1" fmla="*/ 1331 w 29731"/>
                    <a:gd name="connsiteY1" fmla="*/ 82981 h 82980"/>
                    <a:gd name="connsiteX2" fmla="*/ 0 w 29731"/>
                    <a:gd name="connsiteY2" fmla="*/ 81649 h 82980"/>
                    <a:gd name="connsiteX3" fmla="*/ 12869 w 29731"/>
                    <a:gd name="connsiteY3" fmla="*/ 1331 h 82980"/>
                    <a:gd name="connsiteX4" fmla="*/ 14200 w 29731"/>
                    <a:gd name="connsiteY4" fmla="*/ 444 h 82980"/>
                    <a:gd name="connsiteX5" fmla="*/ 28400 w 29731"/>
                    <a:gd name="connsiteY5" fmla="*/ 0 h 82980"/>
                    <a:gd name="connsiteX6" fmla="*/ 29731 w 29731"/>
                    <a:gd name="connsiteY6" fmla="*/ 1331 h 82980"/>
                    <a:gd name="connsiteX7" fmla="*/ 28400 w 29731"/>
                    <a:gd name="connsiteY7" fmla="*/ 2662 h 82980"/>
                    <a:gd name="connsiteX8" fmla="*/ 15531 w 29731"/>
                    <a:gd name="connsiteY8" fmla="*/ 3106 h 82980"/>
                    <a:gd name="connsiteX9" fmla="*/ 2662 w 29731"/>
                    <a:gd name="connsiteY9" fmla="*/ 82537 h 82980"/>
                    <a:gd name="connsiteX10" fmla="*/ 1331 w 29731"/>
                    <a:gd name="connsiteY10" fmla="*/ 82981 h 82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2980">
                      <a:moveTo>
                        <a:pt x="1331" y="82981"/>
                      </a:moveTo>
                      <a:cubicBezTo>
                        <a:pt x="1331" y="82981"/>
                        <a:pt x="887" y="82981"/>
                        <a:pt x="1331" y="82981"/>
                      </a:cubicBezTo>
                      <a:cubicBezTo>
                        <a:pt x="444" y="82981"/>
                        <a:pt x="0" y="82093"/>
                        <a:pt x="0" y="81649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8400" y="0"/>
                      </a:lnTo>
                      <a:cubicBezTo>
                        <a:pt x="28844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531" y="3106"/>
                      </a:lnTo>
                      <a:lnTo>
                        <a:pt x="2662" y="82537"/>
                      </a:lnTo>
                      <a:cubicBezTo>
                        <a:pt x="2219" y="82537"/>
                        <a:pt x="1775" y="82981"/>
                        <a:pt x="1331" y="82981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7" name="Рисунок 8">
                  <a:extLst>
                    <a:ext uri="{FF2B5EF4-FFF2-40B4-BE49-F238E27FC236}">
                      <a16:creationId xmlns:a16="http://schemas.microsoft.com/office/drawing/2014/main" id="{5E0A6E87-0B0C-44CB-4A20-503A497E8958}"/>
                    </a:ext>
                  </a:extLst>
                </p:cNvPr>
                <p:cNvSpPr/>
                <p:nvPr/>
              </p:nvSpPr>
              <p:spPr>
                <a:xfrm>
                  <a:off x="604214" y="6223762"/>
                  <a:ext cx="28843" cy="83868"/>
                </a:xfrm>
                <a:custGeom>
                  <a:avLst/>
                  <a:gdLst>
                    <a:gd name="connsiteX0" fmla="*/ 1331 w 28843"/>
                    <a:gd name="connsiteY0" fmla="*/ 83868 h 83868"/>
                    <a:gd name="connsiteX1" fmla="*/ 1331 w 28843"/>
                    <a:gd name="connsiteY1" fmla="*/ 83868 h 83868"/>
                    <a:gd name="connsiteX2" fmla="*/ 0 w 28843"/>
                    <a:gd name="connsiteY2" fmla="*/ 82537 h 83868"/>
                    <a:gd name="connsiteX3" fmla="*/ 12869 w 28843"/>
                    <a:gd name="connsiteY3" fmla="*/ 1331 h 83868"/>
                    <a:gd name="connsiteX4" fmla="*/ 14200 w 28843"/>
                    <a:gd name="connsiteY4" fmla="*/ 444 h 83868"/>
                    <a:gd name="connsiteX5" fmla="*/ 27512 w 28843"/>
                    <a:gd name="connsiteY5" fmla="*/ 0 h 83868"/>
                    <a:gd name="connsiteX6" fmla="*/ 28844 w 28843"/>
                    <a:gd name="connsiteY6" fmla="*/ 1331 h 83868"/>
                    <a:gd name="connsiteX7" fmla="*/ 27512 w 28843"/>
                    <a:gd name="connsiteY7" fmla="*/ 2662 h 83868"/>
                    <a:gd name="connsiteX8" fmla="*/ 15087 w 28843"/>
                    <a:gd name="connsiteY8" fmla="*/ 3106 h 83868"/>
                    <a:gd name="connsiteX9" fmla="*/ 2219 w 28843"/>
                    <a:gd name="connsiteY9" fmla="*/ 83424 h 83868"/>
                    <a:gd name="connsiteX10" fmla="*/ 1331 w 28843"/>
                    <a:gd name="connsiteY10" fmla="*/ 83868 h 83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843" h="83868">
                      <a:moveTo>
                        <a:pt x="1331" y="83868"/>
                      </a:moveTo>
                      <a:lnTo>
                        <a:pt x="1331" y="83868"/>
                      </a:lnTo>
                      <a:cubicBezTo>
                        <a:pt x="444" y="83868"/>
                        <a:pt x="0" y="82981"/>
                        <a:pt x="0" y="82537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512" y="0"/>
                      </a:lnTo>
                      <a:cubicBezTo>
                        <a:pt x="28400" y="0"/>
                        <a:pt x="28844" y="444"/>
                        <a:pt x="28844" y="1331"/>
                      </a:cubicBezTo>
                      <a:cubicBezTo>
                        <a:pt x="28844" y="2219"/>
                        <a:pt x="28400" y="2662"/>
                        <a:pt x="27512" y="2662"/>
                      </a:cubicBezTo>
                      <a:lnTo>
                        <a:pt x="15087" y="3106"/>
                      </a:lnTo>
                      <a:lnTo>
                        <a:pt x="2219" y="83424"/>
                      </a:lnTo>
                      <a:cubicBezTo>
                        <a:pt x="2662" y="83424"/>
                        <a:pt x="1775" y="83868"/>
                        <a:pt x="1331" y="83868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8" name="Рисунок 8">
                  <a:extLst>
                    <a:ext uri="{FF2B5EF4-FFF2-40B4-BE49-F238E27FC236}">
                      <a16:creationId xmlns:a16="http://schemas.microsoft.com/office/drawing/2014/main" id="{B797F567-BB68-B472-5C61-501B5C511DB6}"/>
                    </a:ext>
                  </a:extLst>
                </p:cNvPr>
                <p:cNvSpPr/>
                <p:nvPr/>
              </p:nvSpPr>
              <p:spPr>
                <a:xfrm>
                  <a:off x="611314" y="6225980"/>
                  <a:ext cx="28399" cy="84755"/>
                </a:xfrm>
                <a:custGeom>
                  <a:avLst/>
                  <a:gdLst>
                    <a:gd name="connsiteX0" fmla="*/ 1331 w 28399"/>
                    <a:gd name="connsiteY0" fmla="*/ 84756 h 84755"/>
                    <a:gd name="connsiteX1" fmla="*/ 1331 w 28399"/>
                    <a:gd name="connsiteY1" fmla="*/ 84756 h 84755"/>
                    <a:gd name="connsiteX2" fmla="*/ 0 w 28399"/>
                    <a:gd name="connsiteY2" fmla="*/ 83424 h 84755"/>
                    <a:gd name="connsiteX3" fmla="*/ 12869 w 28399"/>
                    <a:gd name="connsiteY3" fmla="*/ 1331 h 84755"/>
                    <a:gd name="connsiteX4" fmla="*/ 14200 w 28399"/>
                    <a:gd name="connsiteY4" fmla="*/ 444 h 84755"/>
                    <a:gd name="connsiteX5" fmla="*/ 27069 w 28399"/>
                    <a:gd name="connsiteY5" fmla="*/ 0 h 84755"/>
                    <a:gd name="connsiteX6" fmla="*/ 28400 w 28399"/>
                    <a:gd name="connsiteY6" fmla="*/ 1331 h 84755"/>
                    <a:gd name="connsiteX7" fmla="*/ 27069 w 28399"/>
                    <a:gd name="connsiteY7" fmla="*/ 2662 h 84755"/>
                    <a:gd name="connsiteX8" fmla="*/ 15087 w 28399"/>
                    <a:gd name="connsiteY8" fmla="*/ 3106 h 84755"/>
                    <a:gd name="connsiteX9" fmla="*/ 2662 w 28399"/>
                    <a:gd name="connsiteY9" fmla="*/ 84312 h 84755"/>
                    <a:gd name="connsiteX10" fmla="*/ 1331 w 28399"/>
                    <a:gd name="connsiteY10" fmla="*/ 84756 h 84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4755">
                      <a:moveTo>
                        <a:pt x="1331" y="84756"/>
                      </a:moveTo>
                      <a:lnTo>
                        <a:pt x="1331" y="84756"/>
                      </a:lnTo>
                      <a:cubicBezTo>
                        <a:pt x="444" y="84756"/>
                        <a:pt x="0" y="83868"/>
                        <a:pt x="0" y="83424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087" y="3106"/>
                      </a:lnTo>
                      <a:lnTo>
                        <a:pt x="2662" y="84312"/>
                      </a:lnTo>
                      <a:cubicBezTo>
                        <a:pt x="2662" y="84312"/>
                        <a:pt x="1775" y="84756"/>
                        <a:pt x="1331" y="8475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9" name="Рисунок 8">
                  <a:extLst>
                    <a:ext uri="{FF2B5EF4-FFF2-40B4-BE49-F238E27FC236}">
                      <a16:creationId xmlns:a16="http://schemas.microsoft.com/office/drawing/2014/main" id="{B20F7385-B6C9-EBA4-667A-BBCDA58E3DB7}"/>
                    </a:ext>
                  </a:extLst>
                </p:cNvPr>
                <p:cNvSpPr/>
                <p:nvPr/>
              </p:nvSpPr>
              <p:spPr>
                <a:xfrm>
                  <a:off x="617970" y="6228643"/>
                  <a:ext cx="28399" cy="85199"/>
                </a:xfrm>
                <a:custGeom>
                  <a:avLst/>
                  <a:gdLst>
                    <a:gd name="connsiteX0" fmla="*/ 1331 w 28399"/>
                    <a:gd name="connsiteY0" fmla="*/ 85199 h 85199"/>
                    <a:gd name="connsiteX1" fmla="*/ 1331 w 28399"/>
                    <a:gd name="connsiteY1" fmla="*/ 85199 h 85199"/>
                    <a:gd name="connsiteX2" fmla="*/ 0 w 28399"/>
                    <a:gd name="connsiteY2" fmla="*/ 83868 h 85199"/>
                    <a:gd name="connsiteX3" fmla="*/ 12869 w 28399"/>
                    <a:gd name="connsiteY3" fmla="*/ 887 h 85199"/>
                    <a:gd name="connsiteX4" fmla="*/ 14200 w 28399"/>
                    <a:gd name="connsiteY4" fmla="*/ 0 h 85199"/>
                    <a:gd name="connsiteX5" fmla="*/ 27069 w 28399"/>
                    <a:gd name="connsiteY5" fmla="*/ 0 h 85199"/>
                    <a:gd name="connsiteX6" fmla="*/ 28400 w 28399"/>
                    <a:gd name="connsiteY6" fmla="*/ 1331 h 85199"/>
                    <a:gd name="connsiteX7" fmla="*/ 27069 w 28399"/>
                    <a:gd name="connsiteY7" fmla="*/ 2662 h 85199"/>
                    <a:gd name="connsiteX8" fmla="*/ 15531 w 28399"/>
                    <a:gd name="connsiteY8" fmla="*/ 2662 h 85199"/>
                    <a:gd name="connsiteX9" fmla="*/ 2662 w 28399"/>
                    <a:gd name="connsiteY9" fmla="*/ 84312 h 85199"/>
                    <a:gd name="connsiteX10" fmla="*/ 1331 w 28399"/>
                    <a:gd name="connsiteY10" fmla="*/ 85199 h 85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5199">
                      <a:moveTo>
                        <a:pt x="1331" y="85199"/>
                      </a:moveTo>
                      <a:lnTo>
                        <a:pt x="1331" y="85199"/>
                      </a:lnTo>
                      <a:cubicBezTo>
                        <a:pt x="444" y="85199"/>
                        <a:pt x="0" y="84312"/>
                        <a:pt x="0" y="83868"/>
                      </a:cubicBezTo>
                      <a:lnTo>
                        <a:pt x="12869" y="887"/>
                      </a:lnTo>
                      <a:cubicBezTo>
                        <a:pt x="12869" y="444"/>
                        <a:pt x="13312" y="0"/>
                        <a:pt x="14200" y="0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531" y="2662"/>
                      </a:lnTo>
                      <a:lnTo>
                        <a:pt x="2662" y="84312"/>
                      </a:lnTo>
                      <a:cubicBezTo>
                        <a:pt x="2662" y="84756"/>
                        <a:pt x="1775" y="85199"/>
                        <a:pt x="1331" y="8519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22" name="Рисунок 8">
                <a:extLst>
                  <a:ext uri="{FF2B5EF4-FFF2-40B4-BE49-F238E27FC236}">
                    <a16:creationId xmlns:a16="http://schemas.microsoft.com/office/drawing/2014/main" id="{D0438885-E16B-314D-C4F1-BB4FC32C25B3}"/>
                  </a:ext>
                </a:extLst>
              </p:cNvPr>
              <p:cNvSpPr/>
              <p:nvPr/>
            </p:nvSpPr>
            <p:spPr>
              <a:xfrm>
                <a:off x="521677" y="6231749"/>
                <a:ext cx="175463" cy="248498"/>
              </a:xfrm>
              <a:custGeom>
                <a:avLst/>
                <a:gdLst>
                  <a:gd name="connsiteX0" fmla="*/ 71443 w 175463"/>
                  <a:gd name="connsiteY0" fmla="*/ 248498 h 248498"/>
                  <a:gd name="connsiteX1" fmla="*/ 0 w 175463"/>
                  <a:gd name="connsiteY1" fmla="*/ 179718 h 248498"/>
                  <a:gd name="connsiteX2" fmla="*/ 0 w 175463"/>
                  <a:gd name="connsiteY2" fmla="*/ 179274 h 248498"/>
                  <a:gd name="connsiteX3" fmla="*/ 444 w 175463"/>
                  <a:gd name="connsiteY3" fmla="*/ 173505 h 248498"/>
                  <a:gd name="connsiteX4" fmla="*/ 8431 w 175463"/>
                  <a:gd name="connsiteY4" fmla="*/ 122030 h 248498"/>
                  <a:gd name="connsiteX5" fmla="*/ 9762 w 175463"/>
                  <a:gd name="connsiteY5" fmla="*/ 120255 h 248498"/>
                  <a:gd name="connsiteX6" fmla="*/ 11981 w 175463"/>
                  <a:gd name="connsiteY6" fmla="*/ 120255 h 248498"/>
                  <a:gd name="connsiteX7" fmla="*/ 85199 w 175463"/>
                  <a:gd name="connsiteY7" fmla="*/ 157974 h 248498"/>
                  <a:gd name="connsiteX8" fmla="*/ 96293 w 175463"/>
                  <a:gd name="connsiteY8" fmla="*/ 154868 h 248498"/>
                  <a:gd name="connsiteX9" fmla="*/ 120699 w 175463"/>
                  <a:gd name="connsiteY9" fmla="*/ 2219 h 248498"/>
                  <a:gd name="connsiteX10" fmla="*/ 123362 w 175463"/>
                  <a:gd name="connsiteY10" fmla="*/ 0 h 248498"/>
                  <a:gd name="connsiteX11" fmla="*/ 173061 w 175463"/>
                  <a:gd name="connsiteY11" fmla="*/ 887 h 248498"/>
                  <a:gd name="connsiteX12" fmla="*/ 174836 w 175463"/>
                  <a:gd name="connsiteY12" fmla="*/ 1775 h 248498"/>
                  <a:gd name="connsiteX13" fmla="*/ 175280 w 175463"/>
                  <a:gd name="connsiteY13" fmla="*/ 3994 h 248498"/>
                  <a:gd name="connsiteX14" fmla="*/ 145549 w 175463"/>
                  <a:gd name="connsiteY14" fmla="*/ 173949 h 248498"/>
                  <a:gd name="connsiteX15" fmla="*/ 144218 w 175463"/>
                  <a:gd name="connsiteY15" fmla="*/ 182380 h 248498"/>
                  <a:gd name="connsiteX16" fmla="*/ 71443 w 175463"/>
                  <a:gd name="connsiteY16" fmla="*/ 248498 h 248498"/>
                  <a:gd name="connsiteX17" fmla="*/ 5325 w 175463"/>
                  <a:gd name="connsiteY17" fmla="*/ 180161 h 248498"/>
                  <a:gd name="connsiteX18" fmla="*/ 71887 w 175463"/>
                  <a:gd name="connsiteY18" fmla="*/ 244061 h 248498"/>
                  <a:gd name="connsiteX19" fmla="*/ 139336 w 175463"/>
                  <a:gd name="connsiteY19" fmla="*/ 181936 h 248498"/>
                  <a:gd name="connsiteX20" fmla="*/ 140668 w 175463"/>
                  <a:gd name="connsiteY20" fmla="*/ 173505 h 248498"/>
                  <a:gd name="connsiteX21" fmla="*/ 169955 w 175463"/>
                  <a:gd name="connsiteY21" fmla="*/ 6656 h 248498"/>
                  <a:gd name="connsiteX22" fmla="*/ 125580 w 175463"/>
                  <a:gd name="connsiteY22" fmla="*/ 5769 h 248498"/>
                  <a:gd name="connsiteX23" fmla="*/ 101618 w 175463"/>
                  <a:gd name="connsiteY23" fmla="*/ 157530 h 248498"/>
                  <a:gd name="connsiteX24" fmla="*/ 100287 w 175463"/>
                  <a:gd name="connsiteY24" fmla="*/ 159305 h 248498"/>
                  <a:gd name="connsiteX25" fmla="*/ 85643 w 175463"/>
                  <a:gd name="connsiteY25" fmla="*/ 163743 h 248498"/>
                  <a:gd name="connsiteX26" fmla="*/ 13312 w 175463"/>
                  <a:gd name="connsiteY26" fmla="*/ 126912 h 248498"/>
                  <a:gd name="connsiteX27" fmla="*/ 5769 w 175463"/>
                  <a:gd name="connsiteY27" fmla="*/ 173949 h 248498"/>
                  <a:gd name="connsiteX28" fmla="*/ 5769 w 175463"/>
                  <a:gd name="connsiteY28" fmla="*/ 173949 h 248498"/>
                  <a:gd name="connsiteX29" fmla="*/ 5325 w 175463"/>
                  <a:gd name="connsiteY29" fmla="*/ 180161 h 248498"/>
                  <a:gd name="connsiteX30" fmla="*/ 85199 w 175463"/>
                  <a:gd name="connsiteY30" fmla="*/ 158861 h 248498"/>
                  <a:gd name="connsiteX31" fmla="*/ 85199 w 175463"/>
                  <a:gd name="connsiteY31" fmla="*/ 158861 h 248498"/>
                  <a:gd name="connsiteX32" fmla="*/ 85199 w 175463"/>
                  <a:gd name="connsiteY32" fmla="*/ 158861 h 24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5463" h="248498">
                    <a:moveTo>
                      <a:pt x="71443" y="248498"/>
                    </a:moveTo>
                    <a:cubicBezTo>
                      <a:pt x="32393" y="248498"/>
                      <a:pt x="1775" y="218767"/>
                      <a:pt x="0" y="179718"/>
                    </a:cubicBezTo>
                    <a:cubicBezTo>
                      <a:pt x="0" y="179718"/>
                      <a:pt x="0" y="179718"/>
                      <a:pt x="0" y="179274"/>
                    </a:cubicBezTo>
                    <a:lnTo>
                      <a:pt x="444" y="173505"/>
                    </a:lnTo>
                    <a:cubicBezTo>
                      <a:pt x="444" y="159305"/>
                      <a:pt x="7987" y="123362"/>
                      <a:pt x="8431" y="122030"/>
                    </a:cubicBezTo>
                    <a:cubicBezTo>
                      <a:pt x="8431" y="121143"/>
                      <a:pt x="9319" y="120699"/>
                      <a:pt x="9762" y="120255"/>
                    </a:cubicBezTo>
                    <a:cubicBezTo>
                      <a:pt x="10650" y="119812"/>
                      <a:pt x="11537" y="119812"/>
                      <a:pt x="11981" y="120255"/>
                    </a:cubicBezTo>
                    <a:cubicBezTo>
                      <a:pt x="37718" y="134455"/>
                      <a:pt x="80318" y="157086"/>
                      <a:pt x="85199" y="157974"/>
                    </a:cubicBezTo>
                    <a:cubicBezTo>
                      <a:pt x="88306" y="157974"/>
                      <a:pt x="93630" y="155755"/>
                      <a:pt x="96293" y="154868"/>
                    </a:cubicBezTo>
                    <a:lnTo>
                      <a:pt x="120699" y="2219"/>
                    </a:lnTo>
                    <a:cubicBezTo>
                      <a:pt x="120699" y="887"/>
                      <a:pt x="122030" y="0"/>
                      <a:pt x="123362" y="0"/>
                    </a:cubicBezTo>
                    <a:lnTo>
                      <a:pt x="173061" y="887"/>
                    </a:lnTo>
                    <a:cubicBezTo>
                      <a:pt x="173949" y="887"/>
                      <a:pt x="174392" y="1331"/>
                      <a:pt x="174836" y="1775"/>
                    </a:cubicBezTo>
                    <a:cubicBezTo>
                      <a:pt x="175280" y="2219"/>
                      <a:pt x="175724" y="3106"/>
                      <a:pt x="175280" y="3994"/>
                    </a:cubicBezTo>
                    <a:lnTo>
                      <a:pt x="145549" y="173949"/>
                    </a:lnTo>
                    <a:lnTo>
                      <a:pt x="144218" y="182380"/>
                    </a:lnTo>
                    <a:cubicBezTo>
                      <a:pt x="136674" y="224536"/>
                      <a:pt x="110049" y="248498"/>
                      <a:pt x="71443" y="248498"/>
                    </a:cubicBezTo>
                    <a:close/>
                    <a:moveTo>
                      <a:pt x="5325" y="180161"/>
                    </a:moveTo>
                    <a:cubicBezTo>
                      <a:pt x="7100" y="216549"/>
                      <a:pt x="35500" y="244061"/>
                      <a:pt x="71887" y="244061"/>
                    </a:cubicBezTo>
                    <a:cubicBezTo>
                      <a:pt x="108274" y="244061"/>
                      <a:pt x="132236" y="221874"/>
                      <a:pt x="139336" y="181936"/>
                    </a:cubicBezTo>
                    <a:lnTo>
                      <a:pt x="140668" y="173505"/>
                    </a:lnTo>
                    <a:lnTo>
                      <a:pt x="169955" y="6656"/>
                    </a:lnTo>
                    <a:lnTo>
                      <a:pt x="125580" y="5769"/>
                    </a:lnTo>
                    <a:lnTo>
                      <a:pt x="101618" y="157530"/>
                    </a:lnTo>
                    <a:cubicBezTo>
                      <a:pt x="101618" y="158418"/>
                      <a:pt x="100730" y="159305"/>
                      <a:pt x="100287" y="159305"/>
                    </a:cubicBezTo>
                    <a:cubicBezTo>
                      <a:pt x="99399" y="159749"/>
                      <a:pt x="90968" y="163743"/>
                      <a:pt x="85643" y="163743"/>
                    </a:cubicBezTo>
                    <a:cubicBezTo>
                      <a:pt x="82093" y="163743"/>
                      <a:pt x="39937" y="141555"/>
                      <a:pt x="13312" y="126912"/>
                    </a:cubicBezTo>
                    <a:cubicBezTo>
                      <a:pt x="10650" y="136674"/>
                      <a:pt x="5769" y="163299"/>
                      <a:pt x="5769" y="173949"/>
                    </a:cubicBezTo>
                    <a:lnTo>
                      <a:pt x="5769" y="173949"/>
                    </a:lnTo>
                    <a:lnTo>
                      <a:pt x="5325" y="180161"/>
                    </a:lnTo>
                    <a:close/>
                    <a:moveTo>
                      <a:pt x="85199" y="158861"/>
                    </a:moveTo>
                    <a:lnTo>
                      <a:pt x="85199" y="158861"/>
                    </a:lnTo>
                    <a:lnTo>
                      <a:pt x="85199" y="158861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23" name="Рисунок 8">
                <a:extLst>
                  <a:ext uri="{FF2B5EF4-FFF2-40B4-BE49-F238E27FC236}">
                    <a16:creationId xmlns:a16="http://schemas.microsoft.com/office/drawing/2014/main" id="{B287A554-703B-C920-F7E7-36129A2530A7}"/>
                  </a:ext>
                </a:extLst>
              </p:cNvPr>
              <p:cNvSpPr/>
              <p:nvPr/>
            </p:nvSpPr>
            <p:spPr>
              <a:xfrm>
                <a:off x="647701" y="6338526"/>
                <a:ext cx="20856" cy="115984"/>
              </a:xfrm>
              <a:custGeom>
                <a:avLst/>
                <a:gdLst>
                  <a:gd name="connsiteX0" fmla="*/ 0 w 20856"/>
                  <a:gd name="connsiteY0" fmla="*/ 110659 h 115984"/>
                  <a:gd name="connsiteX1" fmla="*/ 2219 w 20856"/>
                  <a:gd name="connsiteY1" fmla="*/ 84922 h 115984"/>
                  <a:gd name="connsiteX2" fmla="*/ 4881 w 20856"/>
                  <a:gd name="connsiteY2" fmla="*/ 59185 h 115984"/>
                  <a:gd name="connsiteX3" fmla="*/ 7544 w 20856"/>
                  <a:gd name="connsiteY3" fmla="*/ 33447 h 115984"/>
                  <a:gd name="connsiteX4" fmla="*/ 8875 w 20856"/>
                  <a:gd name="connsiteY4" fmla="*/ 20579 h 115984"/>
                  <a:gd name="connsiteX5" fmla="*/ 9762 w 20856"/>
                  <a:gd name="connsiteY5" fmla="*/ 13923 h 115984"/>
                  <a:gd name="connsiteX6" fmla="*/ 10650 w 20856"/>
                  <a:gd name="connsiteY6" fmla="*/ 7710 h 115984"/>
                  <a:gd name="connsiteX7" fmla="*/ 13312 w 20856"/>
                  <a:gd name="connsiteY7" fmla="*/ 12591 h 115984"/>
                  <a:gd name="connsiteX8" fmla="*/ 9762 w 20856"/>
                  <a:gd name="connsiteY8" fmla="*/ 9929 h 115984"/>
                  <a:gd name="connsiteX9" fmla="*/ 6212 w 20856"/>
                  <a:gd name="connsiteY9" fmla="*/ 7266 h 115984"/>
                  <a:gd name="connsiteX10" fmla="*/ 5769 w 20856"/>
                  <a:gd name="connsiteY10" fmla="*/ 1498 h 115984"/>
                  <a:gd name="connsiteX11" fmla="*/ 10206 w 20856"/>
                  <a:gd name="connsiteY11" fmla="*/ 166 h 115984"/>
                  <a:gd name="connsiteX12" fmla="*/ 14200 w 20856"/>
                  <a:gd name="connsiteY12" fmla="*/ 1941 h 115984"/>
                  <a:gd name="connsiteX13" fmla="*/ 18194 w 20856"/>
                  <a:gd name="connsiteY13" fmla="*/ 3716 h 115984"/>
                  <a:gd name="connsiteX14" fmla="*/ 20856 w 20856"/>
                  <a:gd name="connsiteY14" fmla="*/ 8154 h 115984"/>
                  <a:gd name="connsiteX15" fmla="*/ 20856 w 20856"/>
                  <a:gd name="connsiteY15" fmla="*/ 9041 h 115984"/>
                  <a:gd name="connsiteX16" fmla="*/ 20412 w 20856"/>
                  <a:gd name="connsiteY16" fmla="*/ 15698 h 115984"/>
                  <a:gd name="connsiteX17" fmla="*/ 19081 w 20856"/>
                  <a:gd name="connsiteY17" fmla="*/ 22354 h 115984"/>
                  <a:gd name="connsiteX18" fmla="*/ 17750 w 20856"/>
                  <a:gd name="connsiteY18" fmla="*/ 35222 h 115984"/>
                  <a:gd name="connsiteX19" fmla="*/ 14644 w 20856"/>
                  <a:gd name="connsiteY19" fmla="*/ 60960 h 115984"/>
                  <a:gd name="connsiteX20" fmla="*/ 11537 w 20856"/>
                  <a:gd name="connsiteY20" fmla="*/ 86697 h 115984"/>
                  <a:gd name="connsiteX21" fmla="*/ 7987 w 20856"/>
                  <a:gd name="connsiteY21" fmla="*/ 112434 h 115984"/>
                  <a:gd name="connsiteX22" fmla="*/ 3550 w 20856"/>
                  <a:gd name="connsiteY22" fmla="*/ 115984 h 115984"/>
                  <a:gd name="connsiteX23" fmla="*/ 0 w 20856"/>
                  <a:gd name="connsiteY23" fmla="*/ 110659 h 1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856" h="115984">
                    <a:moveTo>
                      <a:pt x="0" y="110659"/>
                    </a:moveTo>
                    <a:cubicBezTo>
                      <a:pt x="887" y="102228"/>
                      <a:pt x="1331" y="93353"/>
                      <a:pt x="2219" y="84922"/>
                    </a:cubicBezTo>
                    <a:lnTo>
                      <a:pt x="4881" y="59185"/>
                    </a:lnTo>
                    <a:cubicBezTo>
                      <a:pt x="5769" y="50754"/>
                      <a:pt x="6656" y="41879"/>
                      <a:pt x="7544" y="33447"/>
                    </a:cubicBezTo>
                    <a:lnTo>
                      <a:pt x="8875" y="20579"/>
                    </a:lnTo>
                    <a:lnTo>
                      <a:pt x="9762" y="13923"/>
                    </a:lnTo>
                    <a:cubicBezTo>
                      <a:pt x="10206" y="11704"/>
                      <a:pt x="10206" y="9485"/>
                      <a:pt x="10650" y="7710"/>
                    </a:cubicBezTo>
                    <a:lnTo>
                      <a:pt x="13312" y="12591"/>
                    </a:lnTo>
                    <a:cubicBezTo>
                      <a:pt x="11981" y="11704"/>
                      <a:pt x="10650" y="10816"/>
                      <a:pt x="9762" y="9929"/>
                    </a:cubicBezTo>
                    <a:cubicBezTo>
                      <a:pt x="8431" y="9041"/>
                      <a:pt x="7544" y="8154"/>
                      <a:pt x="6212" y="7266"/>
                    </a:cubicBezTo>
                    <a:cubicBezTo>
                      <a:pt x="4437" y="5935"/>
                      <a:pt x="4437" y="3273"/>
                      <a:pt x="5769" y="1498"/>
                    </a:cubicBezTo>
                    <a:cubicBezTo>
                      <a:pt x="7100" y="166"/>
                      <a:pt x="8875" y="-277"/>
                      <a:pt x="10206" y="166"/>
                    </a:cubicBezTo>
                    <a:cubicBezTo>
                      <a:pt x="11537" y="610"/>
                      <a:pt x="12869" y="1054"/>
                      <a:pt x="14200" y="1941"/>
                    </a:cubicBezTo>
                    <a:cubicBezTo>
                      <a:pt x="15531" y="2385"/>
                      <a:pt x="16862" y="3273"/>
                      <a:pt x="18194" y="3716"/>
                    </a:cubicBezTo>
                    <a:cubicBezTo>
                      <a:pt x="19969" y="4604"/>
                      <a:pt x="20856" y="6379"/>
                      <a:pt x="20856" y="8154"/>
                    </a:cubicBezTo>
                    <a:lnTo>
                      <a:pt x="20856" y="9041"/>
                    </a:lnTo>
                    <a:cubicBezTo>
                      <a:pt x="20856" y="11260"/>
                      <a:pt x="20412" y="13479"/>
                      <a:pt x="20412" y="15698"/>
                    </a:cubicBezTo>
                    <a:lnTo>
                      <a:pt x="19081" y="22354"/>
                    </a:lnTo>
                    <a:lnTo>
                      <a:pt x="17750" y="35222"/>
                    </a:lnTo>
                    <a:cubicBezTo>
                      <a:pt x="16862" y="43654"/>
                      <a:pt x="15975" y="52529"/>
                      <a:pt x="14644" y="60960"/>
                    </a:cubicBezTo>
                    <a:lnTo>
                      <a:pt x="11537" y="86697"/>
                    </a:lnTo>
                    <a:cubicBezTo>
                      <a:pt x="10206" y="95128"/>
                      <a:pt x="9319" y="104003"/>
                      <a:pt x="7987" y="112434"/>
                    </a:cubicBezTo>
                    <a:cubicBezTo>
                      <a:pt x="7544" y="114653"/>
                      <a:pt x="5769" y="115984"/>
                      <a:pt x="3550" y="115984"/>
                    </a:cubicBezTo>
                    <a:cubicBezTo>
                      <a:pt x="1331" y="114653"/>
                      <a:pt x="0" y="112878"/>
                      <a:pt x="0" y="110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24" name="Рисунок 8">
                <a:extLst>
                  <a:ext uri="{FF2B5EF4-FFF2-40B4-BE49-F238E27FC236}">
                    <a16:creationId xmlns:a16="http://schemas.microsoft.com/office/drawing/2014/main" id="{D2A1DC2C-B1C5-9F76-F912-F2F296200D5C}"/>
                  </a:ext>
                </a:extLst>
              </p:cNvPr>
              <p:cNvSpPr/>
              <p:nvPr/>
            </p:nvSpPr>
            <p:spPr>
              <a:xfrm>
                <a:off x="645175" y="6328821"/>
                <a:ext cx="20139" cy="28508"/>
              </a:xfrm>
              <a:custGeom>
                <a:avLst/>
                <a:gdLst>
                  <a:gd name="connsiteX0" fmla="*/ 8739 w 20139"/>
                  <a:gd name="connsiteY0" fmla="*/ 28509 h 28508"/>
                  <a:gd name="connsiteX1" fmla="*/ 7407 w 20139"/>
                  <a:gd name="connsiteY1" fmla="*/ 28509 h 28508"/>
                  <a:gd name="connsiteX2" fmla="*/ 307 w 20139"/>
                  <a:gd name="connsiteY2" fmla="*/ 12534 h 28508"/>
                  <a:gd name="connsiteX3" fmla="*/ 4745 w 20139"/>
                  <a:gd name="connsiteY3" fmla="*/ 3215 h 28508"/>
                  <a:gd name="connsiteX4" fmla="*/ 12732 w 20139"/>
                  <a:gd name="connsiteY4" fmla="*/ 109 h 28508"/>
                  <a:gd name="connsiteX5" fmla="*/ 19832 w 20139"/>
                  <a:gd name="connsiteY5" fmla="*/ 16084 h 28508"/>
                  <a:gd name="connsiteX6" fmla="*/ 19832 w 20139"/>
                  <a:gd name="connsiteY6" fmla="*/ 16084 h 28508"/>
                  <a:gd name="connsiteX7" fmla="*/ 15395 w 20139"/>
                  <a:gd name="connsiteY7" fmla="*/ 25403 h 28508"/>
                  <a:gd name="connsiteX8" fmla="*/ 8739 w 20139"/>
                  <a:gd name="connsiteY8" fmla="*/ 28509 h 28508"/>
                  <a:gd name="connsiteX9" fmla="*/ 11401 w 20139"/>
                  <a:gd name="connsiteY9" fmla="*/ 3215 h 28508"/>
                  <a:gd name="connsiteX10" fmla="*/ 7407 w 20139"/>
                  <a:gd name="connsiteY10" fmla="*/ 5434 h 28508"/>
                  <a:gd name="connsiteX11" fmla="*/ 3857 w 20139"/>
                  <a:gd name="connsiteY11" fmla="*/ 12978 h 28508"/>
                  <a:gd name="connsiteX12" fmla="*/ 8295 w 20139"/>
                  <a:gd name="connsiteY12" fmla="*/ 24959 h 28508"/>
                  <a:gd name="connsiteX13" fmla="*/ 13176 w 20139"/>
                  <a:gd name="connsiteY13" fmla="*/ 22740 h 28508"/>
                  <a:gd name="connsiteX14" fmla="*/ 16726 w 20139"/>
                  <a:gd name="connsiteY14" fmla="*/ 15196 h 28508"/>
                  <a:gd name="connsiteX15" fmla="*/ 12289 w 20139"/>
                  <a:gd name="connsiteY15" fmla="*/ 3215 h 28508"/>
                  <a:gd name="connsiteX16" fmla="*/ 11401 w 20139"/>
                  <a:gd name="connsiteY16" fmla="*/ 3215 h 28508"/>
                  <a:gd name="connsiteX17" fmla="*/ 18057 w 20139"/>
                  <a:gd name="connsiteY17" fmla="*/ 15640 h 28508"/>
                  <a:gd name="connsiteX18" fmla="*/ 18057 w 20139"/>
                  <a:gd name="connsiteY18" fmla="*/ 15640 h 28508"/>
                  <a:gd name="connsiteX19" fmla="*/ 18057 w 20139"/>
                  <a:gd name="connsiteY19" fmla="*/ 15640 h 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139" h="28508">
                    <a:moveTo>
                      <a:pt x="8739" y="28509"/>
                    </a:moveTo>
                    <a:cubicBezTo>
                      <a:pt x="8295" y="28509"/>
                      <a:pt x="7851" y="28509"/>
                      <a:pt x="7407" y="28509"/>
                    </a:cubicBezTo>
                    <a:cubicBezTo>
                      <a:pt x="2082" y="27621"/>
                      <a:pt x="-1024" y="20521"/>
                      <a:pt x="307" y="12534"/>
                    </a:cubicBezTo>
                    <a:cubicBezTo>
                      <a:pt x="751" y="8984"/>
                      <a:pt x="2526" y="5434"/>
                      <a:pt x="4745" y="3215"/>
                    </a:cubicBezTo>
                    <a:cubicBezTo>
                      <a:pt x="6964" y="553"/>
                      <a:pt x="10070" y="-335"/>
                      <a:pt x="12732" y="109"/>
                    </a:cubicBezTo>
                    <a:cubicBezTo>
                      <a:pt x="18057" y="996"/>
                      <a:pt x="21164" y="8096"/>
                      <a:pt x="19832" y="16084"/>
                    </a:cubicBezTo>
                    <a:lnTo>
                      <a:pt x="19832" y="16084"/>
                    </a:lnTo>
                    <a:cubicBezTo>
                      <a:pt x="19389" y="19634"/>
                      <a:pt x="17614" y="23184"/>
                      <a:pt x="15395" y="25403"/>
                    </a:cubicBezTo>
                    <a:cubicBezTo>
                      <a:pt x="13620" y="27178"/>
                      <a:pt x="11401" y="28509"/>
                      <a:pt x="8739" y="28509"/>
                    </a:cubicBezTo>
                    <a:close/>
                    <a:moveTo>
                      <a:pt x="11401" y="3215"/>
                    </a:moveTo>
                    <a:cubicBezTo>
                      <a:pt x="10070" y="3215"/>
                      <a:pt x="8739" y="4103"/>
                      <a:pt x="7407" y="5434"/>
                    </a:cubicBezTo>
                    <a:cubicBezTo>
                      <a:pt x="5632" y="7209"/>
                      <a:pt x="4301" y="9871"/>
                      <a:pt x="3857" y="12978"/>
                    </a:cubicBezTo>
                    <a:cubicBezTo>
                      <a:pt x="2970" y="18746"/>
                      <a:pt x="4745" y="24515"/>
                      <a:pt x="8295" y="24959"/>
                    </a:cubicBezTo>
                    <a:cubicBezTo>
                      <a:pt x="10070" y="25403"/>
                      <a:pt x="11401" y="24515"/>
                      <a:pt x="13176" y="22740"/>
                    </a:cubicBezTo>
                    <a:cubicBezTo>
                      <a:pt x="14951" y="20965"/>
                      <a:pt x="16282" y="18303"/>
                      <a:pt x="16726" y="15196"/>
                    </a:cubicBezTo>
                    <a:cubicBezTo>
                      <a:pt x="17614" y="9428"/>
                      <a:pt x="15839" y="3659"/>
                      <a:pt x="12289" y="3215"/>
                    </a:cubicBezTo>
                    <a:cubicBezTo>
                      <a:pt x="11845" y="3215"/>
                      <a:pt x="11845" y="3215"/>
                      <a:pt x="11401" y="3215"/>
                    </a:cubicBezTo>
                    <a:close/>
                    <a:moveTo>
                      <a:pt x="18057" y="15640"/>
                    </a:moveTo>
                    <a:lnTo>
                      <a:pt x="18057" y="15640"/>
                    </a:lnTo>
                    <a:lnTo>
                      <a:pt x="18057" y="156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25" name="Рисунок 8">
                <a:extLst>
                  <a:ext uri="{FF2B5EF4-FFF2-40B4-BE49-F238E27FC236}">
                    <a16:creationId xmlns:a16="http://schemas.microsoft.com/office/drawing/2014/main" id="{D5557379-1897-87D3-0624-10D1EDD108DC}"/>
                  </a:ext>
                </a:extLst>
              </p:cNvPr>
              <p:cNvSpPr/>
              <p:nvPr/>
            </p:nvSpPr>
            <p:spPr>
              <a:xfrm>
                <a:off x="628620" y="6201453"/>
                <a:ext cx="65230" cy="33401"/>
              </a:xfrm>
              <a:custGeom>
                <a:avLst/>
                <a:gdLst>
                  <a:gd name="connsiteX0" fmla="*/ 62125 w 65230"/>
                  <a:gd name="connsiteY0" fmla="*/ 33402 h 33401"/>
                  <a:gd name="connsiteX1" fmla="*/ 62125 w 65230"/>
                  <a:gd name="connsiteY1" fmla="*/ 33402 h 33401"/>
                  <a:gd name="connsiteX2" fmla="*/ 887 w 65230"/>
                  <a:gd name="connsiteY2" fmla="*/ 11658 h 33401"/>
                  <a:gd name="connsiteX3" fmla="*/ 0 w 65230"/>
                  <a:gd name="connsiteY3" fmla="*/ 10327 h 33401"/>
                  <a:gd name="connsiteX4" fmla="*/ 1331 w 65230"/>
                  <a:gd name="connsiteY4" fmla="*/ 1008 h 33401"/>
                  <a:gd name="connsiteX5" fmla="*/ 2662 w 65230"/>
                  <a:gd name="connsiteY5" fmla="*/ 121 h 33401"/>
                  <a:gd name="connsiteX6" fmla="*/ 16419 w 65230"/>
                  <a:gd name="connsiteY6" fmla="*/ 1452 h 33401"/>
                  <a:gd name="connsiteX7" fmla="*/ 16862 w 65230"/>
                  <a:gd name="connsiteY7" fmla="*/ 1452 h 33401"/>
                  <a:gd name="connsiteX8" fmla="*/ 64343 w 65230"/>
                  <a:gd name="connsiteY8" fmla="*/ 18315 h 33401"/>
                  <a:gd name="connsiteX9" fmla="*/ 65231 w 65230"/>
                  <a:gd name="connsiteY9" fmla="*/ 19646 h 33401"/>
                  <a:gd name="connsiteX10" fmla="*/ 63012 w 65230"/>
                  <a:gd name="connsiteY10" fmla="*/ 32514 h 33401"/>
                  <a:gd name="connsiteX11" fmla="*/ 62125 w 65230"/>
                  <a:gd name="connsiteY11" fmla="*/ 33402 h 33401"/>
                  <a:gd name="connsiteX12" fmla="*/ 62125 w 65230"/>
                  <a:gd name="connsiteY12" fmla="*/ 33402 h 33401"/>
                  <a:gd name="connsiteX13" fmla="*/ 2662 w 65230"/>
                  <a:gd name="connsiteY13" fmla="*/ 9440 h 33401"/>
                  <a:gd name="connsiteX14" fmla="*/ 60793 w 65230"/>
                  <a:gd name="connsiteY14" fmla="*/ 30296 h 33401"/>
                  <a:gd name="connsiteX15" fmla="*/ 62568 w 65230"/>
                  <a:gd name="connsiteY15" fmla="*/ 20090 h 33401"/>
                  <a:gd name="connsiteX16" fmla="*/ 15975 w 65230"/>
                  <a:gd name="connsiteY16" fmla="*/ 3671 h 33401"/>
                  <a:gd name="connsiteX17" fmla="*/ 3550 w 65230"/>
                  <a:gd name="connsiteY17" fmla="*/ 2340 h 33401"/>
                  <a:gd name="connsiteX18" fmla="*/ 2662 w 65230"/>
                  <a:gd name="connsiteY18" fmla="*/ 9440 h 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230" h="33401">
                    <a:moveTo>
                      <a:pt x="62125" y="33402"/>
                    </a:moveTo>
                    <a:cubicBezTo>
                      <a:pt x="61681" y="33402"/>
                      <a:pt x="61681" y="33402"/>
                      <a:pt x="62125" y="33402"/>
                    </a:cubicBezTo>
                    <a:lnTo>
                      <a:pt x="887" y="11658"/>
                    </a:lnTo>
                    <a:cubicBezTo>
                      <a:pt x="444" y="11658"/>
                      <a:pt x="0" y="10771"/>
                      <a:pt x="0" y="10327"/>
                    </a:cubicBezTo>
                    <a:lnTo>
                      <a:pt x="1331" y="1008"/>
                    </a:lnTo>
                    <a:cubicBezTo>
                      <a:pt x="1331" y="565"/>
                      <a:pt x="2219" y="-323"/>
                      <a:pt x="2662" y="121"/>
                    </a:cubicBezTo>
                    <a:lnTo>
                      <a:pt x="16419" y="1452"/>
                    </a:lnTo>
                    <a:cubicBezTo>
                      <a:pt x="16419" y="1452"/>
                      <a:pt x="16419" y="1452"/>
                      <a:pt x="16862" y="1452"/>
                    </a:cubicBezTo>
                    <a:lnTo>
                      <a:pt x="64343" y="18315"/>
                    </a:lnTo>
                    <a:cubicBezTo>
                      <a:pt x="64787" y="18315"/>
                      <a:pt x="65231" y="19202"/>
                      <a:pt x="65231" y="19646"/>
                    </a:cubicBezTo>
                    <a:lnTo>
                      <a:pt x="63012" y="32514"/>
                    </a:lnTo>
                    <a:cubicBezTo>
                      <a:pt x="63012" y="32958"/>
                      <a:pt x="62568" y="33402"/>
                      <a:pt x="62125" y="33402"/>
                    </a:cubicBezTo>
                    <a:cubicBezTo>
                      <a:pt x="62568" y="33402"/>
                      <a:pt x="62125" y="33402"/>
                      <a:pt x="62125" y="33402"/>
                    </a:cubicBezTo>
                    <a:close/>
                    <a:moveTo>
                      <a:pt x="2662" y="9440"/>
                    </a:moveTo>
                    <a:lnTo>
                      <a:pt x="60793" y="30296"/>
                    </a:lnTo>
                    <a:lnTo>
                      <a:pt x="62568" y="20090"/>
                    </a:lnTo>
                    <a:lnTo>
                      <a:pt x="15975" y="3671"/>
                    </a:lnTo>
                    <a:lnTo>
                      <a:pt x="3550" y="2340"/>
                    </a:lnTo>
                    <a:lnTo>
                      <a:pt x="2662" y="94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26" name="Рисунок 8">
                <a:extLst>
                  <a:ext uri="{FF2B5EF4-FFF2-40B4-BE49-F238E27FC236}">
                    <a16:creationId xmlns:a16="http://schemas.microsoft.com/office/drawing/2014/main" id="{65DBC90B-51BE-EDAE-420A-C7284C224B7B}"/>
                  </a:ext>
                </a:extLst>
              </p:cNvPr>
              <p:cNvSpPr/>
              <p:nvPr/>
            </p:nvSpPr>
            <p:spPr>
              <a:xfrm>
                <a:off x="628176" y="6201131"/>
                <a:ext cx="50261" cy="28843"/>
              </a:xfrm>
              <a:custGeom>
                <a:avLst/>
                <a:gdLst>
                  <a:gd name="connsiteX0" fmla="*/ 46593 w 50261"/>
                  <a:gd name="connsiteY0" fmla="*/ 28844 h 28843"/>
                  <a:gd name="connsiteX1" fmla="*/ 46593 w 50261"/>
                  <a:gd name="connsiteY1" fmla="*/ 28844 h 28843"/>
                  <a:gd name="connsiteX2" fmla="*/ 1331 w 50261"/>
                  <a:gd name="connsiteY2" fmla="*/ 11981 h 28843"/>
                  <a:gd name="connsiteX3" fmla="*/ 0 w 50261"/>
                  <a:gd name="connsiteY3" fmla="*/ 9762 h 28843"/>
                  <a:gd name="connsiteX4" fmla="*/ 1331 w 50261"/>
                  <a:gd name="connsiteY4" fmla="*/ 1331 h 28843"/>
                  <a:gd name="connsiteX5" fmla="*/ 2219 w 50261"/>
                  <a:gd name="connsiteY5" fmla="*/ 0 h 28843"/>
                  <a:gd name="connsiteX6" fmla="*/ 3994 w 50261"/>
                  <a:gd name="connsiteY6" fmla="*/ 0 h 28843"/>
                  <a:gd name="connsiteX7" fmla="*/ 48812 w 50261"/>
                  <a:gd name="connsiteY7" fmla="*/ 16419 h 28843"/>
                  <a:gd name="connsiteX8" fmla="*/ 50143 w 50261"/>
                  <a:gd name="connsiteY8" fmla="*/ 18637 h 28843"/>
                  <a:gd name="connsiteX9" fmla="*/ 48368 w 50261"/>
                  <a:gd name="connsiteY9" fmla="*/ 27069 h 28843"/>
                  <a:gd name="connsiteX10" fmla="*/ 47481 w 50261"/>
                  <a:gd name="connsiteY10" fmla="*/ 28400 h 28843"/>
                  <a:gd name="connsiteX11" fmla="*/ 46593 w 50261"/>
                  <a:gd name="connsiteY11" fmla="*/ 28844 h 28843"/>
                  <a:gd name="connsiteX12" fmla="*/ 3994 w 50261"/>
                  <a:gd name="connsiteY12" fmla="*/ 9319 h 28843"/>
                  <a:gd name="connsiteX13" fmla="*/ 45262 w 50261"/>
                  <a:gd name="connsiteY13" fmla="*/ 24406 h 28843"/>
                  <a:gd name="connsiteX14" fmla="*/ 46150 w 50261"/>
                  <a:gd name="connsiteY14" fmla="*/ 19969 h 28843"/>
                  <a:gd name="connsiteX15" fmla="*/ 4881 w 50261"/>
                  <a:gd name="connsiteY15" fmla="*/ 4437 h 28843"/>
                  <a:gd name="connsiteX16" fmla="*/ 3994 w 50261"/>
                  <a:gd name="connsiteY16" fmla="*/ 9319 h 28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61" h="28843">
                    <a:moveTo>
                      <a:pt x="46593" y="28844"/>
                    </a:moveTo>
                    <a:lnTo>
                      <a:pt x="46593" y="28844"/>
                    </a:lnTo>
                    <a:lnTo>
                      <a:pt x="1331" y="11981"/>
                    </a:lnTo>
                    <a:cubicBezTo>
                      <a:pt x="444" y="11537"/>
                      <a:pt x="0" y="10650"/>
                      <a:pt x="0" y="9762"/>
                    </a:cubicBezTo>
                    <a:lnTo>
                      <a:pt x="1331" y="1331"/>
                    </a:lnTo>
                    <a:cubicBezTo>
                      <a:pt x="1331" y="887"/>
                      <a:pt x="1775" y="444"/>
                      <a:pt x="2219" y="0"/>
                    </a:cubicBezTo>
                    <a:cubicBezTo>
                      <a:pt x="3106" y="0"/>
                      <a:pt x="3550" y="0"/>
                      <a:pt x="3994" y="0"/>
                    </a:cubicBezTo>
                    <a:lnTo>
                      <a:pt x="48812" y="16419"/>
                    </a:lnTo>
                    <a:cubicBezTo>
                      <a:pt x="49700" y="16862"/>
                      <a:pt x="50587" y="17750"/>
                      <a:pt x="50143" y="18637"/>
                    </a:cubicBezTo>
                    <a:lnTo>
                      <a:pt x="48368" y="27069"/>
                    </a:lnTo>
                    <a:cubicBezTo>
                      <a:pt x="48368" y="27512"/>
                      <a:pt x="47925" y="27956"/>
                      <a:pt x="47481" y="28400"/>
                    </a:cubicBezTo>
                    <a:cubicBezTo>
                      <a:pt x="47481" y="28400"/>
                      <a:pt x="47037" y="28844"/>
                      <a:pt x="46593" y="28844"/>
                    </a:cubicBezTo>
                    <a:close/>
                    <a:moveTo>
                      <a:pt x="3994" y="9319"/>
                    </a:moveTo>
                    <a:lnTo>
                      <a:pt x="45262" y="24406"/>
                    </a:lnTo>
                    <a:lnTo>
                      <a:pt x="46150" y="19969"/>
                    </a:lnTo>
                    <a:lnTo>
                      <a:pt x="4881" y="4437"/>
                    </a:lnTo>
                    <a:lnTo>
                      <a:pt x="3994" y="9319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27" name="Рисунок 8">
                <a:extLst>
                  <a:ext uri="{FF2B5EF4-FFF2-40B4-BE49-F238E27FC236}">
                    <a16:creationId xmlns:a16="http://schemas.microsoft.com/office/drawing/2014/main" id="{E3CB36EB-4DD9-2382-DB2B-EF4F95CBCDCB}"/>
                  </a:ext>
                </a:extLst>
              </p:cNvPr>
              <p:cNvGrpSpPr/>
              <p:nvPr/>
            </p:nvGrpSpPr>
            <p:grpSpPr>
              <a:xfrm>
                <a:off x="675483" y="6217819"/>
                <a:ext cx="18098" cy="5055"/>
                <a:chOff x="675483" y="6217819"/>
                <a:chExt cx="18098" cy="5055"/>
              </a:xfrm>
              <a:solidFill>
                <a:srgbClr val="FFFFFF"/>
              </a:solidFill>
            </p:grpSpPr>
            <p:sp>
              <p:nvSpPr>
                <p:cNvPr id="30" name="Рисунок 8">
                  <a:extLst>
                    <a:ext uri="{FF2B5EF4-FFF2-40B4-BE49-F238E27FC236}">
                      <a16:creationId xmlns:a16="http://schemas.microsoft.com/office/drawing/2014/main" id="{F143F537-EA77-B470-56E1-CF405AA20C78}"/>
                    </a:ext>
                  </a:extLst>
                </p:cNvPr>
                <p:cNvSpPr/>
                <p:nvPr/>
              </p:nvSpPr>
              <p:spPr>
                <a:xfrm>
                  <a:off x="676544" y="6218880"/>
                  <a:ext cx="15531" cy="2662"/>
                </a:xfrm>
                <a:custGeom>
                  <a:avLst/>
                  <a:gdLst>
                    <a:gd name="connsiteX0" fmla="*/ 0 w 15531"/>
                    <a:gd name="connsiteY0" fmla="*/ 0 h 2662"/>
                    <a:gd name="connsiteX1" fmla="*/ 15531 w 15531"/>
                    <a:gd name="connsiteY1" fmla="*/ 2662 h 2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31" h="2662">
                      <a:moveTo>
                        <a:pt x="0" y="0"/>
                      </a:moveTo>
                      <a:lnTo>
                        <a:pt x="15531" y="2662"/>
                      </a:lnTo>
                    </a:path>
                  </a:pathLst>
                </a:custGeom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1" name="Рисунок 8">
                  <a:extLst>
                    <a:ext uri="{FF2B5EF4-FFF2-40B4-BE49-F238E27FC236}">
                      <a16:creationId xmlns:a16="http://schemas.microsoft.com/office/drawing/2014/main" id="{F89DE4E7-4EE9-A63E-35BD-FF17CE4BB529}"/>
                    </a:ext>
                  </a:extLst>
                </p:cNvPr>
                <p:cNvSpPr/>
                <p:nvPr/>
              </p:nvSpPr>
              <p:spPr>
                <a:xfrm>
                  <a:off x="675483" y="6217819"/>
                  <a:ext cx="18098" cy="5055"/>
                </a:xfrm>
                <a:custGeom>
                  <a:avLst/>
                  <a:gdLst>
                    <a:gd name="connsiteX0" fmla="*/ 16593 w 18098"/>
                    <a:gd name="connsiteY0" fmla="*/ 5055 h 5055"/>
                    <a:gd name="connsiteX1" fmla="*/ 16593 w 18098"/>
                    <a:gd name="connsiteY1" fmla="*/ 5055 h 5055"/>
                    <a:gd name="connsiteX2" fmla="*/ 1062 w 18098"/>
                    <a:gd name="connsiteY2" fmla="*/ 2393 h 5055"/>
                    <a:gd name="connsiteX3" fmla="*/ 174 w 18098"/>
                    <a:gd name="connsiteY3" fmla="*/ 1062 h 5055"/>
                    <a:gd name="connsiteX4" fmla="*/ 1505 w 18098"/>
                    <a:gd name="connsiteY4" fmla="*/ 174 h 5055"/>
                    <a:gd name="connsiteX5" fmla="*/ 17036 w 18098"/>
                    <a:gd name="connsiteY5" fmla="*/ 2837 h 5055"/>
                    <a:gd name="connsiteX6" fmla="*/ 17924 w 18098"/>
                    <a:gd name="connsiteY6" fmla="*/ 4168 h 5055"/>
                    <a:gd name="connsiteX7" fmla="*/ 16593 w 18098"/>
                    <a:gd name="connsiteY7" fmla="*/ 5055 h 5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98" h="5055">
                      <a:moveTo>
                        <a:pt x="16593" y="5055"/>
                      </a:moveTo>
                      <a:lnTo>
                        <a:pt x="16593" y="5055"/>
                      </a:lnTo>
                      <a:lnTo>
                        <a:pt x="1062" y="2393"/>
                      </a:lnTo>
                      <a:cubicBezTo>
                        <a:pt x="174" y="2393"/>
                        <a:pt x="-270" y="1505"/>
                        <a:pt x="174" y="1062"/>
                      </a:cubicBezTo>
                      <a:cubicBezTo>
                        <a:pt x="174" y="174"/>
                        <a:pt x="1062" y="-270"/>
                        <a:pt x="1505" y="174"/>
                      </a:cubicBezTo>
                      <a:lnTo>
                        <a:pt x="17036" y="2837"/>
                      </a:lnTo>
                      <a:cubicBezTo>
                        <a:pt x="17924" y="2837"/>
                        <a:pt x="18368" y="3724"/>
                        <a:pt x="17924" y="4168"/>
                      </a:cubicBezTo>
                      <a:cubicBezTo>
                        <a:pt x="17480" y="4612"/>
                        <a:pt x="17036" y="5055"/>
                        <a:pt x="16593" y="5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28" name="Рисунок 8">
                <a:extLst>
                  <a:ext uri="{FF2B5EF4-FFF2-40B4-BE49-F238E27FC236}">
                    <a16:creationId xmlns:a16="http://schemas.microsoft.com/office/drawing/2014/main" id="{0CD0FA3E-C8C9-559B-2B1B-768A0A98B68D}"/>
                  </a:ext>
                </a:extLst>
              </p:cNvPr>
              <p:cNvSpPr/>
              <p:nvPr/>
            </p:nvSpPr>
            <p:spPr>
              <a:xfrm>
                <a:off x="542089" y="6348898"/>
                <a:ext cx="76768" cy="39937"/>
              </a:xfrm>
              <a:custGeom>
                <a:avLst/>
                <a:gdLst>
                  <a:gd name="connsiteX0" fmla="*/ 75437 w 76768"/>
                  <a:gd name="connsiteY0" fmla="*/ 39937 h 39937"/>
                  <a:gd name="connsiteX1" fmla="*/ 74549 w 76768"/>
                  <a:gd name="connsiteY1" fmla="*/ 39937 h 39937"/>
                  <a:gd name="connsiteX2" fmla="*/ 887 w 76768"/>
                  <a:gd name="connsiteY2" fmla="*/ 3106 h 39937"/>
                  <a:gd name="connsiteX3" fmla="*/ 0 w 76768"/>
                  <a:gd name="connsiteY3" fmla="*/ 887 h 39937"/>
                  <a:gd name="connsiteX4" fmla="*/ 2219 w 76768"/>
                  <a:gd name="connsiteY4" fmla="*/ 0 h 39937"/>
                  <a:gd name="connsiteX5" fmla="*/ 75881 w 76768"/>
                  <a:gd name="connsiteY5" fmla="*/ 36831 h 39937"/>
                  <a:gd name="connsiteX6" fmla="*/ 76768 w 76768"/>
                  <a:gd name="connsiteY6" fmla="*/ 39050 h 39937"/>
                  <a:gd name="connsiteX7" fmla="*/ 75437 w 76768"/>
                  <a:gd name="connsiteY7" fmla="*/ 39937 h 3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768" h="39937">
                    <a:moveTo>
                      <a:pt x="75437" y="39937"/>
                    </a:moveTo>
                    <a:cubicBezTo>
                      <a:pt x="74993" y="39937"/>
                      <a:pt x="74993" y="39937"/>
                      <a:pt x="74549" y="39937"/>
                    </a:cubicBezTo>
                    <a:lnTo>
                      <a:pt x="887" y="3106"/>
                    </a:lnTo>
                    <a:cubicBezTo>
                      <a:pt x="0" y="2662"/>
                      <a:pt x="0" y="1775"/>
                      <a:pt x="0" y="887"/>
                    </a:cubicBezTo>
                    <a:cubicBezTo>
                      <a:pt x="444" y="0"/>
                      <a:pt x="1331" y="0"/>
                      <a:pt x="2219" y="0"/>
                    </a:cubicBezTo>
                    <a:lnTo>
                      <a:pt x="75881" y="36831"/>
                    </a:lnTo>
                    <a:cubicBezTo>
                      <a:pt x="76768" y="37275"/>
                      <a:pt x="76768" y="38162"/>
                      <a:pt x="76768" y="39050"/>
                    </a:cubicBezTo>
                    <a:cubicBezTo>
                      <a:pt x="76324" y="39493"/>
                      <a:pt x="75881" y="39937"/>
                      <a:pt x="75437" y="399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29" name="Рисунок 8">
                <a:extLst>
                  <a:ext uri="{FF2B5EF4-FFF2-40B4-BE49-F238E27FC236}">
                    <a16:creationId xmlns:a16="http://schemas.microsoft.com/office/drawing/2014/main" id="{1E86104E-581E-6BA1-1BB9-BCBEE2450FE3}"/>
                  </a:ext>
                </a:extLst>
              </p:cNvPr>
              <p:cNvSpPr/>
              <p:nvPr/>
            </p:nvSpPr>
            <p:spPr>
              <a:xfrm>
                <a:off x="597835" y="6396823"/>
                <a:ext cx="25133" cy="81649"/>
              </a:xfrm>
              <a:custGeom>
                <a:avLst/>
                <a:gdLst>
                  <a:gd name="connsiteX0" fmla="*/ 23685 w 25133"/>
                  <a:gd name="connsiteY0" fmla="*/ 81649 h 81649"/>
                  <a:gd name="connsiteX1" fmla="*/ 23685 w 25133"/>
                  <a:gd name="connsiteY1" fmla="*/ 81649 h 81649"/>
                  <a:gd name="connsiteX2" fmla="*/ 166 w 25133"/>
                  <a:gd name="connsiteY2" fmla="*/ 56356 h 81649"/>
                  <a:gd name="connsiteX3" fmla="*/ 6378 w 25133"/>
                  <a:gd name="connsiteY3" fmla="*/ 1331 h 81649"/>
                  <a:gd name="connsiteX4" fmla="*/ 8153 w 25133"/>
                  <a:gd name="connsiteY4" fmla="*/ 0 h 81649"/>
                  <a:gd name="connsiteX5" fmla="*/ 9485 w 25133"/>
                  <a:gd name="connsiteY5" fmla="*/ 1775 h 81649"/>
                  <a:gd name="connsiteX6" fmla="*/ 3272 w 25133"/>
                  <a:gd name="connsiteY6" fmla="*/ 55912 h 81649"/>
                  <a:gd name="connsiteX7" fmla="*/ 23685 w 25133"/>
                  <a:gd name="connsiteY7" fmla="*/ 78099 h 81649"/>
                  <a:gd name="connsiteX8" fmla="*/ 25016 w 25133"/>
                  <a:gd name="connsiteY8" fmla="*/ 79874 h 81649"/>
                  <a:gd name="connsiteX9" fmla="*/ 23685 w 25133"/>
                  <a:gd name="connsiteY9" fmla="*/ 81649 h 8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33" h="81649">
                    <a:moveTo>
                      <a:pt x="23685" y="81649"/>
                    </a:moveTo>
                    <a:cubicBezTo>
                      <a:pt x="23241" y="81649"/>
                      <a:pt x="23241" y="81649"/>
                      <a:pt x="23685" y="81649"/>
                    </a:cubicBezTo>
                    <a:cubicBezTo>
                      <a:pt x="23241" y="81649"/>
                      <a:pt x="2385" y="78543"/>
                      <a:pt x="166" y="56356"/>
                    </a:cubicBezTo>
                    <a:cubicBezTo>
                      <a:pt x="-1165" y="43487"/>
                      <a:pt x="5935" y="3106"/>
                      <a:pt x="6378" y="1331"/>
                    </a:cubicBezTo>
                    <a:cubicBezTo>
                      <a:pt x="6378" y="444"/>
                      <a:pt x="7266" y="0"/>
                      <a:pt x="8153" y="0"/>
                    </a:cubicBezTo>
                    <a:cubicBezTo>
                      <a:pt x="9041" y="0"/>
                      <a:pt x="9485" y="887"/>
                      <a:pt x="9485" y="1775"/>
                    </a:cubicBezTo>
                    <a:cubicBezTo>
                      <a:pt x="9485" y="2219"/>
                      <a:pt x="2385" y="43487"/>
                      <a:pt x="3272" y="55912"/>
                    </a:cubicBezTo>
                    <a:cubicBezTo>
                      <a:pt x="5047" y="75437"/>
                      <a:pt x="22797" y="78099"/>
                      <a:pt x="23685" y="78099"/>
                    </a:cubicBezTo>
                    <a:cubicBezTo>
                      <a:pt x="24572" y="78099"/>
                      <a:pt x="25460" y="78987"/>
                      <a:pt x="25016" y="79874"/>
                    </a:cubicBezTo>
                    <a:cubicBezTo>
                      <a:pt x="25016" y="81206"/>
                      <a:pt x="24128" y="81649"/>
                      <a:pt x="23685" y="816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C083EA93-D299-731E-9000-4208B600B9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1" y="867022"/>
            <a:ext cx="4855265" cy="1872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9E763EFC-A527-7A37-17C2-29CE561CE0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0183" y="2341567"/>
            <a:ext cx="5354799" cy="1537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FD850702-B44B-DE7E-08BD-EAA1289D14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129" y="3509665"/>
            <a:ext cx="3741793" cy="1687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14907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68A5C1-F869-4F0B-2947-FE4F1FE7B1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2F2CA7B-3430-8E1F-BA3D-87FB69363BAE}"/>
              </a:ext>
            </a:extLst>
          </p:cNvPr>
          <p:cNvSpPr txBox="1"/>
          <p:nvPr/>
        </p:nvSpPr>
        <p:spPr>
          <a:xfrm>
            <a:off x="266135" y="411510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5C92A"/>
                </a:solidFill>
                <a:latin typeface="PT Sans" panose="020B0503020203020204" pitchFamily="34" charset="-52"/>
              </a:rPr>
              <a:t>HW </a:t>
            </a:r>
            <a:r>
              <a:rPr lang="en-US" sz="3600" b="1" dirty="0" err="1">
                <a:solidFill>
                  <a:srgbClr val="F5C92A"/>
                </a:solidFill>
                <a:latin typeface="PT Sans" panose="020B0503020203020204" pitchFamily="34" charset="-52"/>
              </a:rPr>
              <a:t>Vxlan</a:t>
            </a:r>
            <a:r>
              <a:rPr lang="ru-RU" sz="3600" b="1" dirty="0">
                <a:solidFill>
                  <a:srgbClr val="F5C92A"/>
                </a:solidFill>
                <a:latin typeface="PT Sans" panose="020B0503020203020204" pitchFamily="34" charset="-52"/>
              </a:rPr>
              <a:t> 7</a:t>
            </a:r>
            <a:r>
              <a:rPr lang="en-US" sz="3600" b="1" dirty="0">
                <a:solidFill>
                  <a:srgbClr val="F5C92A"/>
                </a:solidFill>
                <a:latin typeface="PT Sans" panose="020B0503020203020204" pitchFamily="34" charset="-52"/>
              </a:rPr>
              <a:t>.18</a:t>
            </a:r>
            <a:endParaRPr lang="ru-RU" sz="3600" b="1" dirty="0">
              <a:solidFill>
                <a:srgbClr val="F5C92A"/>
              </a:solidFill>
              <a:latin typeface="PT Sans" panose="020B0503020203020204" pitchFamily="34" charset="-52"/>
            </a:endParaRPr>
          </a:p>
        </p:txBody>
      </p: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DE76B234-EF9D-38A4-D289-B741469D5CC5}"/>
              </a:ext>
            </a:extLst>
          </p:cNvPr>
          <p:cNvGrpSpPr/>
          <p:nvPr/>
        </p:nvGrpSpPr>
        <p:grpSpPr>
          <a:xfrm>
            <a:off x="7545805" y="4505679"/>
            <a:ext cx="1361290" cy="436808"/>
            <a:chOff x="309271" y="4505679"/>
            <a:chExt cx="1361290" cy="436808"/>
          </a:xfrm>
        </p:grpSpPr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50329726-F83D-FBED-CF24-8FFE5ABF8314}"/>
                </a:ext>
              </a:extLst>
            </p:cNvPr>
            <p:cNvGrpSpPr/>
            <p:nvPr/>
          </p:nvGrpSpPr>
          <p:grpSpPr>
            <a:xfrm>
              <a:off x="548138" y="4515754"/>
              <a:ext cx="1122423" cy="416659"/>
              <a:chOff x="911424" y="6309320"/>
              <a:chExt cx="1122423" cy="416659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4151A170-0FB7-51C5-446D-12F92ABF43F0}"/>
                  </a:ext>
                </a:extLst>
              </p:cNvPr>
              <p:cNvSpPr txBox="1"/>
              <p:nvPr/>
            </p:nvSpPr>
            <p:spPr>
              <a:xfrm>
                <a:off x="911424" y="6309320"/>
                <a:ext cx="1122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i="0" dirty="0">
                    <a:solidFill>
                      <a:srgbClr val="F5C92A"/>
                    </a:solidFill>
                    <a:effectLst/>
                    <a:latin typeface="Roboto" pitchFamily="2" charset="0"/>
                  </a:rPr>
                  <a:t>LINKMEETUP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B0C18682-6C03-EE69-B084-A3A542D1EB2B}"/>
                  </a:ext>
                </a:extLst>
              </p:cNvPr>
              <p:cNvSpPr txBox="1"/>
              <p:nvPr/>
            </p:nvSpPr>
            <p:spPr>
              <a:xfrm>
                <a:off x="911424" y="6541313"/>
                <a:ext cx="1114729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" spc="80" dirty="0">
                    <a:solidFill>
                      <a:schemeClr val="bg1"/>
                    </a:solidFill>
                    <a:latin typeface="Roboto" pitchFamily="2" charset="0"/>
                    <a:ea typeface="Roboto" pitchFamily="2" charset="0"/>
                  </a:rPr>
                  <a:t>МИТАП ОТ IT ДЛЯ IT</a:t>
                </a:r>
                <a:endParaRPr lang="en-US" sz="600" spc="80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endParaRPr>
              </a:p>
            </p:txBody>
          </p:sp>
        </p:grpSp>
        <p:grpSp>
          <p:nvGrpSpPr>
            <p:cNvPr id="42" name="Рисунок 8">
              <a:extLst>
                <a:ext uri="{FF2B5EF4-FFF2-40B4-BE49-F238E27FC236}">
                  <a16:creationId xmlns:a16="http://schemas.microsoft.com/office/drawing/2014/main" id="{8715CD51-5BA2-7D1E-67EF-29D6D443E5A2}"/>
                </a:ext>
              </a:extLst>
            </p:cNvPr>
            <p:cNvGrpSpPr/>
            <p:nvPr/>
          </p:nvGrpSpPr>
          <p:grpSpPr>
            <a:xfrm>
              <a:off x="309271" y="4505679"/>
              <a:ext cx="238959" cy="436808"/>
              <a:chOff x="505258" y="6201131"/>
              <a:chExt cx="247610" cy="452621"/>
            </a:xfrm>
          </p:grpSpPr>
          <p:sp>
            <p:nvSpPr>
              <p:cNvPr id="43" name="Рисунок 8">
                <a:extLst>
                  <a:ext uri="{FF2B5EF4-FFF2-40B4-BE49-F238E27FC236}">
                    <a16:creationId xmlns:a16="http://schemas.microsoft.com/office/drawing/2014/main" id="{B64EA5FD-3CD5-5FCB-6B5C-4B804E872912}"/>
                  </a:ext>
                </a:extLst>
              </p:cNvPr>
              <p:cNvSpPr/>
              <p:nvPr/>
            </p:nvSpPr>
            <p:spPr>
              <a:xfrm>
                <a:off x="529990" y="6204237"/>
                <a:ext cx="167410" cy="191254"/>
              </a:xfrm>
              <a:custGeom>
                <a:avLst/>
                <a:gdLst>
                  <a:gd name="connsiteX0" fmla="*/ 76886 w 167410"/>
                  <a:gd name="connsiteY0" fmla="*/ 191255 h 191254"/>
                  <a:gd name="connsiteX1" fmla="*/ 75555 w 167410"/>
                  <a:gd name="connsiteY1" fmla="*/ 190811 h 191254"/>
                  <a:gd name="connsiteX2" fmla="*/ 1449 w 167410"/>
                  <a:gd name="connsiteY2" fmla="*/ 151762 h 191254"/>
                  <a:gd name="connsiteX3" fmla="*/ 118 w 167410"/>
                  <a:gd name="connsiteY3" fmla="*/ 149099 h 191254"/>
                  <a:gd name="connsiteX4" fmla="*/ 2337 w 167410"/>
                  <a:gd name="connsiteY4" fmla="*/ 147324 h 191254"/>
                  <a:gd name="connsiteX5" fmla="*/ 10768 w 167410"/>
                  <a:gd name="connsiteY5" fmla="*/ 145549 h 191254"/>
                  <a:gd name="connsiteX6" fmla="*/ 23193 w 167410"/>
                  <a:gd name="connsiteY6" fmla="*/ 70556 h 191254"/>
                  <a:gd name="connsiteX7" fmla="*/ 34287 w 167410"/>
                  <a:gd name="connsiteY7" fmla="*/ 2219 h 191254"/>
                  <a:gd name="connsiteX8" fmla="*/ 36949 w 167410"/>
                  <a:gd name="connsiteY8" fmla="*/ 0 h 191254"/>
                  <a:gd name="connsiteX9" fmla="*/ 89311 w 167410"/>
                  <a:gd name="connsiteY9" fmla="*/ 2219 h 191254"/>
                  <a:gd name="connsiteX10" fmla="*/ 90199 w 167410"/>
                  <a:gd name="connsiteY10" fmla="*/ 2219 h 191254"/>
                  <a:gd name="connsiteX11" fmla="*/ 165635 w 167410"/>
                  <a:gd name="connsiteY11" fmla="*/ 28400 h 191254"/>
                  <a:gd name="connsiteX12" fmla="*/ 167410 w 167410"/>
                  <a:gd name="connsiteY12" fmla="*/ 31062 h 191254"/>
                  <a:gd name="connsiteX13" fmla="*/ 164748 w 167410"/>
                  <a:gd name="connsiteY13" fmla="*/ 33281 h 191254"/>
                  <a:gd name="connsiteX14" fmla="*/ 117267 w 167410"/>
                  <a:gd name="connsiteY14" fmla="*/ 33281 h 191254"/>
                  <a:gd name="connsiteX15" fmla="*/ 92861 w 167410"/>
                  <a:gd name="connsiteY15" fmla="*/ 185043 h 191254"/>
                  <a:gd name="connsiteX16" fmla="*/ 91086 w 167410"/>
                  <a:gd name="connsiteY16" fmla="*/ 187261 h 191254"/>
                  <a:gd name="connsiteX17" fmla="*/ 76886 w 167410"/>
                  <a:gd name="connsiteY17" fmla="*/ 191255 h 191254"/>
                  <a:gd name="connsiteX18" fmla="*/ 76886 w 167410"/>
                  <a:gd name="connsiteY18" fmla="*/ 191255 h 191254"/>
                  <a:gd name="connsiteX19" fmla="*/ 10768 w 167410"/>
                  <a:gd name="connsiteY19" fmla="*/ 150874 h 191254"/>
                  <a:gd name="connsiteX20" fmla="*/ 77330 w 167410"/>
                  <a:gd name="connsiteY20" fmla="*/ 185930 h 191254"/>
                  <a:gd name="connsiteX21" fmla="*/ 88424 w 167410"/>
                  <a:gd name="connsiteY21" fmla="*/ 182824 h 191254"/>
                  <a:gd name="connsiteX22" fmla="*/ 112830 w 167410"/>
                  <a:gd name="connsiteY22" fmla="*/ 30619 h 191254"/>
                  <a:gd name="connsiteX23" fmla="*/ 115492 w 167410"/>
                  <a:gd name="connsiteY23" fmla="*/ 28400 h 191254"/>
                  <a:gd name="connsiteX24" fmla="*/ 149661 w 167410"/>
                  <a:gd name="connsiteY24" fmla="*/ 28400 h 191254"/>
                  <a:gd name="connsiteX25" fmla="*/ 88867 w 167410"/>
                  <a:gd name="connsiteY25" fmla="*/ 7100 h 191254"/>
                  <a:gd name="connsiteX26" fmla="*/ 39168 w 167410"/>
                  <a:gd name="connsiteY26" fmla="*/ 5325 h 191254"/>
                  <a:gd name="connsiteX27" fmla="*/ 28518 w 167410"/>
                  <a:gd name="connsiteY27" fmla="*/ 71443 h 191254"/>
                  <a:gd name="connsiteX28" fmla="*/ 15205 w 167410"/>
                  <a:gd name="connsiteY28" fmla="*/ 148655 h 191254"/>
                  <a:gd name="connsiteX29" fmla="*/ 10768 w 167410"/>
                  <a:gd name="connsiteY29" fmla="*/ 150874 h 1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410" h="191254">
                    <a:moveTo>
                      <a:pt x="76886" y="191255"/>
                    </a:moveTo>
                    <a:cubicBezTo>
                      <a:pt x="76442" y="191255"/>
                      <a:pt x="75999" y="191255"/>
                      <a:pt x="75555" y="190811"/>
                    </a:cubicBezTo>
                    <a:lnTo>
                      <a:pt x="1449" y="151762"/>
                    </a:lnTo>
                    <a:cubicBezTo>
                      <a:pt x="562" y="151318"/>
                      <a:pt x="-326" y="149987"/>
                      <a:pt x="118" y="149099"/>
                    </a:cubicBezTo>
                    <a:cubicBezTo>
                      <a:pt x="562" y="147768"/>
                      <a:pt x="1449" y="147324"/>
                      <a:pt x="2337" y="147324"/>
                    </a:cubicBezTo>
                    <a:cubicBezTo>
                      <a:pt x="5443" y="147324"/>
                      <a:pt x="9437" y="146437"/>
                      <a:pt x="10768" y="145549"/>
                    </a:cubicBezTo>
                    <a:cubicBezTo>
                      <a:pt x="12543" y="140668"/>
                      <a:pt x="18312" y="102062"/>
                      <a:pt x="23193" y="70556"/>
                    </a:cubicBezTo>
                    <a:cubicBezTo>
                      <a:pt x="28074" y="39493"/>
                      <a:pt x="32512" y="10650"/>
                      <a:pt x="34287" y="2219"/>
                    </a:cubicBezTo>
                    <a:cubicBezTo>
                      <a:pt x="34730" y="887"/>
                      <a:pt x="35618" y="0"/>
                      <a:pt x="36949" y="0"/>
                    </a:cubicBezTo>
                    <a:lnTo>
                      <a:pt x="89311" y="2219"/>
                    </a:lnTo>
                    <a:cubicBezTo>
                      <a:pt x="89755" y="2219"/>
                      <a:pt x="89755" y="2219"/>
                      <a:pt x="90199" y="2219"/>
                    </a:cubicBezTo>
                    <a:lnTo>
                      <a:pt x="165635" y="28400"/>
                    </a:lnTo>
                    <a:cubicBezTo>
                      <a:pt x="166967" y="28844"/>
                      <a:pt x="167410" y="30175"/>
                      <a:pt x="167410" y="31062"/>
                    </a:cubicBezTo>
                    <a:cubicBezTo>
                      <a:pt x="167410" y="32394"/>
                      <a:pt x="166079" y="33281"/>
                      <a:pt x="164748" y="33281"/>
                    </a:cubicBezTo>
                    <a:lnTo>
                      <a:pt x="117267" y="33281"/>
                    </a:lnTo>
                    <a:lnTo>
                      <a:pt x="92861" y="185043"/>
                    </a:lnTo>
                    <a:cubicBezTo>
                      <a:pt x="92861" y="185930"/>
                      <a:pt x="91974" y="186818"/>
                      <a:pt x="91086" y="187261"/>
                    </a:cubicBezTo>
                    <a:lnTo>
                      <a:pt x="76886" y="191255"/>
                    </a:lnTo>
                    <a:lnTo>
                      <a:pt x="76886" y="191255"/>
                    </a:lnTo>
                    <a:close/>
                    <a:moveTo>
                      <a:pt x="10768" y="150874"/>
                    </a:moveTo>
                    <a:lnTo>
                      <a:pt x="77330" y="185930"/>
                    </a:lnTo>
                    <a:lnTo>
                      <a:pt x="88424" y="182824"/>
                    </a:lnTo>
                    <a:lnTo>
                      <a:pt x="112830" y="30619"/>
                    </a:lnTo>
                    <a:cubicBezTo>
                      <a:pt x="112830" y="29287"/>
                      <a:pt x="114161" y="28400"/>
                      <a:pt x="115492" y="28400"/>
                    </a:cubicBezTo>
                    <a:lnTo>
                      <a:pt x="149661" y="28400"/>
                    </a:lnTo>
                    <a:lnTo>
                      <a:pt x="88867" y="7100"/>
                    </a:lnTo>
                    <a:lnTo>
                      <a:pt x="39168" y="5325"/>
                    </a:lnTo>
                    <a:cubicBezTo>
                      <a:pt x="36949" y="15531"/>
                      <a:pt x="32955" y="43931"/>
                      <a:pt x="28518" y="71443"/>
                    </a:cubicBezTo>
                    <a:cubicBezTo>
                      <a:pt x="18312" y="138005"/>
                      <a:pt x="16537" y="147324"/>
                      <a:pt x="15205" y="148655"/>
                    </a:cubicBezTo>
                    <a:cubicBezTo>
                      <a:pt x="13874" y="149543"/>
                      <a:pt x="12543" y="150430"/>
                      <a:pt x="10768" y="150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4" name="Рисунок 8">
                <a:extLst>
                  <a:ext uri="{FF2B5EF4-FFF2-40B4-BE49-F238E27FC236}">
                    <a16:creationId xmlns:a16="http://schemas.microsoft.com/office/drawing/2014/main" id="{755BF081-F3FF-FA5C-74C6-FFD46FF60072}"/>
                  </a:ext>
                </a:extLst>
              </p:cNvPr>
              <p:cNvSpPr/>
              <p:nvPr/>
            </p:nvSpPr>
            <p:spPr>
              <a:xfrm>
                <a:off x="614420" y="6474479"/>
                <a:ext cx="138448" cy="106055"/>
              </a:xfrm>
              <a:custGeom>
                <a:avLst/>
                <a:gdLst>
                  <a:gd name="connsiteX0" fmla="*/ 138449 w 138448"/>
                  <a:gd name="connsiteY0" fmla="*/ 78099 h 106055"/>
                  <a:gd name="connsiteX1" fmla="*/ 131793 w 138448"/>
                  <a:gd name="connsiteY1" fmla="*/ 84312 h 106055"/>
                  <a:gd name="connsiteX2" fmla="*/ 104280 w 138448"/>
                  <a:gd name="connsiteY2" fmla="*/ 96737 h 106055"/>
                  <a:gd name="connsiteX3" fmla="*/ 103837 w 138448"/>
                  <a:gd name="connsiteY3" fmla="*/ 96737 h 106055"/>
                  <a:gd name="connsiteX4" fmla="*/ 76324 w 138448"/>
                  <a:gd name="connsiteY4" fmla="*/ 106056 h 106055"/>
                  <a:gd name="connsiteX5" fmla="*/ 28844 w 138448"/>
                  <a:gd name="connsiteY5" fmla="*/ 87862 h 106055"/>
                  <a:gd name="connsiteX6" fmla="*/ 12425 w 138448"/>
                  <a:gd name="connsiteY6" fmla="*/ 67006 h 106055"/>
                  <a:gd name="connsiteX7" fmla="*/ 0 w 138448"/>
                  <a:gd name="connsiteY7" fmla="*/ 41268 h 106055"/>
                  <a:gd name="connsiteX8" fmla="*/ 0 w 138448"/>
                  <a:gd name="connsiteY8" fmla="*/ 444 h 106055"/>
                  <a:gd name="connsiteX9" fmla="*/ 1331 w 138448"/>
                  <a:gd name="connsiteY9" fmla="*/ 0 h 106055"/>
                  <a:gd name="connsiteX10" fmla="*/ 22631 w 138448"/>
                  <a:gd name="connsiteY10" fmla="*/ 59906 h 106055"/>
                  <a:gd name="connsiteX11" fmla="*/ 97624 w 138448"/>
                  <a:gd name="connsiteY11" fmla="*/ 85643 h 106055"/>
                  <a:gd name="connsiteX12" fmla="*/ 131349 w 138448"/>
                  <a:gd name="connsiteY12" fmla="*/ 71443 h 106055"/>
                  <a:gd name="connsiteX13" fmla="*/ 131793 w 138448"/>
                  <a:gd name="connsiteY13" fmla="*/ 71443 h 106055"/>
                  <a:gd name="connsiteX14" fmla="*/ 138449 w 138448"/>
                  <a:gd name="connsiteY14" fmla="*/ 78099 h 10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8448" h="106055">
                    <a:moveTo>
                      <a:pt x="138449" y="78099"/>
                    </a:moveTo>
                    <a:cubicBezTo>
                      <a:pt x="138449" y="81649"/>
                      <a:pt x="135343" y="84312"/>
                      <a:pt x="131793" y="84312"/>
                    </a:cubicBezTo>
                    <a:cubicBezTo>
                      <a:pt x="127355" y="84312"/>
                      <a:pt x="114043" y="90524"/>
                      <a:pt x="104280" y="96737"/>
                    </a:cubicBezTo>
                    <a:cubicBezTo>
                      <a:pt x="104280" y="96737"/>
                      <a:pt x="104280" y="96737"/>
                      <a:pt x="103837" y="96737"/>
                    </a:cubicBezTo>
                    <a:cubicBezTo>
                      <a:pt x="93630" y="102062"/>
                      <a:pt x="84756" y="105168"/>
                      <a:pt x="76324" y="106056"/>
                    </a:cubicBezTo>
                    <a:cubicBezTo>
                      <a:pt x="65674" y="98068"/>
                      <a:pt x="49256" y="91412"/>
                      <a:pt x="28844" y="87862"/>
                    </a:cubicBezTo>
                    <a:cubicBezTo>
                      <a:pt x="21744" y="80762"/>
                      <a:pt x="16419" y="73218"/>
                      <a:pt x="12425" y="67006"/>
                    </a:cubicBezTo>
                    <a:cubicBezTo>
                      <a:pt x="7544" y="59906"/>
                      <a:pt x="3550" y="50587"/>
                      <a:pt x="0" y="41268"/>
                    </a:cubicBezTo>
                    <a:lnTo>
                      <a:pt x="0" y="444"/>
                    </a:lnTo>
                    <a:cubicBezTo>
                      <a:pt x="444" y="444"/>
                      <a:pt x="887" y="0"/>
                      <a:pt x="1331" y="0"/>
                    </a:cubicBezTo>
                    <a:cubicBezTo>
                      <a:pt x="3550" y="9762"/>
                      <a:pt x="11094" y="42600"/>
                      <a:pt x="22631" y="59906"/>
                    </a:cubicBezTo>
                    <a:cubicBezTo>
                      <a:pt x="40825" y="86087"/>
                      <a:pt x="58575" y="106499"/>
                      <a:pt x="97624" y="85643"/>
                    </a:cubicBezTo>
                    <a:cubicBezTo>
                      <a:pt x="102062" y="82981"/>
                      <a:pt x="121143" y="71443"/>
                      <a:pt x="131349" y="71443"/>
                    </a:cubicBezTo>
                    <a:lnTo>
                      <a:pt x="131793" y="71443"/>
                    </a:lnTo>
                    <a:cubicBezTo>
                      <a:pt x="135786" y="71887"/>
                      <a:pt x="138449" y="74550"/>
                      <a:pt x="138449" y="780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5" name="Рисунок 8">
                <a:extLst>
                  <a:ext uri="{FF2B5EF4-FFF2-40B4-BE49-F238E27FC236}">
                    <a16:creationId xmlns:a16="http://schemas.microsoft.com/office/drawing/2014/main" id="{8A7855D5-E679-2CD8-98E4-0F00C1D8AA1B}"/>
                  </a:ext>
                </a:extLst>
              </p:cNvPr>
              <p:cNvSpPr/>
              <p:nvPr/>
            </p:nvSpPr>
            <p:spPr>
              <a:xfrm>
                <a:off x="505258" y="6579647"/>
                <a:ext cx="203235" cy="74105"/>
              </a:xfrm>
              <a:custGeom>
                <a:avLst/>
                <a:gdLst>
                  <a:gd name="connsiteX0" fmla="*/ 203236 w 203235"/>
                  <a:gd name="connsiteY0" fmla="*/ 24850 h 74105"/>
                  <a:gd name="connsiteX1" fmla="*/ 202792 w 203235"/>
                  <a:gd name="connsiteY1" fmla="*/ 23075 h 74105"/>
                  <a:gd name="connsiteX2" fmla="*/ 202348 w 203235"/>
                  <a:gd name="connsiteY2" fmla="*/ 20856 h 74105"/>
                  <a:gd name="connsiteX3" fmla="*/ 199686 w 203235"/>
                  <a:gd name="connsiteY3" fmla="*/ 14644 h 74105"/>
                  <a:gd name="connsiteX4" fmla="*/ 193917 w 203235"/>
                  <a:gd name="connsiteY4" fmla="*/ 7544 h 74105"/>
                  <a:gd name="connsiteX5" fmla="*/ 183711 w 203235"/>
                  <a:gd name="connsiteY5" fmla="*/ 0 h 74105"/>
                  <a:gd name="connsiteX6" fmla="*/ 196580 w 203235"/>
                  <a:gd name="connsiteY6" fmla="*/ 16419 h 74105"/>
                  <a:gd name="connsiteX7" fmla="*/ 198798 w 203235"/>
                  <a:gd name="connsiteY7" fmla="*/ 21744 h 74105"/>
                  <a:gd name="connsiteX8" fmla="*/ 199242 w 203235"/>
                  <a:gd name="connsiteY8" fmla="*/ 23962 h 74105"/>
                  <a:gd name="connsiteX9" fmla="*/ 199242 w 203235"/>
                  <a:gd name="connsiteY9" fmla="*/ 25294 h 74105"/>
                  <a:gd name="connsiteX10" fmla="*/ 199242 w 203235"/>
                  <a:gd name="connsiteY10" fmla="*/ 26625 h 74105"/>
                  <a:gd name="connsiteX11" fmla="*/ 199242 w 203235"/>
                  <a:gd name="connsiteY11" fmla="*/ 27956 h 74105"/>
                  <a:gd name="connsiteX12" fmla="*/ 199242 w 203235"/>
                  <a:gd name="connsiteY12" fmla="*/ 29287 h 74105"/>
                  <a:gd name="connsiteX13" fmla="*/ 198798 w 203235"/>
                  <a:gd name="connsiteY13" fmla="*/ 31062 h 74105"/>
                  <a:gd name="connsiteX14" fmla="*/ 196580 w 203235"/>
                  <a:gd name="connsiteY14" fmla="*/ 36387 h 74105"/>
                  <a:gd name="connsiteX15" fmla="*/ 191698 w 203235"/>
                  <a:gd name="connsiteY15" fmla="*/ 42600 h 74105"/>
                  <a:gd name="connsiteX16" fmla="*/ 173061 w 203235"/>
                  <a:gd name="connsiteY16" fmla="*/ 54581 h 74105"/>
                  <a:gd name="connsiteX17" fmla="*/ 145105 w 203235"/>
                  <a:gd name="connsiteY17" fmla="*/ 63456 h 74105"/>
                  <a:gd name="connsiteX18" fmla="*/ 110493 w 203235"/>
                  <a:gd name="connsiteY18" fmla="*/ 67450 h 74105"/>
                  <a:gd name="connsiteX19" fmla="*/ 101174 w 203235"/>
                  <a:gd name="connsiteY19" fmla="*/ 67450 h 74105"/>
                  <a:gd name="connsiteX20" fmla="*/ 91412 w 203235"/>
                  <a:gd name="connsiteY20" fmla="*/ 67450 h 74105"/>
                  <a:gd name="connsiteX21" fmla="*/ 71443 w 203235"/>
                  <a:gd name="connsiteY21" fmla="*/ 65675 h 74105"/>
                  <a:gd name="connsiteX22" fmla="*/ 51031 w 203235"/>
                  <a:gd name="connsiteY22" fmla="*/ 61681 h 74105"/>
                  <a:gd name="connsiteX23" fmla="*/ 40825 w 203235"/>
                  <a:gd name="connsiteY23" fmla="*/ 58575 h 74105"/>
                  <a:gd name="connsiteX24" fmla="*/ 31062 w 203235"/>
                  <a:gd name="connsiteY24" fmla="*/ 54581 h 74105"/>
                  <a:gd name="connsiteX25" fmla="*/ 13312 w 203235"/>
                  <a:gd name="connsiteY25" fmla="*/ 43487 h 74105"/>
                  <a:gd name="connsiteX26" fmla="*/ 6656 w 203235"/>
                  <a:gd name="connsiteY26" fmla="*/ 35500 h 74105"/>
                  <a:gd name="connsiteX27" fmla="*/ 3994 w 203235"/>
                  <a:gd name="connsiteY27" fmla="*/ 25737 h 74105"/>
                  <a:gd name="connsiteX28" fmla="*/ 3994 w 203235"/>
                  <a:gd name="connsiteY28" fmla="*/ 23075 h 74105"/>
                  <a:gd name="connsiteX29" fmla="*/ 4437 w 203235"/>
                  <a:gd name="connsiteY29" fmla="*/ 20856 h 74105"/>
                  <a:gd name="connsiteX30" fmla="*/ 4437 w 203235"/>
                  <a:gd name="connsiteY30" fmla="*/ 20412 h 74105"/>
                  <a:gd name="connsiteX31" fmla="*/ 4881 w 203235"/>
                  <a:gd name="connsiteY31" fmla="*/ 19081 h 74105"/>
                  <a:gd name="connsiteX32" fmla="*/ 5769 w 203235"/>
                  <a:gd name="connsiteY32" fmla="*/ 16862 h 74105"/>
                  <a:gd name="connsiteX33" fmla="*/ 5769 w 203235"/>
                  <a:gd name="connsiteY33" fmla="*/ 16419 h 74105"/>
                  <a:gd name="connsiteX34" fmla="*/ 18637 w 203235"/>
                  <a:gd name="connsiteY34" fmla="*/ 0 h 74105"/>
                  <a:gd name="connsiteX35" fmla="*/ 10206 w 203235"/>
                  <a:gd name="connsiteY35" fmla="*/ 6212 h 74105"/>
                  <a:gd name="connsiteX36" fmla="*/ 3106 w 203235"/>
                  <a:gd name="connsiteY36" fmla="*/ 15087 h 74105"/>
                  <a:gd name="connsiteX37" fmla="*/ 1775 w 203235"/>
                  <a:gd name="connsiteY37" fmla="*/ 17750 h 74105"/>
                  <a:gd name="connsiteX38" fmla="*/ 1331 w 203235"/>
                  <a:gd name="connsiteY38" fmla="*/ 19081 h 74105"/>
                  <a:gd name="connsiteX39" fmla="*/ 887 w 203235"/>
                  <a:gd name="connsiteY39" fmla="*/ 20412 h 74105"/>
                  <a:gd name="connsiteX40" fmla="*/ 444 w 203235"/>
                  <a:gd name="connsiteY40" fmla="*/ 23519 h 74105"/>
                  <a:gd name="connsiteX41" fmla="*/ 0 w 203235"/>
                  <a:gd name="connsiteY41" fmla="*/ 26625 h 74105"/>
                  <a:gd name="connsiteX42" fmla="*/ 3106 w 203235"/>
                  <a:gd name="connsiteY42" fmla="*/ 38162 h 74105"/>
                  <a:gd name="connsiteX43" fmla="*/ 10206 w 203235"/>
                  <a:gd name="connsiteY43" fmla="*/ 47481 h 74105"/>
                  <a:gd name="connsiteX44" fmla="*/ 19081 w 203235"/>
                  <a:gd name="connsiteY44" fmla="*/ 54581 h 74105"/>
                  <a:gd name="connsiteX45" fmla="*/ 28844 w 203235"/>
                  <a:gd name="connsiteY45" fmla="*/ 59462 h 74105"/>
                  <a:gd name="connsiteX46" fmla="*/ 70112 w 203235"/>
                  <a:gd name="connsiteY46" fmla="*/ 71443 h 74105"/>
                  <a:gd name="connsiteX47" fmla="*/ 90524 w 203235"/>
                  <a:gd name="connsiteY47" fmla="*/ 73662 h 74105"/>
                  <a:gd name="connsiteX48" fmla="*/ 100287 w 203235"/>
                  <a:gd name="connsiteY48" fmla="*/ 74106 h 74105"/>
                  <a:gd name="connsiteX49" fmla="*/ 110049 w 203235"/>
                  <a:gd name="connsiteY49" fmla="*/ 74106 h 74105"/>
                  <a:gd name="connsiteX50" fmla="*/ 145993 w 203235"/>
                  <a:gd name="connsiteY50" fmla="*/ 69668 h 74105"/>
                  <a:gd name="connsiteX51" fmla="*/ 174836 w 203235"/>
                  <a:gd name="connsiteY51" fmla="*/ 59906 h 74105"/>
                  <a:gd name="connsiteX52" fmla="*/ 194361 w 203235"/>
                  <a:gd name="connsiteY52" fmla="*/ 46150 h 74105"/>
                  <a:gd name="connsiteX53" fmla="*/ 199686 w 203235"/>
                  <a:gd name="connsiteY53" fmla="*/ 39050 h 74105"/>
                  <a:gd name="connsiteX54" fmla="*/ 202348 w 203235"/>
                  <a:gd name="connsiteY54" fmla="*/ 32837 h 74105"/>
                  <a:gd name="connsiteX55" fmla="*/ 202792 w 203235"/>
                  <a:gd name="connsiteY55" fmla="*/ 30175 h 74105"/>
                  <a:gd name="connsiteX56" fmla="*/ 202792 w 203235"/>
                  <a:gd name="connsiteY56" fmla="*/ 28400 h 74105"/>
                  <a:gd name="connsiteX57" fmla="*/ 202792 w 203235"/>
                  <a:gd name="connsiteY57" fmla="*/ 27069 h 74105"/>
                  <a:gd name="connsiteX58" fmla="*/ 202792 w 203235"/>
                  <a:gd name="connsiteY58" fmla="*/ 27069 h 74105"/>
                  <a:gd name="connsiteX59" fmla="*/ 203236 w 203235"/>
                  <a:gd name="connsiteY59" fmla="*/ 24850 h 7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3235" h="74105">
                    <a:moveTo>
                      <a:pt x="203236" y="24850"/>
                    </a:moveTo>
                    <a:cubicBezTo>
                      <a:pt x="203236" y="24406"/>
                      <a:pt x="203236" y="23962"/>
                      <a:pt x="202792" y="23075"/>
                    </a:cubicBezTo>
                    <a:cubicBezTo>
                      <a:pt x="202792" y="22187"/>
                      <a:pt x="202348" y="21744"/>
                      <a:pt x="202348" y="20856"/>
                    </a:cubicBezTo>
                    <a:cubicBezTo>
                      <a:pt x="201905" y="19081"/>
                      <a:pt x="201017" y="16862"/>
                      <a:pt x="199686" y="14644"/>
                    </a:cubicBezTo>
                    <a:cubicBezTo>
                      <a:pt x="198355" y="12425"/>
                      <a:pt x="196580" y="10206"/>
                      <a:pt x="193917" y="7544"/>
                    </a:cubicBezTo>
                    <a:cubicBezTo>
                      <a:pt x="191255" y="4881"/>
                      <a:pt x="187705" y="2219"/>
                      <a:pt x="183711" y="0"/>
                    </a:cubicBezTo>
                    <a:cubicBezTo>
                      <a:pt x="190367" y="4881"/>
                      <a:pt x="195248" y="10650"/>
                      <a:pt x="196580" y="16419"/>
                    </a:cubicBezTo>
                    <a:cubicBezTo>
                      <a:pt x="197467" y="18637"/>
                      <a:pt x="198355" y="20412"/>
                      <a:pt x="198798" y="21744"/>
                    </a:cubicBezTo>
                    <a:cubicBezTo>
                      <a:pt x="199242" y="22631"/>
                      <a:pt x="199242" y="23075"/>
                      <a:pt x="199242" y="23962"/>
                    </a:cubicBezTo>
                    <a:cubicBezTo>
                      <a:pt x="199242" y="24406"/>
                      <a:pt x="199242" y="24850"/>
                      <a:pt x="199242" y="25294"/>
                    </a:cubicBezTo>
                    <a:cubicBezTo>
                      <a:pt x="199242" y="25737"/>
                      <a:pt x="199242" y="26181"/>
                      <a:pt x="199242" y="26625"/>
                    </a:cubicBezTo>
                    <a:cubicBezTo>
                      <a:pt x="199242" y="26625"/>
                      <a:pt x="199242" y="27069"/>
                      <a:pt x="199242" y="27956"/>
                    </a:cubicBezTo>
                    <a:cubicBezTo>
                      <a:pt x="199242" y="28400"/>
                      <a:pt x="199242" y="28844"/>
                      <a:pt x="199242" y="29287"/>
                    </a:cubicBezTo>
                    <a:cubicBezTo>
                      <a:pt x="199242" y="29731"/>
                      <a:pt x="199242" y="30619"/>
                      <a:pt x="198798" y="31062"/>
                    </a:cubicBezTo>
                    <a:cubicBezTo>
                      <a:pt x="198355" y="32394"/>
                      <a:pt x="197467" y="34612"/>
                      <a:pt x="196580" y="36387"/>
                    </a:cubicBezTo>
                    <a:cubicBezTo>
                      <a:pt x="195248" y="38162"/>
                      <a:pt x="193917" y="40381"/>
                      <a:pt x="191698" y="42600"/>
                    </a:cubicBezTo>
                    <a:cubicBezTo>
                      <a:pt x="187261" y="47037"/>
                      <a:pt x="181049" y="51031"/>
                      <a:pt x="173061" y="54581"/>
                    </a:cubicBezTo>
                    <a:cubicBezTo>
                      <a:pt x="165074" y="58131"/>
                      <a:pt x="155755" y="61237"/>
                      <a:pt x="145105" y="63456"/>
                    </a:cubicBezTo>
                    <a:cubicBezTo>
                      <a:pt x="134455" y="65675"/>
                      <a:pt x="122918" y="67006"/>
                      <a:pt x="110493" y="67450"/>
                    </a:cubicBezTo>
                    <a:cubicBezTo>
                      <a:pt x="107387" y="67450"/>
                      <a:pt x="104280" y="67450"/>
                      <a:pt x="101174" y="67450"/>
                    </a:cubicBezTo>
                    <a:cubicBezTo>
                      <a:pt x="98068" y="67450"/>
                      <a:pt x="94518" y="67450"/>
                      <a:pt x="91412" y="67450"/>
                    </a:cubicBezTo>
                    <a:cubicBezTo>
                      <a:pt x="84756" y="67006"/>
                      <a:pt x="78099" y="66562"/>
                      <a:pt x="71443" y="65675"/>
                    </a:cubicBezTo>
                    <a:cubicBezTo>
                      <a:pt x="64787" y="64787"/>
                      <a:pt x="58131" y="63456"/>
                      <a:pt x="51031" y="61681"/>
                    </a:cubicBezTo>
                    <a:cubicBezTo>
                      <a:pt x="47481" y="60793"/>
                      <a:pt x="44375" y="59906"/>
                      <a:pt x="40825" y="58575"/>
                    </a:cubicBezTo>
                    <a:cubicBezTo>
                      <a:pt x="37275" y="57687"/>
                      <a:pt x="34168" y="56356"/>
                      <a:pt x="31062" y="54581"/>
                    </a:cubicBezTo>
                    <a:cubicBezTo>
                      <a:pt x="24406" y="51918"/>
                      <a:pt x="18194" y="48368"/>
                      <a:pt x="13312" y="43487"/>
                    </a:cubicBezTo>
                    <a:cubicBezTo>
                      <a:pt x="10650" y="41268"/>
                      <a:pt x="8431" y="38606"/>
                      <a:pt x="6656" y="35500"/>
                    </a:cubicBezTo>
                    <a:cubicBezTo>
                      <a:pt x="4881" y="32394"/>
                      <a:pt x="3994" y="29287"/>
                      <a:pt x="3994" y="25737"/>
                    </a:cubicBezTo>
                    <a:cubicBezTo>
                      <a:pt x="3994" y="24850"/>
                      <a:pt x="3994" y="23962"/>
                      <a:pt x="3994" y="23075"/>
                    </a:cubicBezTo>
                    <a:cubicBezTo>
                      <a:pt x="3994" y="22187"/>
                      <a:pt x="3994" y="21300"/>
                      <a:pt x="4437" y="20856"/>
                    </a:cubicBezTo>
                    <a:lnTo>
                      <a:pt x="4437" y="20412"/>
                    </a:lnTo>
                    <a:lnTo>
                      <a:pt x="4881" y="19081"/>
                    </a:lnTo>
                    <a:cubicBezTo>
                      <a:pt x="5325" y="18194"/>
                      <a:pt x="5769" y="17306"/>
                      <a:pt x="5769" y="16862"/>
                    </a:cubicBezTo>
                    <a:lnTo>
                      <a:pt x="5769" y="16419"/>
                    </a:lnTo>
                    <a:cubicBezTo>
                      <a:pt x="7100" y="10650"/>
                      <a:pt x="11981" y="4881"/>
                      <a:pt x="18637" y="0"/>
                    </a:cubicBezTo>
                    <a:cubicBezTo>
                      <a:pt x="15531" y="1775"/>
                      <a:pt x="12869" y="3994"/>
                      <a:pt x="10206" y="6212"/>
                    </a:cubicBezTo>
                    <a:cubicBezTo>
                      <a:pt x="7544" y="8875"/>
                      <a:pt x="4881" y="11537"/>
                      <a:pt x="3106" y="15087"/>
                    </a:cubicBezTo>
                    <a:cubicBezTo>
                      <a:pt x="2662" y="15975"/>
                      <a:pt x="2219" y="16862"/>
                      <a:pt x="1775" y="17750"/>
                    </a:cubicBezTo>
                    <a:lnTo>
                      <a:pt x="1331" y="19081"/>
                    </a:lnTo>
                    <a:lnTo>
                      <a:pt x="887" y="20412"/>
                    </a:lnTo>
                    <a:cubicBezTo>
                      <a:pt x="444" y="21300"/>
                      <a:pt x="444" y="22187"/>
                      <a:pt x="444" y="23519"/>
                    </a:cubicBezTo>
                    <a:cubicBezTo>
                      <a:pt x="444" y="24406"/>
                      <a:pt x="444" y="25294"/>
                      <a:pt x="0" y="26625"/>
                    </a:cubicBezTo>
                    <a:cubicBezTo>
                      <a:pt x="0" y="30619"/>
                      <a:pt x="887" y="34612"/>
                      <a:pt x="3106" y="38162"/>
                    </a:cubicBezTo>
                    <a:cubicBezTo>
                      <a:pt x="4881" y="41712"/>
                      <a:pt x="7544" y="44818"/>
                      <a:pt x="10206" y="47481"/>
                    </a:cubicBezTo>
                    <a:cubicBezTo>
                      <a:pt x="12869" y="50143"/>
                      <a:pt x="15975" y="52362"/>
                      <a:pt x="19081" y="54581"/>
                    </a:cubicBezTo>
                    <a:cubicBezTo>
                      <a:pt x="22187" y="55912"/>
                      <a:pt x="25294" y="57687"/>
                      <a:pt x="28844" y="59462"/>
                    </a:cubicBezTo>
                    <a:cubicBezTo>
                      <a:pt x="42156" y="65675"/>
                      <a:pt x="56356" y="69225"/>
                      <a:pt x="70112" y="71443"/>
                    </a:cubicBezTo>
                    <a:cubicBezTo>
                      <a:pt x="77212" y="72331"/>
                      <a:pt x="83868" y="73218"/>
                      <a:pt x="90524" y="73662"/>
                    </a:cubicBezTo>
                    <a:cubicBezTo>
                      <a:pt x="94074" y="73662"/>
                      <a:pt x="97180" y="74106"/>
                      <a:pt x="100287" y="74106"/>
                    </a:cubicBezTo>
                    <a:cubicBezTo>
                      <a:pt x="103393" y="74106"/>
                      <a:pt x="106943" y="74106"/>
                      <a:pt x="110049" y="74106"/>
                    </a:cubicBezTo>
                    <a:cubicBezTo>
                      <a:pt x="122918" y="73662"/>
                      <a:pt x="134899" y="71887"/>
                      <a:pt x="145993" y="69668"/>
                    </a:cubicBezTo>
                    <a:cubicBezTo>
                      <a:pt x="157086" y="67006"/>
                      <a:pt x="166849" y="63900"/>
                      <a:pt x="174836" y="59906"/>
                    </a:cubicBezTo>
                    <a:cubicBezTo>
                      <a:pt x="183267" y="55912"/>
                      <a:pt x="189923" y="51475"/>
                      <a:pt x="194361" y="46150"/>
                    </a:cubicBezTo>
                    <a:cubicBezTo>
                      <a:pt x="196580" y="43487"/>
                      <a:pt x="198355" y="41268"/>
                      <a:pt x="199686" y="39050"/>
                    </a:cubicBezTo>
                    <a:cubicBezTo>
                      <a:pt x="201017" y="36831"/>
                      <a:pt x="201905" y="34612"/>
                      <a:pt x="202348" y="32837"/>
                    </a:cubicBezTo>
                    <a:cubicBezTo>
                      <a:pt x="202792" y="31950"/>
                      <a:pt x="202792" y="31062"/>
                      <a:pt x="202792" y="30175"/>
                    </a:cubicBezTo>
                    <a:cubicBezTo>
                      <a:pt x="202792" y="29287"/>
                      <a:pt x="202792" y="28844"/>
                      <a:pt x="202792" y="28400"/>
                    </a:cubicBezTo>
                    <a:cubicBezTo>
                      <a:pt x="202792" y="27512"/>
                      <a:pt x="202792" y="27069"/>
                      <a:pt x="202792" y="27069"/>
                    </a:cubicBezTo>
                    <a:lnTo>
                      <a:pt x="202792" y="27069"/>
                    </a:lnTo>
                    <a:cubicBezTo>
                      <a:pt x="203236" y="26625"/>
                      <a:pt x="203236" y="25737"/>
                      <a:pt x="203236" y="248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6" name="Рисунок 8">
                <a:extLst>
                  <a:ext uri="{FF2B5EF4-FFF2-40B4-BE49-F238E27FC236}">
                    <a16:creationId xmlns:a16="http://schemas.microsoft.com/office/drawing/2014/main" id="{C8338082-2164-7734-8292-3F6B03483796}"/>
                  </a:ext>
                </a:extLst>
              </p:cNvPr>
              <p:cNvSpPr/>
              <p:nvPr/>
            </p:nvSpPr>
            <p:spPr>
              <a:xfrm>
                <a:off x="510139" y="6559678"/>
                <a:ext cx="193917" cy="84660"/>
              </a:xfrm>
              <a:custGeom>
                <a:avLst/>
                <a:gdLst>
                  <a:gd name="connsiteX0" fmla="*/ 193917 w 193917"/>
                  <a:gd name="connsiteY0" fmla="*/ 39493 h 84660"/>
                  <a:gd name="connsiteX1" fmla="*/ 193917 w 193917"/>
                  <a:gd name="connsiteY1" fmla="*/ 37719 h 84660"/>
                  <a:gd name="connsiteX2" fmla="*/ 193473 w 193917"/>
                  <a:gd name="connsiteY2" fmla="*/ 35500 h 84660"/>
                  <a:gd name="connsiteX3" fmla="*/ 193030 w 193917"/>
                  <a:gd name="connsiteY3" fmla="*/ 34169 h 84660"/>
                  <a:gd name="connsiteX4" fmla="*/ 192586 w 193917"/>
                  <a:gd name="connsiteY4" fmla="*/ 32837 h 84660"/>
                  <a:gd name="connsiteX5" fmla="*/ 191698 w 193917"/>
                  <a:gd name="connsiteY5" fmla="*/ 31506 h 84660"/>
                  <a:gd name="connsiteX6" fmla="*/ 190811 w 193917"/>
                  <a:gd name="connsiteY6" fmla="*/ 30175 h 84660"/>
                  <a:gd name="connsiteX7" fmla="*/ 185486 w 193917"/>
                  <a:gd name="connsiteY7" fmla="*/ 23962 h 84660"/>
                  <a:gd name="connsiteX8" fmla="*/ 166405 w 193917"/>
                  <a:gd name="connsiteY8" fmla="*/ 12425 h 84660"/>
                  <a:gd name="connsiteX9" fmla="*/ 138893 w 193917"/>
                  <a:gd name="connsiteY9" fmla="*/ 3994 h 84660"/>
                  <a:gd name="connsiteX10" fmla="*/ 105168 w 193917"/>
                  <a:gd name="connsiteY10" fmla="*/ 0 h 84660"/>
                  <a:gd name="connsiteX11" fmla="*/ 104724 w 193917"/>
                  <a:gd name="connsiteY11" fmla="*/ 0 h 84660"/>
                  <a:gd name="connsiteX12" fmla="*/ 104724 w 193917"/>
                  <a:gd name="connsiteY12" fmla="*/ 444 h 84660"/>
                  <a:gd name="connsiteX13" fmla="*/ 105168 w 193917"/>
                  <a:gd name="connsiteY13" fmla="*/ 444 h 84660"/>
                  <a:gd name="connsiteX14" fmla="*/ 138893 w 193917"/>
                  <a:gd name="connsiteY14" fmla="*/ 4437 h 84660"/>
                  <a:gd name="connsiteX15" fmla="*/ 165961 w 193917"/>
                  <a:gd name="connsiteY15" fmla="*/ 13312 h 84660"/>
                  <a:gd name="connsiteX16" fmla="*/ 184155 w 193917"/>
                  <a:gd name="connsiteY16" fmla="*/ 25294 h 84660"/>
                  <a:gd name="connsiteX17" fmla="*/ 189036 w 193917"/>
                  <a:gd name="connsiteY17" fmla="*/ 31506 h 84660"/>
                  <a:gd name="connsiteX18" fmla="*/ 189923 w 193917"/>
                  <a:gd name="connsiteY18" fmla="*/ 32837 h 84660"/>
                  <a:gd name="connsiteX19" fmla="*/ 190367 w 193917"/>
                  <a:gd name="connsiteY19" fmla="*/ 34169 h 84660"/>
                  <a:gd name="connsiteX20" fmla="*/ 190811 w 193917"/>
                  <a:gd name="connsiteY20" fmla="*/ 35500 h 84660"/>
                  <a:gd name="connsiteX21" fmla="*/ 191255 w 193917"/>
                  <a:gd name="connsiteY21" fmla="*/ 36831 h 84660"/>
                  <a:gd name="connsiteX22" fmla="*/ 191698 w 193917"/>
                  <a:gd name="connsiteY22" fmla="*/ 39050 h 84660"/>
                  <a:gd name="connsiteX23" fmla="*/ 191698 w 193917"/>
                  <a:gd name="connsiteY23" fmla="*/ 40381 h 84660"/>
                  <a:gd name="connsiteX24" fmla="*/ 191698 w 193917"/>
                  <a:gd name="connsiteY24" fmla="*/ 41712 h 84660"/>
                  <a:gd name="connsiteX25" fmla="*/ 191698 w 193917"/>
                  <a:gd name="connsiteY25" fmla="*/ 43043 h 84660"/>
                  <a:gd name="connsiteX26" fmla="*/ 191698 w 193917"/>
                  <a:gd name="connsiteY26" fmla="*/ 44375 h 84660"/>
                  <a:gd name="connsiteX27" fmla="*/ 191255 w 193917"/>
                  <a:gd name="connsiteY27" fmla="*/ 46150 h 84660"/>
                  <a:gd name="connsiteX28" fmla="*/ 190811 w 193917"/>
                  <a:gd name="connsiteY28" fmla="*/ 47481 h 84660"/>
                  <a:gd name="connsiteX29" fmla="*/ 190367 w 193917"/>
                  <a:gd name="connsiteY29" fmla="*/ 48812 h 84660"/>
                  <a:gd name="connsiteX30" fmla="*/ 189923 w 193917"/>
                  <a:gd name="connsiteY30" fmla="*/ 50143 h 84660"/>
                  <a:gd name="connsiteX31" fmla="*/ 189036 w 193917"/>
                  <a:gd name="connsiteY31" fmla="*/ 51475 h 84660"/>
                  <a:gd name="connsiteX32" fmla="*/ 184155 w 193917"/>
                  <a:gd name="connsiteY32" fmla="*/ 57687 h 84660"/>
                  <a:gd name="connsiteX33" fmla="*/ 165961 w 193917"/>
                  <a:gd name="connsiteY33" fmla="*/ 69225 h 84660"/>
                  <a:gd name="connsiteX34" fmla="*/ 138893 w 193917"/>
                  <a:gd name="connsiteY34" fmla="*/ 77212 h 84660"/>
                  <a:gd name="connsiteX35" fmla="*/ 105612 w 193917"/>
                  <a:gd name="connsiteY35" fmla="*/ 81206 h 84660"/>
                  <a:gd name="connsiteX36" fmla="*/ 67893 w 193917"/>
                  <a:gd name="connsiteY36" fmla="*/ 79431 h 84660"/>
                  <a:gd name="connsiteX37" fmla="*/ 29287 w 193917"/>
                  <a:gd name="connsiteY37" fmla="*/ 69225 h 84660"/>
                  <a:gd name="connsiteX38" fmla="*/ 11537 w 193917"/>
                  <a:gd name="connsiteY38" fmla="*/ 58575 h 84660"/>
                  <a:gd name="connsiteX39" fmla="*/ 4881 w 193917"/>
                  <a:gd name="connsiteY39" fmla="*/ 51031 h 84660"/>
                  <a:gd name="connsiteX40" fmla="*/ 2219 w 193917"/>
                  <a:gd name="connsiteY40" fmla="*/ 41712 h 84660"/>
                  <a:gd name="connsiteX41" fmla="*/ 2219 w 193917"/>
                  <a:gd name="connsiteY41" fmla="*/ 39050 h 84660"/>
                  <a:gd name="connsiteX42" fmla="*/ 2662 w 193917"/>
                  <a:gd name="connsiteY42" fmla="*/ 36831 h 84660"/>
                  <a:gd name="connsiteX43" fmla="*/ 4437 w 193917"/>
                  <a:gd name="connsiteY43" fmla="*/ 32394 h 84660"/>
                  <a:gd name="connsiteX44" fmla="*/ 11094 w 193917"/>
                  <a:gd name="connsiteY44" fmla="*/ 24406 h 84660"/>
                  <a:gd name="connsiteX45" fmla="*/ 28400 w 193917"/>
                  <a:gd name="connsiteY45" fmla="*/ 13756 h 84660"/>
                  <a:gd name="connsiteX46" fmla="*/ 67449 w 193917"/>
                  <a:gd name="connsiteY46" fmla="*/ 3106 h 84660"/>
                  <a:gd name="connsiteX47" fmla="*/ 79874 w 193917"/>
                  <a:gd name="connsiteY47" fmla="*/ 1775 h 84660"/>
                  <a:gd name="connsiteX48" fmla="*/ 79874 w 193917"/>
                  <a:gd name="connsiteY48" fmla="*/ 1331 h 84660"/>
                  <a:gd name="connsiteX49" fmla="*/ 67449 w 193917"/>
                  <a:gd name="connsiteY49" fmla="*/ 2662 h 84660"/>
                  <a:gd name="connsiteX50" fmla="*/ 28400 w 193917"/>
                  <a:gd name="connsiteY50" fmla="*/ 12869 h 84660"/>
                  <a:gd name="connsiteX51" fmla="*/ 10206 w 193917"/>
                  <a:gd name="connsiteY51" fmla="*/ 23519 h 84660"/>
                  <a:gd name="connsiteX52" fmla="*/ 3106 w 193917"/>
                  <a:gd name="connsiteY52" fmla="*/ 31506 h 84660"/>
                  <a:gd name="connsiteX53" fmla="*/ 887 w 193917"/>
                  <a:gd name="connsiteY53" fmla="*/ 36387 h 84660"/>
                  <a:gd name="connsiteX54" fmla="*/ 444 w 193917"/>
                  <a:gd name="connsiteY54" fmla="*/ 39050 h 84660"/>
                  <a:gd name="connsiteX55" fmla="*/ 0 w 193917"/>
                  <a:gd name="connsiteY55" fmla="*/ 41712 h 84660"/>
                  <a:gd name="connsiteX56" fmla="*/ 3106 w 193917"/>
                  <a:gd name="connsiteY56" fmla="*/ 52362 h 84660"/>
                  <a:gd name="connsiteX57" fmla="*/ 10206 w 193917"/>
                  <a:gd name="connsiteY57" fmla="*/ 60793 h 84660"/>
                  <a:gd name="connsiteX58" fmla="*/ 27956 w 193917"/>
                  <a:gd name="connsiteY58" fmla="*/ 71887 h 84660"/>
                  <a:gd name="connsiteX59" fmla="*/ 67449 w 193917"/>
                  <a:gd name="connsiteY59" fmla="*/ 82537 h 84660"/>
                  <a:gd name="connsiteX60" fmla="*/ 105612 w 193917"/>
                  <a:gd name="connsiteY60" fmla="*/ 84312 h 84660"/>
                  <a:gd name="connsiteX61" fmla="*/ 139336 w 193917"/>
                  <a:gd name="connsiteY61" fmla="*/ 80318 h 84660"/>
                  <a:gd name="connsiteX62" fmla="*/ 166849 w 193917"/>
                  <a:gd name="connsiteY62" fmla="*/ 71443 h 84660"/>
                  <a:gd name="connsiteX63" fmla="*/ 185486 w 193917"/>
                  <a:gd name="connsiteY63" fmla="*/ 59462 h 84660"/>
                  <a:gd name="connsiteX64" fmla="*/ 190811 w 193917"/>
                  <a:gd name="connsiteY64" fmla="*/ 52806 h 84660"/>
                  <a:gd name="connsiteX65" fmla="*/ 191698 w 193917"/>
                  <a:gd name="connsiteY65" fmla="*/ 51031 h 84660"/>
                  <a:gd name="connsiteX66" fmla="*/ 192586 w 193917"/>
                  <a:gd name="connsiteY66" fmla="*/ 49700 h 84660"/>
                  <a:gd name="connsiteX67" fmla="*/ 193030 w 193917"/>
                  <a:gd name="connsiteY67" fmla="*/ 48368 h 84660"/>
                  <a:gd name="connsiteX68" fmla="*/ 193473 w 193917"/>
                  <a:gd name="connsiteY68" fmla="*/ 47037 h 84660"/>
                  <a:gd name="connsiteX69" fmla="*/ 193917 w 193917"/>
                  <a:gd name="connsiteY69" fmla="*/ 44818 h 84660"/>
                  <a:gd name="connsiteX70" fmla="*/ 193917 w 193917"/>
                  <a:gd name="connsiteY70" fmla="*/ 43043 h 84660"/>
                  <a:gd name="connsiteX71" fmla="*/ 193917 w 193917"/>
                  <a:gd name="connsiteY71" fmla="*/ 41712 h 84660"/>
                  <a:gd name="connsiteX72" fmla="*/ 193917 w 193917"/>
                  <a:gd name="connsiteY72" fmla="*/ 41712 h 84660"/>
                  <a:gd name="connsiteX73" fmla="*/ 193917 w 193917"/>
                  <a:gd name="connsiteY73" fmla="*/ 39493 h 8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93917" h="84660">
                    <a:moveTo>
                      <a:pt x="193917" y="39493"/>
                    </a:moveTo>
                    <a:cubicBezTo>
                      <a:pt x="193917" y="39050"/>
                      <a:pt x="193917" y="38606"/>
                      <a:pt x="193917" y="37719"/>
                    </a:cubicBezTo>
                    <a:cubicBezTo>
                      <a:pt x="193917" y="37275"/>
                      <a:pt x="193473" y="36387"/>
                      <a:pt x="193473" y="35500"/>
                    </a:cubicBezTo>
                    <a:cubicBezTo>
                      <a:pt x="193473" y="35056"/>
                      <a:pt x="193030" y="34612"/>
                      <a:pt x="193030" y="34169"/>
                    </a:cubicBezTo>
                    <a:cubicBezTo>
                      <a:pt x="193030" y="33725"/>
                      <a:pt x="192586" y="33281"/>
                      <a:pt x="192586" y="32837"/>
                    </a:cubicBezTo>
                    <a:cubicBezTo>
                      <a:pt x="192586" y="32394"/>
                      <a:pt x="192142" y="31950"/>
                      <a:pt x="191698" y="31506"/>
                    </a:cubicBezTo>
                    <a:cubicBezTo>
                      <a:pt x="191255" y="31062"/>
                      <a:pt x="191255" y="30619"/>
                      <a:pt x="190811" y="30175"/>
                    </a:cubicBezTo>
                    <a:cubicBezTo>
                      <a:pt x="189480" y="27956"/>
                      <a:pt x="187705" y="25737"/>
                      <a:pt x="185486" y="23962"/>
                    </a:cubicBezTo>
                    <a:cubicBezTo>
                      <a:pt x="181049" y="19525"/>
                      <a:pt x="174392" y="15531"/>
                      <a:pt x="166405" y="12425"/>
                    </a:cubicBezTo>
                    <a:cubicBezTo>
                      <a:pt x="158417" y="8875"/>
                      <a:pt x="149099" y="6212"/>
                      <a:pt x="138893" y="3994"/>
                    </a:cubicBezTo>
                    <a:cubicBezTo>
                      <a:pt x="128686" y="1775"/>
                      <a:pt x="117149" y="444"/>
                      <a:pt x="105168" y="0"/>
                    </a:cubicBezTo>
                    <a:lnTo>
                      <a:pt x="104724" y="0"/>
                    </a:lnTo>
                    <a:lnTo>
                      <a:pt x="104724" y="444"/>
                    </a:lnTo>
                    <a:lnTo>
                      <a:pt x="105168" y="444"/>
                    </a:lnTo>
                    <a:cubicBezTo>
                      <a:pt x="117149" y="887"/>
                      <a:pt x="128686" y="2219"/>
                      <a:pt x="138893" y="4437"/>
                    </a:cubicBezTo>
                    <a:cubicBezTo>
                      <a:pt x="149099" y="6656"/>
                      <a:pt x="158417" y="9762"/>
                      <a:pt x="165961" y="13312"/>
                    </a:cubicBezTo>
                    <a:cubicBezTo>
                      <a:pt x="173505" y="16862"/>
                      <a:pt x="180161" y="20856"/>
                      <a:pt x="184155" y="25294"/>
                    </a:cubicBezTo>
                    <a:cubicBezTo>
                      <a:pt x="186374" y="27512"/>
                      <a:pt x="188148" y="29287"/>
                      <a:pt x="189036" y="31506"/>
                    </a:cubicBezTo>
                    <a:cubicBezTo>
                      <a:pt x="189480" y="31950"/>
                      <a:pt x="189480" y="32394"/>
                      <a:pt x="189923" y="32837"/>
                    </a:cubicBezTo>
                    <a:cubicBezTo>
                      <a:pt x="190367" y="33281"/>
                      <a:pt x="190367" y="33725"/>
                      <a:pt x="190367" y="34169"/>
                    </a:cubicBezTo>
                    <a:cubicBezTo>
                      <a:pt x="190367" y="34612"/>
                      <a:pt x="190811" y="35056"/>
                      <a:pt x="190811" y="35500"/>
                    </a:cubicBezTo>
                    <a:cubicBezTo>
                      <a:pt x="190811" y="35944"/>
                      <a:pt x="191255" y="36387"/>
                      <a:pt x="191255" y="36831"/>
                    </a:cubicBezTo>
                    <a:cubicBezTo>
                      <a:pt x="191698" y="37719"/>
                      <a:pt x="191698" y="38162"/>
                      <a:pt x="191698" y="39050"/>
                    </a:cubicBezTo>
                    <a:cubicBezTo>
                      <a:pt x="191698" y="39493"/>
                      <a:pt x="191698" y="39937"/>
                      <a:pt x="191698" y="40381"/>
                    </a:cubicBezTo>
                    <a:cubicBezTo>
                      <a:pt x="191698" y="40825"/>
                      <a:pt x="191698" y="41268"/>
                      <a:pt x="191698" y="41712"/>
                    </a:cubicBezTo>
                    <a:cubicBezTo>
                      <a:pt x="191698" y="41712"/>
                      <a:pt x="191698" y="42156"/>
                      <a:pt x="191698" y="43043"/>
                    </a:cubicBezTo>
                    <a:cubicBezTo>
                      <a:pt x="191698" y="43487"/>
                      <a:pt x="191698" y="43931"/>
                      <a:pt x="191698" y="44375"/>
                    </a:cubicBezTo>
                    <a:cubicBezTo>
                      <a:pt x="191698" y="44818"/>
                      <a:pt x="191698" y="45706"/>
                      <a:pt x="191255" y="46150"/>
                    </a:cubicBezTo>
                    <a:cubicBezTo>
                      <a:pt x="191255" y="46593"/>
                      <a:pt x="190811" y="47037"/>
                      <a:pt x="190811" y="47481"/>
                    </a:cubicBezTo>
                    <a:cubicBezTo>
                      <a:pt x="190811" y="47925"/>
                      <a:pt x="190367" y="48368"/>
                      <a:pt x="190367" y="48812"/>
                    </a:cubicBezTo>
                    <a:cubicBezTo>
                      <a:pt x="190367" y="49256"/>
                      <a:pt x="189923" y="49700"/>
                      <a:pt x="189923" y="50143"/>
                    </a:cubicBezTo>
                    <a:cubicBezTo>
                      <a:pt x="189480" y="50587"/>
                      <a:pt x="189480" y="51031"/>
                      <a:pt x="189036" y="51475"/>
                    </a:cubicBezTo>
                    <a:cubicBezTo>
                      <a:pt x="187705" y="53250"/>
                      <a:pt x="185930" y="55468"/>
                      <a:pt x="184155" y="57687"/>
                    </a:cubicBezTo>
                    <a:cubicBezTo>
                      <a:pt x="179717" y="61681"/>
                      <a:pt x="173505" y="65675"/>
                      <a:pt x="165961" y="69225"/>
                    </a:cubicBezTo>
                    <a:cubicBezTo>
                      <a:pt x="158417" y="72774"/>
                      <a:pt x="149099" y="75437"/>
                      <a:pt x="138893" y="77212"/>
                    </a:cubicBezTo>
                    <a:cubicBezTo>
                      <a:pt x="128686" y="79431"/>
                      <a:pt x="117593" y="80762"/>
                      <a:pt x="105612" y="81206"/>
                    </a:cubicBezTo>
                    <a:cubicBezTo>
                      <a:pt x="93630" y="81649"/>
                      <a:pt x="81206" y="81206"/>
                      <a:pt x="67893" y="79431"/>
                    </a:cubicBezTo>
                    <a:cubicBezTo>
                      <a:pt x="55025" y="77656"/>
                      <a:pt x="41712" y="74549"/>
                      <a:pt x="29287" y="69225"/>
                    </a:cubicBezTo>
                    <a:cubicBezTo>
                      <a:pt x="23075" y="66562"/>
                      <a:pt x="16862" y="63456"/>
                      <a:pt x="11537" y="58575"/>
                    </a:cubicBezTo>
                    <a:cubicBezTo>
                      <a:pt x="8875" y="56356"/>
                      <a:pt x="6656" y="53693"/>
                      <a:pt x="4881" y="51031"/>
                    </a:cubicBezTo>
                    <a:cubicBezTo>
                      <a:pt x="3106" y="47925"/>
                      <a:pt x="2219" y="44818"/>
                      <a:pt x="2219" y="41712"/>
                    </a:cubicBezTo>
                    <a:cubicBezTo>
                      <a:pt x="2219" y="40825"/>
                      <a:pt x="2219" y="39937"/>
                      <a:pt x="2219" y="39050"/>
                    </a:cubicBezTo>
                    <a:cubicBezTo>
                      <a:pt x="2219" y="38162"/>
                      <a:pt x="2662" y="37275"/>
                      <a:pt x="2662" y="36831"/>
                    </a:cubicBezTo>
                    <a:cubicBezTo>
                      <a:pt x="3106" y="35056"/>
                      <a:pt x="3994" y="33725"/>
                      <a:pt x="4437" y="32394"/>
                    </a:cubicBezTo>
                    <a:cubicBezTo>
                      <a:pt x="6212" y="29287"/>
                      <a:pt x="8431" y="27069"/>
                      <a:pt x="11094" y="24406"/>
                    </a:cubicBezTo>
                    <a:cubicBezTo>
                      <a:pt x="16419" y="19969"/>
                      <a:pt x="22187" y="16419"/>
                      <a:pt x="28400" y="13756"/>
                    </a:cubicBezTo>
                    <a:cubicBezTo>
                      <a:pt x="40825" y="7987"/>
                      <a:pt x="54137" y="5325"/>
                      <a:pt x="67449" y="3106"/>
                    </a:cubicBezTo>
                    <a:cubicBezTo>
                      <a:pt x="71443" y="2662"/>
                      <a:pt x="75881" y="2219"/>
                      <a:pt x="79874" y="1775"/>
                    </a:cubicBezTo>
                    <a:lnTo>
                      <a:pt x="79874" y="1331"/>
                    </a:lnTo>
                    <a:cubicBezTo>
                      <a:pt x="75881" y="1775"/>
                      <a:pt x="71443" y="2219"/>
                      <a:pt x="67449" y="2662"/>
                    </a:cubicBezTo>
                    <a:cubicBezTo>
                      <a:pt x="54581" y="4437"/>
                      <a:pt x="40825" y="7544"/>
                      <a:pt x="28400" y="12869"/>
                    </a:cubicBezTo>
                    <a:cubicBezTo>
                      <a:pt x="22187" y="15531"/>
                      <a:pt x="15975" y="19081"/>
                      <a:pt x="10206" y="23519"/>
                    </a:cubicBezTo>
                    <a:cubicBezTo>
                      <a:pt x="7544" y="25737"/>
                      <a:pt x="4881" y="28400"/>
                      <a:pt x="3106" y="31506"/>
                    </a:cubicBezTo>
                    <a:cubicBezTo>
                      <a:pt x="2219" y="33281"/>
                      <a:pt x="1331" y="34612"/>
                      <a:pt x="887" y="36387"/>
                    </a:cubicBezTo>
                    <a:cubicBezTo>
                      <a:pt x="444" y="37275"/>
                      <a:pt x="444" y="38162"/>
                      <a:pt x="444" y="39050"/>
                    </a:cubicBezTo>
                    <a:cubicBezTo>
                      <a:pt x="444" y="39937"/>
                      <a:pt x="444" y="40825"/>
                      <a:pt x="0" y="41712"/>
                    </a:cubicBezTo>
                    <a:cubicBezTo>
                      <a:pt x="0" y="45262"/>
                      <a:pt x="1331" y="49256"/>
                      <a:pt x="3106" y="52362"/>
                    </a:cubicBezTo>
                    <a:cubicBezTo>
                      <a:pt x="4881" y="55468"/>
                      <a:pt x="7544" y="58131"/>
                      <a:pt x="10206" y="60793"/>
                    </a:cubicBezTo>
                    <a:cubicBezTo>
                      <a:pt x="15531" y="65675"/>
                      <a:pt x="21744" y="69225"/>
                      <a:pt x="27956" y="71887"/>
                    </a:cubicBezTo>
                    <a:cubicBezTo>
                      <a:pt x="40825" y="77656"/>
                      <a:pt x="54137" y="80762"/>
                      <a:pt x="67449" y="82537"/>
                    </a:cubicBezTo>
                    <a:cubicBezTo>
                      <a:pt x="80762" y="84312"/>
                      <a:pt x="93187" y="85199"/>
                      <a:pt x="105612" y="84312"/>
                    </a:cubicBezTo>
                    <a:cubicBezTo>
                      <a:pt x="117593" y="83868"/>
                      <a:pt x="129130" y="82537"/>
                      <a:pt x="139336" y="80318"/>
                    </a:cubicBezTo>
                    <a:cubicBezTo>
                      <a:pt x="149543" y="78099"/>
                      <a:pt x="158861" y="74993"/>
                      <a:pt x="166849" y="71443"/>
                    </a:cubicBezTo>
                    <a:cubicBezTo>
                      <a:pt x="174836" y="67893"/>
                      <a:pt x="181049" y="63900"/>
                      <a:pt x="185486" y="59462"/>
                    </a:cubicBezTo>
                    <a:cubicBezTo>
                      <a:pt x="187705" y="57243"/>
                      <a:pt x="189480" y="55025"/>
                      <a:pt x="190811" y="52806"/>
                    </a:cubicBezTo>
                    <a:cubicBezTo>
                      <a:pt x="191255" y="52362"/>
                      <a:pt x="191255" y="51918"/>
                      <a:pt x="191698" y="51031"/>
                    </a:cubicBezTo>
                    <a:cubicBezTo>
                      <a:pt x="192142" y="50587"/>
                      <a:pt x="192142" y="50143"/>
                      <a:pt x="192586" y="49700"/>
                    </a:cubicBezTo>
                    <a:cubicBezTo>
                      <a:pt x="192586" y="49256"/>
                      <a:pt x="193030" y="48812"/>
                      <a:pt x="193030" y="48368"/>
                    </a:cubicBezTo>
                    <a:cubicBezTo>
                      <a:pt x="193030" y="47925"/>
                      <a:pt x="193473" y="47481"/>
                      <a:pt x="193473" y="47037"/>
                    </a:cubicBezTo>
                    <a:cubicBezTo>
                      <a:pt x="193917" y="46150"/>
                      <a:pt x="193917" y="45262"/>
                      <a:pt x="193917" y="44818"/>
                    </a:cubicBezTo>
                    <a:cubicBezTo>
                      <a:pt x="193917" y="43931"/>
                      <a:pt x="193917" y="43487"/>
                      <a:pt x="193917" y="43043"/>
                    </a:cubicBezTo>
                    <a:cubicBezTo>
                      <a:pt x="193917" y="42156"/>
                      <a:pt x="193917" y="41712"/>
                      <a:pt x="193917" y="41712"/>
                    </a:cubicBezTo>
                    <a:lnTo>
                      <a:pt x="193917" y="41712"/>
                    </a:lnTo>
                    <a:cubicBezTo>
                      <a:pt x="193917" y="40825"/>
                      <a:pt x="193917" y="40381"/>
                      <a:pt x="193917" y="39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7" name="Рисунок 8">
                <a:extLst>
                  <a:ext uri="{FF2B5EF4-FFF2-40B4-BE49-F238E27FC236}">
                    <a16:creationId xmlns:a16="http://schemas.microsoft.com/office/drawing/2014/main" id="{B0D4AA35-0DFD-D998-7A3D-4D8BD347DFAF}"/>
                  </a:ext>
                </a:extLst>
              </p:cNvPr>
              <p:cNvSpPr/>
              <p:nvPr/>
            </p:nvSpPr>
            <p:spPr>
              <a:xfrm>
                <a:off x="585576" y="6474035"/>
                <a:ext cx="31505" cy="107830"/>
              </a:xfrm>
              <a:custGeom>
                <a:avLst/>
                <a:gdLst>
                  <a:gd name="connsiteX0" fmla="*/ 31506 w 31505"/>
                  <a:gd name="connsiteY0" fmla="*/ 0 h 107830"/>
                  <a:gd name="connsiteX1" fmla="*/ 28844 w 31505"/>
                  <a:gd name="connsiteY1" fmla="*/ 887 h 107830"/>
                  <a:gd name="connsiteX2" fmla="*/ 26181 w 31505"/>
                  <a:gd name="connsiteY2" fmla="*/ 1331 h 107830"/>
                  <a:gd name="connsiteX3" fmla="*/ 26181 w 31505"/>
                  <a:gd name="connsiteY3" fmla="*/ 101174 h 107830"/>
                  <a:gd name="connsiteX4" fmla="*/ 15087 w 31505"/>
                  <a:gd name="connsiteY4" fmla="*/ 102949 h 107830"/>
                  <a:gd name="connsiteX5" fmla="*/ 15087 w 31505"/>
                  <a:gd name="connsiteY5" fmla="*/ 102949 h 107830"/>
                  <a:gd name="connsiteX6" fmla="*/ 6212 w 31505"/>
                  <a:gd name="connsiteY6" fmla="*/ 100287 h 107830"/>
                  <a:gd name="connsiteX7" fmla="*/ 5325 w 31505"/>
                  <a:gd name="connsiteY7" fmla="*/ 3550 h 107830"/>
                  <a:gd name="connsiteX8" fmla="*/ 2662 w 31505"/>
                  <a:gd name="connsiteY8" fmla="*/ 3550 h 107830"/>
                  <a:gd name="connsiteX9" fmla="*/ 0 w 31505"/>
                  <a:gd name="connsiteY9" fmla="*/ 3550 h 107830"/>
                  <a:gd name="connsiteX10" fmla="*/ 887 w 31505"/>
                  <a:gd name="connsiteY10" fmla="*/ 100731 h 107830"/>
                  <a:gd name="connsiteX11" fmla="*/ 1331 w 31505"/>
                  <a:gd name="connsiteY11" fmla="*/ 102506 h 107830"/>
                  <a:gd name="connsiteX12" fmla="*/ 15087 w 31505"/>
                  <a:gd name="connsiteY12" fmla="*/ 107831 h 107830"/>
                  <a:gd name="connsiteX13" fmla="*/ 15087 w 31505"/>
                  <a:gd name="connsiteY13" fmla="*/ 107831 h 107830"/>
                  <a:gd name="connsiteX14" fmla="*/ 30175 w 31505"/>
                  <a:gd name="connsiteY14" fmla="*/ 104281 h 107830"/>
                  <a:gd name="connsiteX15" fmla="*/ 31062 w 31505"/>
                  <a:gd name="connsiteY15" fmla="*/ 101618 h 107830"/>
                  <a:gd name="connsiteX16" fmla="*/ 31506 w 31505"/>
                  <a:gd name="connsiteY16" fmla="*/ 0 h 10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505" h="107830">
                    <a:moveTo>
                      <a:pt x="31506" y="0"/>
                    </a:moveTo>
                    <a:cubicBezTo>
                      <a:pt x="30619" y="444"/>
                      <a:pt x="29731" y="444"/>
                      <a:pt x="28844" y="887"/>
                    </a:cubicBezTo>
                    <a:cubicBezTo>
                      <a:pt x="27956" y="1331"/>
                      <a:pt x="27069" y="1331"/>
                      <a:pt x="26181" y="1331"/>
                    </a:cubicBezTo>
                    <a:lnTo>
                      <a:pt x="26181" y="101174"/>
                    </a:lnTo>
                    <a:cubicBezTo>
                      <a:pt x="25737" y="101618"/>
                      <a:pt x="23519" y="102949"/>
                      <a:pt x="15087" y="102949"/>
                    </a:cubicBezTo>
                    <a:lnTo>
                      <a:pt x="15087" y="102949"/>
                    </a:lnTo>
                    <a:cubicBezTo>
                      <a:pt x="8875" y="102949"/>
                      <a:pt x="6212" y="101174"/>
                      <a:pt x="6212" y="100287"/>
                    </a:cubicBezTo>
                    <a:lnTo>
                      <a:pt x="5325" y="3550"/>
                    </a:lnTo>
                    <a:cubicBezTo>
                      <a:pt x="4437" y="3550"/>
                      <a:pt x="3550" y="3550"/>
                      <a:pt x="2662" y="3550"/>
                    </a:cubicBezTo>
                    <a:cubicBezTo>
                      <a:pt x="1775" y="3550"/>
                      <a:pt x="887" y="3550"/>
                      <a:pt x="0" y="3550"/>
                    </a:cubicBezTo>
                    <a:lnTo>
                      <a:pt x="887" y="100731"/>
                    </a:lnTo>
                    <a:cubicBezTo>
                      <a:pt x="887" y="101174"/>
                      <a:pt x="887" y="101618"/>
                      <a:pt x="1331" y="102506"/>
                    </a:cubicBezTo>
                    <a:cubicBezTo>
                      <a:pt x="2219" y="105168"/>
                      <a:pt x="7100" y="107831"/>
                      <a:pt x="15087" y="107831"/>
                    </a:cubicBezTo>
                    <a:lnTo>
                      <a:pt x="15087" y="107831"/>
                    </a:lnTo>
                    <a:cubicBezTo>
                      <a:pt x="23075" y="107831"/>
                      <a:pt x="27956" y="106499"/>
                      <a:pt x="30175" y="104281"/>
                    </a:cubicBezTo>
                    <a:cubicBezTo>
                      <a:pt x="31062" y="102949"/>
                      <a:pt x="31062" y="102062"/>
                      <a:pt x="31062" y="101618"/>
                    </a:cubicBezTo>
                    <a:lnTo>
                      <a:pt x="315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8" name="Рисунок 8">
                <a:extLst>
                  <a:ext uri="{FF2B5EF4-FFF2-40B4-BE49-F238E27FC236}">
                    <a16:creationId xmlns:a16="http://schemas.microsoft.com/office/drawing/2014/main" id="{E977E0F8-CB8F-41C6-B796-A7485FCD1DBE}"/>
                  </a:ext>
                </a:extLst>
              </p:cNvPr>
              <p:cNvSpPr/>
              <p:nvPr/>
            </p:nvSpPr>
            <p:spPr>
              <a:xfrm>
                <a:off x="608651" y="6478029"/>
                <a:ext cx="4437" cy="89636"/>
              </a:xfrm>
              <a:custGeom>
                <a:avLst/>
                <a:gdLst>
                  <a:gd name="connsiteX0" fmla="*/ 0 w 4437"/>
                  <a:gd name="connsiteY0" fmla="*/ 0 h 89636"/>
                  <a:gd name="connsiteX1" fmla="*/ 0 w 4437"/>
                  <a:gd name="connsiteY1" fmla="*/ 89637 h 89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37" h="89636">
                    <a:moveTo>
                      <a:pt x="0" y="0"/>
                    </a:moveTo>
                    <a:lnTo>
                      <a:pt x="0" y="89637"/>
                    </a:lnTo>
                  </a:path>
                </a:pathLst>
              </a:custGeom>
              <a:ln w="195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9" name="Рисунок 8">
                <a:extLst>
                  <a:ext uri="{FF2B5EF4-FFF2-40B4-BE49-F238E27FC236}">
                    <a16:creationId xmlns:a16="http://schemas.microsoft.com/office/drawing/2014/main" id="{FD0B991E-2009-DEF2-46CF-DF0E4B233823}"/>
                  </a:ext>
                </a:extLst>
              </p:cNvPr>
              <p:cNvSpPr/>
              <p:nvPr/>
            </p:nvSpPr>
            <p:spPr>
              <a:xfrm>
                <a:off x="605545" y="6437591"/>
                <a:ext cx="51474" cy="46650"/>
              </a:xfrm>
              <a:custGeom>
                <a:avLst/>
                <a:gdLst>
                  <a:gd name="connsiteX0" fmla="*/ 51475 w 51474"/>
                  <a:gd name="connsiteY0" fmla="*/ 5826 h 46650"/>
                  <a:gd name="connsiteX1" fmla="*/ 50587 w 51474"/>
                  <a:gd name="connsiteY1" fmla="*/ 13813 h 46650"/>
                  <a:gd name="connsiteX2" fmla="*/ 32837 w 51474"/>
                  <a:gd name="connsiteY2" fmla="*/ 44875 h 46650"/>
                  <a:gd name="connsiteX3" fmla="*/ 21744 w 51474"/>
                  <a:gd name="connsiteY3" fmla="*/ 46650 h 46650"/>
                  <a:gd name="connsiteX4" fmla="*/ 0 w 51474"/>
                  <a:gd name="connsiteY4" fmla="*/ 39107 h 46650"/>
                  <a:gd name="connsiteX5" fmla="*/ 14644 w 51474"/>
                  <a:gd name="connsiteY5" fmla="*/ 35557 h 46650"/>
                  <a:gd name="connsiteX6" fmla="*/ 29287 w 51474"/>
                  <a:gd name="connsiteY6" fmla="*/ 35557 h 46650"/>
                  <a:gd name="connsiteX7" fmla="*/ 39493 w 51474"/>
                  <a:gd name="connsiteY7" fmla="*/ 18250 h 46650"/>
                  <a:gd name="connsiteX8" fmla="*/ 40825 w 51474"/>
                  <a:gd name="connsiteY8" fmla="*/ 12038 h 46650"/>
                  <a:gd name="connsiteX9" fmla="*/ 41712 w 51474"/>
                  <a:gd name="connsiteY9" fmla="*/ 4494 h 46650"/>
                  <a:gd name="connsiteX10" fmla="*/ 47037 w 51474"/>
                  <a:gd name="connsiteY10" fmla="*/ 57 h 46650"/>
                  <a:gd name="connsiteX11" fmla="*/ 50143 w 51474"/>
                  <a:gd name="connsiteY11" fmla="*/ 1388 h 46650"/>
                  <a:gd name="connsiteX12" fmla="*/ 51475 w 51474"/>
                  <a:gd name="connsiteY12" fmla="*/ 5826 h 4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474" h="46650">
                    <a:moveTo>
                      <a:pt x="51475" y="5826"/>
                    </a:moveTo>
                    <a:lnTo>
                      <a:pt x="50587" y="13813"/>
                    </a:lnTo>
                    <a:cubicBezTo>
                      <a:pt x="47925" y="26682"/>
                      <a:pt x="43931" y="40882"/>
                      <a:pt x="32837" y="44875"/>
                    </a:cubicBezTo>
                    <a:cubicBezTo>
                      <a:pt x="29287" y="46207"/>
                      <a:pt x="25737" y="46650"/>
                      <a:pt x="21744" y="46650"/>
                    </a:cubicBezTo>
                    <a:cubicBezTo>
                      <a:pt x="14200" y="46650"/>
                      <a:pt x="7100" y="43988"/>
                      <a:pt x="0" y="39107"/>
                    </a:cubicBezTo>
                    <a:cubicBezTo>
                      <a:pt x="5325" y="38219"/>
                      <a:pt x="9762" y="37332"/>
                      <a:pt x="14644" y="35557"/>
                    </a:cubicBezTo>
                    <a:cubicBezTo>
                      <a:pt x="19525" y="37332"/>
                      <a:pt x="24850" y="37332"/>
                      <a:pt x="29287" y="35557"/>
                    </a:cubicBezTo>
                    <a:cubicBezTo>
                      <a:pt x="34168" y="33782"/>
                      <a:pt x="37275" y="26682"/>
                      <a:pt x="39493" y="18250"/>
                    </a:cubicBezTo>
                    <a:cubicBezTo>
                      <a:pt x="39937" y="16032"/>
                      <a:pt x="40381" y="14257"/>
                      <a:pt x="40825" y="12038"/>
                    </a:cubicBezTo>
                    <a:lnTo>
                      <a:pt x="41712" y="4494"/>
                    </a:lnTo>
                    <a:cubicBezTo>
                      <a:pt x="42156" y="1832"/>
                      <a:pt x="44375" y="-387"/>
                      <a:pt x="47037" y="57"/>
                    </a:cubicBezTo>
                    <a:cubicBezTo>
                      <a:pt x="48368" y="57"/>
                      <a:pt x="49256" y="944"/>
                      <a:pt x="50143" y="1388"/>
                    </a:cubicBezTo>
                    <a:cubicBezTo>
                      <a:pt x="51031" y="2719"/>
                      <a:pt x="51475" y="4051"/>
                      <a:pt x="51475" y="5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0" name="Рисунок 8">
                <a:extLst>
                  <a:ext uri="{FF2B5EF4-FFF2-40B4-BE49-F238E27FC236}">
                    <a16:creationId xmlns:a16="http://schemas.microsoft.com/office/drawing/2014/main" id="{28996279-2393-BF70-1DDD-BFA0E3E48324}"/>
                  </a:ext>
                </a:extLst>
              </p:cNvPr>
              <p:cNvGrpSpPr/>
              <p:nvPr/>
            </p:nvGrpSpPr>
            <p:grpSpPr>
              <a:xfrm>
                <a:off x="569601" y="6211337"/>
                <a:ext cx="76768" cy="102505"/>
                <a:chOff x="569601" y="6211337"/>
                <a:chExt cx="76768" cy="102505"/>
              </a:xfrm>
              <a:solidFill>
                <a:srgbClr val="F0C63B"/>
              </a:solidFill>
            </p:grpSpPr>
            <p:sp>
              <p:nvSpPr>
                <p:cNvPr id="61" name="Рисунок 8">
                  <a:extLst>
                    <a:ext uri="{FF2B5EF4-FFF2-40B4-BE49-F238E27FC236}">
                      <a16:creationId xmlns:a16="http://schemas.microsoft.com/office/drawing/2014/main" id="{66463465-F2D7-D54C-1463-52D259FB991F}"/>
                    </a:ext>
                  </a:extLst>
                </p:cNvPr>
                <p:cNvSpPr/>
                <p:nvPr/>
              </p:nvSpPr>
              <p:spPr>
                <a:xfrm>
                  <a:off x="569601" y="6211337"/>
                  <a:ext cx="30174" cy="81205"/>
                </a:xfrm>
                <a:custGeom>
                  <a:avLst/>
                  <a:gdLst>
                    <a:gd name="connsiteX0" fmla="*/ 1331 w 30174"/>
                    <a:gd name="connsiteY0" fmla="*/ 81206 h 81205"/>
                    <a:gd name="connsiteX1" fmla="*/ 1331 w 30174"/>
                    <a:gd name="connsiteY1" fmla="*/ 81206 h 81205"/>
                    <a:gd name="connsiteX2" fmla="*/ 0 w 30174"/>
                    <a:gd name="connsiteY2" fmla="*/ 79874 h 81205"/>
                    <a:gd name="connsiteX3" fmla="*/ 13312 w 30174"/>
                    <a:gd name="connsiteY3" fmla="*/ 1331 h 81205"/>
                    <a:gd name="connsiteX4" fmla="*/ 14644 w 30174"/>
                    <a:gd name="connsiteY4" fmla="*/ 444 h 81205"/>
                    <a:gd name="connsiteX5" fmla="*/ 28844 w 30174"/>
                    <a:gd name="connsiteY5" fmla="*/ 0 h 81205"/>
                    <a:gd name="connsiteX6" fmla="*/ 30175 w 30174"/>
                    <a:gd name="connsiteY6" fmla="*/ 1331 h 81205"/>
                    <a:gd name="connsiteX7" fmla="*/ 28844 w 30174"/>
                    <a:gd name="connsiteY7" fmla="*/ 2662 h 81205"/>
                    <a:gd name="connsiteX8" fmla="*/ 15975 w 30174"/>
                    <a:gd name="connsiteY8" fmla="*/ 2662 h 81205"/>
                    <a:gd name="connsiteX9" fmla="*/ 2662 w 30174"/>
                    <a:gd name="connsiteY9" fmla="*/ 79874 h 81205"/>
                    <a:gd name="connsiteX10" fmla="*/ 1331 w 30174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74" h="81205">
                      <a:moveTo>
                        <a:pt x="1331" y="81206"/>
                      </a:moveTo>
                      <a:lnTo>
                        <a:pt x="1331" y="81206"/>
                      </a:ln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8844" y="0"/>
                      </a:lnTo>
                      <a:cubicBezTo>
                        <a:pt x="29731" y="0"/>
                        <a:pt x="30175" y="444"/>
                        <a:pt x="30175" y="1331"/>
                      </a:cubicBezTo>
                      <a:cubicBezTo>
                        <a:pt x="30175" y="2219"/>
                        <a:pt x="29731" y="2662"/>
                        <a:pt x="28844" y="2662"/>
                      </a:cubicBezTo>
                      <a:lnTo>
                        <a:pt x="15975" y="2662"/>
                      </a:lnTo>
                      <a:lnTo>
                        <a:pt x="2662" y="79874"/>
                      </a:lnTo>
                      <a:cubicBezTo>
                        <a:pt x="2662" y="80762"/>
                        <a:pt x="2219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2" name="Рисунок 8">
                  <a:extLst>
                    <a:ext uri="{FF2B5EF4-FFF2-40B4-BE49-F238E27FC236}">
                      <a16:creationId xmlns:a16="http://schemas.microsoft.com/office/drawing/2014/main" id="{E9C558DF-EE82-D152-CF2E-E4E24AD2EA1A}"/>
                    </a:ext>
                  </a:extLst>
                </p:cNvPr>
                <p:cNvSpPr/>
                <p:nvPr/>
              </p:nvSpPr>
              <p:spPr>
                <a:xfrm>
                  <a:off x="576258" y="6213999"/>
                  <a:ext cx="29731" cy="81205"/>
                </a:xfrm>
                <a:custGeom>
                  <a:avLst/>
                  <a:gdLst>
                    <a:gd name="connsiteX0" fmla="*/ 1331 w 29731"/>
                    <a:gd name="connsiteY0" fmla="*/ 81206 h 81205"/>
                    <a:gd name="connsiteX1" fmla="*/ 1331 w 29731"/>
                    <a:gd name="connsiteY1" fmla="*/ 81206 h 81205"/>
                    <a:gd name="connsiteX2" fmla="*/ 0 w 29731"/>
                    <a:gd name="connsiteY2" fmla="*/ 79874 h 81205"/>
                    <a:gd name="connsiteX3" fmla="*/ 13756 w 29731"/>
                    <a:gd name="connsiteY3" fmla="*/ 1331 h 81205"/>
                    <a:gd name="connsiteX4" fmla="*/ 15087 w 29731"/>
                    <a:gd name="connsiteY4" fmla="*/ 444 h 81205"/>
                    <a:gd name="connsiteX5" fmla="*/ 28400 w 29731"/>
                    <a:gd name="connsiteY5" fmla="*/ 0 h 81205"/>
                    <a:gd name="connsiteX6" fmla="*/ 29731 w 29731"/>
                    <a:gd name="connsiteY6" fmla="*/ 1331 h 81205"/>
                    <a:gd name="connsiteX7" fmla="*/ 28400 w 29731"/>
                    <a:gd name="connsiteY7" fmla="*/ 2662 h 81205"/>
                    <a:gd name="connsiteX8" fmla="*/ 15975 w 29731"/>
                    <a:gd name="connsiteY8" fmla="*/ 3106 h 81205"/>
                    <a:gd name="connsiteX9" fmla="*/ 2662 w 29731"/>
                    <a:gd name="connsiteY9" fmla="*/ 80318 h 81205"/>
                    <a:gd name="connsiteX10" fmla="*/ 1331 w 29731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205">
                      <a:moveTo>
                        <a:pt x="1331" y="81206"/>
                      </a:moveTo>
                      <a:cubicBezTo>
                        <a:pt x="1331" y="81206"/>
                        <a:pt x="887" y="81206"/>
                        <a:pt x="1331" y="81206"/>
                      </a:cubicBez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975" y="3106"/>
                      </a:lnTo>
                      <a:lnTo>
                        <a:pt x="2662" y="80318"/>
                      </a:lnTo>
                      <a:cubicBezTo>
                        <a:pt x="2219" y="80762"/>
                        <a:pt x="1775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3" name="Рисунок 8">
                  <a:extLst>
                    <a:ext uri="{FF2B5EF4-FFF2-40B4-BE49-F238E27FC236}">
                      <a16:creationId xmlns:a16="http://schemas.microsoft.com/office/drawing/2014/main" id="{804EF558-775A-CDC2-4313-DFDC32BBE3FD}"/>
                    </a:ext>
                  </a:extLst>
                </p:cNvPr>
                <p:cNvSpPr/>
                <p:nvPr/>
              </p:nvSpPr>
              <p:spPr>
                <a:xfrm>
                  <a:off x="583358" y="6216662"/>
                  <a:ext cx="29731" cy="81649"/>
                </a:xfrm>
                <a:custGeom>
                  <a:avLst/>
                  <a:gdLst>
                    <a:gd name="connsiteX0" fmla="*/ 1331 w 29731"/>
                    <a:gd name="connsiteY0" fmla="*/ 81649 h 81649"/>
                    <a:gd name="connsiteX1" fmla="*/ 1331 w 29731"/>
                    <a:gd name="connsiteY1" fmla="*/ 81649 h 81649"/>
                    <a:gd name="connsiteX2" fmla="*/ 0 w 29731"/>
                    <a:gd name="connsiteY2" fmla="*/ 80318 h 81649"/>
                    <a:gd name="connsiteX3" fmla="*/ 13756 w 29731"/>
                    <a:gd name="connsiteY3" fmla="*/ 1331 h 81649"/>
                    <a:gd name="connsiteX4" fmla="*/ 15087 w 29731"/>
                    <a:gd name="connsiteY4" fmla="*/ 444 h 81649"/>
                    <a:gd name="connsiteX5" fmla="*/ 28400 w 29731"/>
                    <a:gd name="connsiteY5" fmla="*/ 0 h 81649"/>
                    <a:gd name="connsiteX6" fmla="*/ 29731 w 29731"/>
                    <a:gd name="connsiteY6" fmla="*/ 1331 h 81649"/>
                    <a:gd name="connsiteX7" fmla="*/ 28400 w 29731"/>
                    <a:gd name="connsiteY7" fmla="*/ 2219 h 81649"/>
                    <a:gd name="connsiteX8" fmla="*/ 15975 w 29731"/>
                    <a:gd name="connsiteY8" fmla="*/ 2662 h 81649"/>
                    <a:gd name="connsiteX9" fmla="*/ 2662 w 29731"/>
                    <a:gd name="connsiteY9" fmla="*/ 80762 h 81649"/>
                    <a:gd name="connsiteX10" fmla="*/ 1331 w 29731"/>
                    <a:gd name="connsiteY10" fmla="*/ 81649 h 81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649">
                      <a:moveTo>
                        <a:pt x="1331" y="81649"/>
                      </a:moveTo>
                      <a:cubicBezTo>
                        <a:pt x="887" y="81649"/>
                        <a:pt x="887" y="81649"/>
                        <a:pt x="1331" y="81649"/>
                      </a:cubicBezTo>
                      <a:cubicBezTo>
                        <a:pt x="444" y="81649"/>
                        <a:pt x="0" y="80762"/>
                        <a:pt x="0" y="80318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1331"/>
                        <a:pt x="29287" y="2219"/>
                        <a:pt x="28400" y="2219"/>
                      </a:cubicBezTo>
                      <a:lnTo>
                        <a:pt x="15975" y="2662"/>
                      </a:lnTo>
                      <a:lnTo>
                        <a:pt x="2662" y="80762"/>
                      </a:lnTo>
                      <a:cubicBezTo>
                        <a:pt x="2219" y="81206"/>
                        <a:pt x="1775" y="81649"/>
                        <a:pt x="1331" y="8164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4" name="Рисунок 8">
                  <a:extLst>
                    <a:ext uri="{FF2B5EF4-FFF2-40B4-BE49-F238E27FC236}">
                      <a16:creationId xmlns:a16="http://schemas.microsoft.com/office/drawing/2014/main" id="{70E93944-9D7B-A618-1D5B-661324A07EF8}"/>
                    </a:ext>
                  </a:extLst>
                </p:cNvPr>
                <p:cNvSpPr/>
                <p:nvPr/>
              </p:nvSpPr>
              <p:spPr>
                <a:xfrm>
                  <a:off x="590458" y="6218880"/>
                  <a:ext cx="29287" cy="82536"/>
                </a:xfrm>
                <a:custGeom>
                  <a:avLst/>
                  <a:gdLst>
                    <a:gd name="connsiteX0" fmla="*/ 1331 w 29287"/>
                    <a:gd name="connsiteY0" fmla="*/ 82537 h 82536"/>
                    <a:gd name="connsiteX1" fmla="*/ 1331 w 29287"/>
                    <a:gd name="connsiteY1" fmla="*/ 82537 h 82536"/>
                    <a:gd name="connsiteX2" fmla="*/ 0 w 29287"/>
                    <a:gd name="connsiteY2" fmla="*/ 81206 h 82536"/>
                    <a:gd name="connsiteX3" fmla="*/ 13312 w 29287"/>
                    <a:gd name="connsiteY3" fmla="*/ 1331 h 82536"/>
                    <a:gd name="connsiteX4" fmla="*/ 14644 w 29287"/>
                    <a:gd name="connsiteY4" fmla="*/ 444 h 82536"/>
                    <a:gd name="connsiteX5" fmla="*/ 27956 w 29287"/>
                    <a:gd name="connsiteY5" fmla="*/ 0 h 82536"/>
                    <a:gd name="connsiteX6" fmla="*/ 29287 w 29287"/>
                    <a:gd name="connsiteY6" fmla="*/ 1331 h 82536"/>
                    <a:gd name="connsiteX7" fmla="*/ 27956 w 29287"/>
                    <a:gd name="connsiteY7" fmla="*/ 2662 h 82536"/>
                    <a:gd name="connsiteX8" fmla="*/ 15531 w 29287"/>
                    <a:gd name="connsiteY8" fmla="*/ 3106 h 82536"/>
                    <a:gd name="connsiteX9" fmla="*/ 2219 w 29287"/>
                    <a:gd name="connsiteY9" fmla="*/ 81649 h 82536"/>
                    <a:gd name="connsiteX10" fmla="*/ 1331 w 29287"/>
                    <a:gd name="connsiteY10" fmla="*/ 82537 h 8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287" h="82536">
                      <a:moveTo>
                        <a:pt x="1331" y="82537"/>
                      </a:moveTo>
                      <a:cubicBezTo>
                        <a:pt x="1331" y="82537"/>
                        <a:pt x="887" y="82537"/>
                        <a:pt x="1331" y="82537"/>
                      </a:cubicBezTo>
                      <a:cubicBezTo>
                        <a:pt x="444" y="82537"/>
                        <a:pt x="0" y="81649"/>
                        <a:pt x="0" y="81206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7956" y="0"/>
                      </a:lnTo>
                      <a:cubicBezTo>
                        <a:pt x="28844" y="0"/>
                        <a:pt x="29287" y="444"/>
                        <a:pt x="29287" y="1331"/>
                      </a:cubicBezTo>
                      <a:cubicBezTo>
                        <a:pt x="29287" y="2219"/>
                        <a:pt x="28844" y="2662"/>
                        <a:pt x="27956" y="2662"/>
                      </a:cubicBezTo>
                      <a:lnTo>
                        <a:pt x="15531" y="3106"/>
                      </a:lnTo>
                      <a:lnTo>
                        <a:pt x="2219" y="81649"/>
                      </a:lnTo>
                      <a:cubicBezTo>
                        <a:pt x="2219" y="82093"/>
                        <a:pt x="1775" y="82537"/>
                        <a:pt x="1331" y="82537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5" name="Рисунок 8">
                  <a:extLst>
                    <a:ext uri="{FF2B5EF4-FFF2-40B4-BE49-F238E27FC236}">
                      <a16:creationId xmlns:a16="http://schemas.microsoft.com/office/drawing/2014/main" id="{BC779A4B-1A22-1285-B662-C3637D632BD1}"/>
                    </a:ext>
                  </a:extLst>
                </p:cNvPr>
                <p:cNvSpPr/>
                <p:nvPr/>
              </p:nvSpPr>
              <p:spPr>
                <a:xfrm>
                  <a:off x="597558" y="6221543"/>
                  <a:ext cx="29731" cy="82980"/>
                </a:xfrm>
                <a:custGeom>
                  <a:avLst/>
                  <a:gdLst>
                    <a:gd name="connsiteX0" fmla="*/ 1331 w 29731"/>
                    <a:gd name="connsiteY0" fmla="*/ 82981 h 82980"/>
                    <a:gd name="connsiteX1" fmla="*/ 1331 w 29731"/>
                    <a:gd name="connsiteY1" fmla="*/ 82981 h 82980"/>
                    <a:gd name="connsiteX2" fmla="*/ 0 w 29731"/>
                    <a:gd name="connsiteY2" fmla="*/ 81649 h 82980"/>
                    <a:gd name="connsiteX3" fmla="*/ 12869 w 29731"/>
                    <a:gd name="connsiteY3" fmla="*/ 1331 h 82980"/>
                    <a:gd name="connsiteX4" fmla="*/ 14200 w 29731"/>
                    <a:gd name="connsiteY4" fmla="*/ 444 h 82980"/>
                    <a:gd name="connsiteX5" fmla="*/ 28400 w 29731"/>
                    <a:gd name="connsiteY5" fmla="*/ 0 h 82980"/>
                    <a:gd name="connsiteX6" fmla="*/ 29731 w 29731"/>
                    <a:gd name="connsiteY6" fmla="*/ 1331 h 82980"/>
                    <a:gd name="connsiteX7" fmla="*/ 28400 w 29731"/>
                    <a:gd name="connsiteY7" fmla="*/ 2662 h 82980"/>
                    <a:gd name="connsiteX8" fmla="*/ 15531 w 29731"/>
                    <a:gd name="connsiteY8" fmla="*/ 3106 h 82980"/>
                    <a:gd name="connsiteX9" fmla="*/ 2662 w 29731"/>
                    <a:gd name="connsiteY9" fmla="*/ 82537 h 82980"/>
                    <a:gd name="connsiteX10" fmla="*/ 1331 w 29731"/>
                    <a:gd name="connsiteY10" fmla="*/ 82981 h 82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2980">
                      <a:moveTo>
                        <a:pt x="1331" y="82981"/>
                      </a:moveTo>
                      <a:cubicBezTo>
                        <a:pt x="1331" y="82981"/>
                        <a:pt x="887" y="82981"/>
                        <a:pt x="1331" y="82981"/>
                      </a:cubicBezTo>
                      <a:cubicBezTo>
                        <a:pt x="444" y="82981"/>
                        <a:pt x="0" y="82093"/>
                        <a:pt x="0" y="81649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8400" y="0"/>
                      </a:lnTo>
                      <a:cubicBezTo>
                        <a:pt x="28844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531" y="3106"/>
                      </a:lnTo>
                      <a:lnTo>
                        <a:pt x="2662" y="82537"/>
                      </a:lnTo>
                      <a:cubicBezTo>
                        <a:pt x="2219" y="82537"/>
                        <a:pt x="1775" y="82981"/>
                        <a:pt x="1331" y="82981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6" name="Рисунок 8">
                  <a:extLst>
                    <a:ext uri="{FF2B5EF4-FFF2-40B4-BE49-F238E27FC236}">
                      <a16:creationId xmlns:a16="http://schemas.microsoft.com/office/drawing/2014/main" id="{32FE47E3-E4D8-A03E-BE2C-7360E4C9DAFD}"/>
                    </a:ext>
                  </a:extLst>
                </p:cNvPr>
                <p:cNvSpPr/>
                <p:nvPr/>
              </p:nvSpPr>
              <p:spPr>
                <a:xfrm>
                  <a:off x="604214" y="6223762"/>
                  <a:ext cx="28843" cy="83868"/>
                </a:xfrm>
                <a:custGeom>
                  <a:avLst/>
                  <a:gdLst>
                    <a:gd name="connsiteX0" fmla="*/ 1331 w 28843"/>
                    <a:gd name="connsiteY0" fmla="*/ 83868 h 83868"/>
                    <a:gd name="connsiteX1" fmla="*/ 1331 w 28843"/>
                    <a:gd name="connsiteY1" fmla="*/ 83868 h 83868"/>
                    <a:gd name="connsiteX2" fmla="*/ 0 w 28843"/>
                    <a:gd name="connsiteY2" fmla="*/ 82537 h 83868"/>
                    <a:gd name="connsiteX3" fmla="*/ 12869 w 28843"/>
                    <a:gd name="connsiteY3" fmla="*/ 1331 h 83868"/>
                    <a:gd name="connsiteX4" fmla="*/ 14200 w 28843"/>
                    <a:gd name="connsiteY4" fmla="*/ 444 h 83868"/>
                    <a:gd name="connsiteX5" fmla="*/ 27512 w 28843"/>
                    <a:gd name="connsiteY5" fmla="*/ 0 h 83868"/>
                    <a:gd name="connsiteX6" fmla="*/ 28844 w 28843"/>
                    <a:gd name="connsiteY6" fmla="*/ 1331 h 83868"/>
                    <a:gd name="connsiteX7" fmla="*/ 27512 w 28843"/>
                    <a:gd name="connsiteY7" fmla="*/ 2662 h 83868"/>
                    <a:gd name="connsiteX8" fmla="*/ 15087 w 28843"/>
                    <a:gd name="connsiteY8" fmla="*/ 3106 h 83868"/>
                    <a:gd name="connsiteX9" fmla="*/ 2219 w 28843"/>
                    <a:gd name="connsiteY9" fmla="*/ 83424 h 83868"/>
                    <a:gd name="connsiteX10" fmla="*/ 1331 w 28843"/>
                    <a:gd name="connsiteY10" fmla="*/ 83868 h 83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843" h="83868">
                      <a:moveTo>
                        <a:pt x="1331" y="83868"/>
                      </a:moveTo>
                      <a:lnTo>
                        <a:pt x="1331" y="83868"/>
                      </a:lnTo>
                      <a:cubicBezTo>
                        <a:pt x="444" y="83868"/>
                        <a:pt x="0" y="82981"/>
                        <a:pt x="0" y="82537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512" y="0"/>
                      </a:lnTo>
                      <a:cubicBezTo>
                        <a:pt x="28400" y="0"/>
                        <a:pt x="28844" y="444"/>
                        <a:pt x="28844" y="1331"/>
                      </a:cubicBezTo>
                      <a:cubicBezTo>
                        <a:pt x="28844" y="2219"/>
                        <a:pt x="28400" y="2662"/>
                        <a:pt x="27512" y="2662"/>
                      </a:cubicBezTo>
                      <a:lnTo>
                        <a:pt x="15087" y="3106"/>
                      </a:lnTo>
                      <a:lnTo>
                        <a:pt x="2219" y="83424"/>
                      </a:lnTo>
                      <a:cubicBezTo>
                        <a:pt x="2662" y="83424"/>
                        <a:pt x="1775" y="83868"/>
                        <a:pt x="1331" y="83868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7" name="Рисунок 8">
                  <a:extLst>
                    <a:ext uri="{FF2B5EF4-FFF2-40B4-BE49-F238E27FC236}">
                      <a16:creationId xmlns:a16="http://schemas.microsoft.com/office/drawing/2014/main" id="{0F8B7E39-F2F6-D983-A579-E90DF9AEFA8B}"/>
                    </a:ext>
                  </a:extLst>
                </p:cNvPr>
                <p:cNvSpPr/>
                <p:nvPr/>
              </p:nvSpPr>
              <p:spPr>
                <a:xfrm>
                  <a:off x="611314" y="6225980"/>
                  <a:ext cx="28399" cy="84755"/>
                </a:xfrm>
                <a:custGeom>
                  <a:avLst/>
                  <a:gdLst>
                    <a:gd name="connsiteX0" fmla="*/ 1331 w 28399"/>
                    <a:gd name="connsiteY0" fmla="*/ 84756 h 84755"/>
                    <a:gd name="connsiteX1" fmla="*/ 1331 w 28399"/>
                    <a:gd name="connsiteY1" fmla="*/ 84756 h 84755"/>
                    <a:gd name="connsiteX2" fmla="*/ 0 w 28399"/>
                    <a:gd name="connsiteY2" fmla="*/ 83424 h 84755"/>
                    <a:gd name="connsiteX3" fmla="*/ 12869 w 28399"/>
                    <a:gd name="connsiteY3" fmla="*/ 1331 h 84755"/>
                    <a:gd name="connsiteX4" fmla="*/ 14200 w 28399"/>
                    <a:gd name="connsiteY4" fmla="*/ 444 h 84755"/>
                    <a:gd name="connsiteX5" fmla="*/ 27069 w 28399"/>
                    <a:gd name="connsiteY5" fmla="*/ 0 h 84755"/>
                    <a:gd name="connsiteX6" fmla="*/ 28400 w 28399"/>
                    <a:gd name="connsiteY6" fmla="*/ 1331 h 84755"/>
                    <a:gd name="connsiteX7" fmla="*/ 27069 w 28399"/>
                    <a:gd name="connsiteY7" fmla="*/ 2662 h 84755"/>
                    <a:gd name="connsiteX8" fmla="*/ 15087 w 28399"/>
                    <a:gd name="connsiteY8" fmla="*/ 3106 h 84755"/>
                    <a:gd name="connsiteX9" fmla="*/ 2662 w 28399"/>
                    <a:gd name="connsiteY9" fmla="*/ 84312 h 84755"/>
                    <a:gd name="connsiteX10" fmla="*/ 1331 w 28399"/>
                    <a:gd name="connsiteY10" fmla="*/ 84756 h 84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4755">
                      <a:moveTo>
                        <a:pt x="1331" y="84756"/>
                      </a:moveTo>
                      <a:lnTo>
                        <a:pt x="1331" y="84756"/>
                      </a:lnTo>
                      <a:cubicBezTo>
                        <a:pt x="444" y="84756"/>
                        <a:pt x="0" y="83868"/>
                        <a:pt x="0" y="83424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087" y="3106"/>
                      </a:lnTo>
                      <a:lnTo>
                        <a:pt x="2662" y="84312"/>
                      </a:lnTo>
                      <a:cubicBezTo>
                        <a:pt x="2662" y="84312"/>
                        <a:pt x="1775" y="84756"/>
                        <a:pt x="1331" y="8475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8" name="Рисунок 8">
                  <a:extLst>
                    <a:ext uri="{FF2B5EF4-FFF2-40B4-BE49-F238E27FC236}">
                      <a16:creationId xmlns:a16="http://schemas.microsoft.com/office/drawing/2014/main" id="{620E9E0C-0AAF-BCA6-910A-66295CABFCD1}"/>
                    </a:ext>
                  </a:extLst>
                </p:cNvPr>
                <p:cNvSpPr/>
                <p:nvPr/>
              </p:nvSpPr>
              <p:spPr>
                <a:xfrm>
                  <a:off x="617970" y="6228643"/>
                  <a:ext cx="28399" cy="85199"/>
                </a:xfrm>
                <a:custGeom>
                  <a:avLst/>
                  <a:gdLst>
                    <a:gd name="connsiteX0" fmla="*/ 1331 w 28399"/>
                    <a:gd name="connsiteY0" fmla="*/ 85199 h 85199"/>
                    <a:gd name="connsiteX1" fmla="*/ 1331 w 28399"/>
                    <a:gd name="connsiteY1" fmla="*/ 85199 h 85199"/>
                    <a:gd name="connsiteX2" fmla="*/ 0 w 28399"/>
                    <a:gd name="connsiteY2" fmla="*/ 83868 h 85199"/>
                    <a:gd name="connsiteX3" fmla="*/ 12869 w 28399"/>
                    <a:gd name="connsiteY3" fmla="*/ 887 h 85199"/>
                    <a:gd name="connsiteX4" fmla="*/ 14200 w 28399"/>
                    <a:gd name="connsiteY4" fmla="*/ 0 h 85199"/>
                    <a:gd name="connsiteX5" fmla="*/ 27069 w 28399"/>
                    <a:gd name="connsiteY5" fmla="*/ 0 h 85199"/>
                    <a:gd name="connsiteX6" fmla="*/ 28400 w 28399"/>
                    <a:gd name="connsiteY6" fmla="*/ 1331 h 85199"/>
                    <a:gd name="connsiteX7" fmla="*/ 27069 w 28399"/>
                    <a:gd name="connsiteY7" fmla="*/ 2662 h 85199"/>
                    <a:gd name="connsiteX8" fmla="*/ 15531 w 28399"/>
                    <a:gd name="connsiteY8" fmla="*/ 2662 h 85199"/>
                    <a:gd name="connsiteX9" fmla="*/ 2662 w 28399"/>
                    <a:gd name="connsiteY9" fmla="*/ 84312 h 85199"/>
                    <a:gd name="connsiteX10" fmla="*/ 1331 w 28399"/>
                    <a:gd name="connsiteY10" fmla="*/ 85199 h 85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5199">
                      <a:moveTo>
                        <a:pt x="1331" y="85199"/>
                      </a:moveTo>
                      <a:lnTo>
                        <a:pt x="1331" y="85199"/>
                      </a:lnTo>
                      <a:cubicBezTo>
                        <a:pt x="444" y="85199"/>
                        <a:pt x="0" y="84312"/>
                        <a:pt x="0" y="83868"/>
                      </a:cubicBezTo>
                      <a:lnTo>
                        <a:pt x="12869" y="887"/>
                      </a:lnTo>
                      <a:cubicBezTo>
                        <a:pt x="12869" y="444"/>
                        <a:pt x="13312" y="0"/>
                        <a:pt x="14200" y="0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531" y="2662"/>
                      </a:lnTo>
                      <a:lnTo>
                        <a:pt x="2662" y="84312"/>
                      </a:lnTo>
                      <a:cubicBezTo>
                        <a:pt x="2662" y="84756"/>
                        <a:pt x="1775" y="85199"/>
                        <a:pt x="1331" y="8519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1" name="Рисунок 8">
                <a:extLst>
                  <a:ext uri="{FF2B5EF4-FFF2-40B4-BE49-F238E27FC236}">
                    <a16:creationId xmlns:a16="http://schemas.microsoft.com/office/drawing/2014/main" id="{C2DCF852-BFD8-8E48-6F7C-4DC8627E86B0}"/>
                  </a:ext>
                </a:extLst>
              </p:cNvPr>
              <p:cNvSpPr/>
              <p:nvPr/>
            </p:nvSpPr>
            <p:spPr>
              <a:xfrm>
                <a:off x="521677" y="6231749"/>
                <a:ext cx="175463" cy="248498"/>
              </a:xfrm>
              <a:custGeom>
                <a:avLst/>
                <a:gdLst>
                  <a:gd name="connsiteX0" fmla="*/ 71443 w 175463"/>
                  <a:gd name="connsiteY0" fmla="*/ 248498 h 248498"/>
                  <a:gd name="connsiteX1" fmla="*/ 0 w 175463"/>
                  <a:gd name="connsiteY1" fmla="*/ 179718 h 248498"/>
                  <a:gd name="connsiteX2" fmla="*/ 0 w 175463"/>
                  <a:gd name="connsiteY2" fmla="*/ 179274 h 248498"/>
                  <a:gd name="connsiteX3" fmla="*/ 444 w 175463"/>
                  <a:gd name="connsiteY3" fmla="*/ 173505 h 248498"/>
                  <a:gd name="connsiteX4" fmla="*/ 8431 w 175463"/>
                  <a:gd name="connsiteY4" fmla="*/ 122030 h 248498"/>
                  <a:gd name="connsiteX5" fmla="*/ 9762 w 175463"/>
                  <a:gd name="connsiteY5" fmla="*/ 120255 h 248498"/>
                  <a:gd name="connsiteX6" fmla="*/ 11981 w 175463"/>
                  <a:gd name="connsiteY6" fmla="*/ 120255 h 248498"/>
                  <a:gd name="connsiteX7" fmla="*/ 85199 w 175463"/>
                  <a:gd name="connsiteY7" fmla="*/ 157974 h 248498"/>
                  <a:gd name="connsiteX8" fmla="*/ 96293 w 175463"/>
                  <a:gd name="connsiteY8" fmla="*/ 154868 h 248498"/>
                  <a:gd name="connsiteX9" fmla="*/ 120699 w 175463"/>
                  <a:gd name="connsiteY9" fmla="*/ 2219 h 248498"/>
                  <a:gd name="connsiteX10" fmla="*/ 123362 w 175463"/>
                  <a:gd name="connsiteY10" fmla="*/ 0 h 248498"/>
                  <a:gd name="connsiteX11" fmla="*/ 173061 w 175463"/>
                  <a:gd name="connsiteY11" fmla="*/ 887 h 248498"/>
                  <a:gd name="connsiteX12" fmla="*/ 174836 w 175463"/>
                  <a:gd name="connsiteY12" fmla="*/ 1775 h 248498"/>
                  <a:gd name="connsiteX13" fmla="*/ 175280 w 175463"/>
                  <a:gd name="connsiteY13" fmla="*/ 3994 h 248498"/>
                  <a:gd name="connsiteX14" fmla="*/ 145549 w 175463"/>
                  <a:gd name="connsiteY14" fmla="*/ 173949 h 248498"/>
                  <a:gd name="connsiteX15" fmla="*/ 144218 w 175463"/>
                  <a:gd name="connsiteY15" fmla="*/ 182380 h 248498"/>
                  <a:gd name="connsiteX16" fmla="*/ 71443 w 175463"/>
                  <a:gd name="connsiteY16" fmla="*/ 248498 h 248498"/>
                  <a:gd name="connsiteX17" fmla="*/ 5325 w 175463"/>
                  <a:gd name="connsiteY17" fmla="*/ 180161 h 248498"/>
                  <a:gd name="connsiteX18" fmla="*/ 71887 w 175463"/>
                  <a:gd name="connsiteY18" fmla="*/ 244061 h 248498"/>
                  <a:gd name="connsiteX19" fmla="*/ 139336 w 175463"/>
                  <a:gd name="connsiteY19" fmla="*/ 181936 h 248498"/>
                  <a:gd name="connsiteX20" fmla="*/ 140668 w 175463"/>
                  <a:gd name="connsiteY20" fmla="*/ 173505 h 248498"/>
                  <a:gd name="connsiteX21" fmla="*/ 169955 w 175463"/>
                  <a:gd name="connsiteY21" fmla="*/ 6656 h 248498"/>
                  <a:gd name="connsiteX22" fmla="*/ 125580 w 175463"/>
                  <a:gd name="connsiteY22" fmla="*/ 5769 h 248498"/>
                  <a:gd name="connsiteX23" fmla="*/ 101618 w 175463"/>
                  <a:gd name="connsiteY23" fmla="*/ 157530 h 248498"/>
                  <a:gd name="connsiteX24" fmla="*/ 100287 w 175463"/>
                  <a:gd name="connsiteY24" fmla="*/ 159305 h 248498"/>
                  <a:gd name="connsiteX25" fmla="*/ 85643 w 175463"/>
                  <a:gd name="connsiteY25" fmla="*/ 163743 h 248498"/>
                  <a:gd name="connsiteX26" fmla="*/ 13312 w 175463"/>
                  <a:gd name="connsiteY26" fmla="*/ 126912 h 248498"/>
                  <a:gd name="connsiteX27" fmla="*/ 5769 w 175463"/>
                  <a:gd name="connsiteY27" fmla="*/ 173949 h 248498"/>
                  <a:gd name="connsiteX28" fmla="*/ 5769 w 175463"/>
                  <a:gd name="connsiteY28" fmla="*/ 173949 h 248498"/>
                  <a:gd name="connsiteX29" fmla="*/ 5325 w 175463"/>
                  <a:gd name="connsiteY29" fmla="*/ 180161 h 248498"/>
                  <a:gd name="connsiteX30" fmla="*/ 85199 w 175463"/>
                  <a:gd name="connsiteY30" fmla="*/ 158861 h 248498"/>
                  <a:gd name="connsiteX31" fmla="*/ 85199 w 175463"/>
                  <a:gd name="connsiteY31" fmla="*/ 158861 h 248498"/>
                  <a:gd name="connsiteX32" fmla="*/ 85199 w 175463"/>
                  <a:gd name="connsiteY32" fmla="*/ 158861 h 24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5463" h="248498">
                    <a:moveTo>
                      <a:pt x="71443" y="248498"/>
                    </a:moveTo>
                    <a:cubicBezTo>
                      <a:pt x="32393" y="248498"/>
                      <a:pt x="1775" y="218767"/>
                      <a:pt x="0" y="179718"/>
                    </a:cubicBezTo>
                    <a:cubicBezTo>
                      <a:pt x="0" y="179718"/>
                      <a:pt x="0" y="179718"/>
                      <a:pt x="0" y="179274"/>
                    </a:cubicBezTo>
                    <a:lnTo>
                      <a:pt x="444" y="173505"/>
                    </a:lnTo>
                    <a:cubicBezTo>
                      <a:pt x="444" y="159305"/>
                      <a:pt x="7987" y="123362"/>
                      <a:pt x="8431" y="122030"/>
                    </a:cubicBezTo>
                    <a:cubicBezTo>
                      <a:pt x="8431" y="121143"/>
                      <a:pt x="9319" y="120699"/>
                      <a:pt x="9762" y="120255"/>
                    </a:cubicBezTo>
                    <a:cubicBezTo>
                      <a:pt x="10650" y="119812"/>
                      <a:pt x="11537" y="119812"/>
                      <a:pt x="11981" y="120255"/>
                    </a:cubicBezTo>
                    <a:cubicBezTo>
                      <a:pt x="37718" y="134455"/>
                      <a:pt x="80318" y="157086"/>
                      <a:pt x="85199" y="157974"/>
                    </a:cubicBezTo>
                    <a:cubicBezTo>
                      <a:pt x="88306" y="157974"/>
                      <a:pt x="93630" y="155755"/>
                      <a:pt x="96293" y="154868"/>
                    </a:cubicBezTo>
                    <a:lnTo>
                      <a:pt x="120699" y="2219"/>
                    </a:lnTo>
                    <a:cubicBezTo>
                      <a:pt x="120699" y="887"/>
                      <a:pt x="122030" y="0"/>
                      <a:pt x="123362" y="0"/>
                    </a:cubicBezTo>
                    <a:lnTo>
                      <a:pt x="173061" y="887"/>
                    </a:lnTo>
                    <a:cubicBezTo>
                      <a:pt x="173949" y="887"/>
                      <a:pt x="174392" y="1331"/>
                      <a:pt x="174836" y="1775"/>
                    </a:cubicBezTo>
                    <a:cubicBezTo>
                      <a:pt x="175280" y="2219"/>
                      <a:pt x="175724" y="3106"/>
                      <a:pt x="175280" y="3994"/>
                    </a:cubicBezTo>
                    <a:lnTo>
                      <a:pt x="145549" y="173949"/>
                    </a:lnTo>
                    <a:lnTo>
                      <a:pt x="144218" y="182380"/>
                    </a:lnTo>
                    <a:cubicBezTo>
                      <a:pt x="136674" y="224536"/>
                      <a:pt x="110049" y="248498"/>
                      <a:pt x="71443" y="248498"/>
                    </a:cubicBezTo>
                    <a:close/>
                    <a:moveTo>
                      <a:pt x="5325" y="180161"/>
                    </a:moveTo>
                    <a:cubicBezTo>
                      <a:pt x="7100" y="216549"/>
                      <a:pt x="35500" y="244061"/>
                      <a:pt x="71887" y="244061"/>
                    </a:cubicBezTo>
                    <a:cubicBezTo>
                      <a:pt x="108274" y="244061"/>
                      <a:pt x="132236" y="221874"/>
                      <a:pt x="139336" y="181936"/>
                    </a:cubicBezTo>
                    <a:lnTo>
                      <a:pt x="140668" y="173505"/>
                    </a:lnTo>
                    <a:lnTo>
                      <a:pt x="169955" y="6656"/>
                    </a:lnTo>
                    <a:lnTo>
                      <a:pt x="125580" y="5769"/>
                    </a:lnTo>
                    <a:lnTo>
                      <a:pt x="101618" y="157530"/>
                    </a:lnTo>
                    <a:cubicBezTo>
                      <a:pt x="101618" y="158418"/>
                      <a:pt x="100730" y="159305"/>
                      <a:pt x="100287" y="159305"/>
                    </a:cubicBezTo>
                    <a:cubicBezTo>
                      <a:pt x="99399" y="159749"/>
                      <a:pt x="90968" y="163743"/>
                      <a:pt x="85643" y="163743"/>
                    </a:cubicBezTo>
                    <a:cubicBezTo>
                      <a:pt x="82093" y="163743"/>
                      <a:pt x="39937" y="141555"/>
                      <a:pt x="13312" y="126912"/>
                    </a:cubicBezTo>
                    <a:cubicBezTo>
                      <a:pt x="10650" y="136674"/>
                      <a:pt x="5769" y="163299"/>
                      <a:pt x="5769" y="173949"/>
                    </a:cubicBezTo>
                    <a:lnTo>
                      <a:pt x="5769" y="173949"/>
                    </a:lnTo>
                    <a:lnTo>
                      <a:pt x="5325" y="180161"/>
                    </a:lnTo>
                    <a:close/>
                    <a:moveTo>
                      <a:pt x="85199" y="158861"/>
                    </a:moveTo>
                    <a:lnTo>
                      <a:pt x="85199" y="158861"/>
                    </a:lnTo>
                    <a:lnTo>
                      <a:pt x="85199" y="158861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2" name="Рисунок 8">
                <a:extLst>
                  <a:ext uri="{FF2B5EF4-FFF2-40B4-BE49-F238E27FC236}">
                    <a16:creationId xmlns:a16="http://schemas.microsoft.com/office/drawing/2014/main" id="{E3A8E3C3-9184-29A7-62E3-E48E04E05762}"/>
                  </a:ext>
                </a:extLst>
              </p:cNvPr>
              <p:cNvSpPr/>
              <p:nvPr/>
            </p:nvSpPr>
            <p:spPr>
              <a:xfrm>
                <a:off x="647701" y="6338526"/>
                <a:ext cx="20856" cy="115984"/>
              </a:xfrm>
              <a:custGeom>
                <a:avLst/>
                <a:gdLst>
                  <a:gd name="connsiteX0" fmla="*/ 0 w 20856"/>
                  <a:gd name="connsiteY0" fmla="*/ 110659 h 115984"/>
                  <a:gd name="connsiteX1" fmla="*/ 2219 w 20856"/>
                  <a:gd name="connsiteY1" fmla="*/ 84922 h 115984"/>
                  <a:gd name="connsiteX2" fmla="*/ 4881 w 20856"/>
                  <a:gd name="connsiteY2" fmla="*/ 59185 h 115984"/>
                  <a:gd name="connsiteX3" fmla="*/ 7544 w 20856"/>
                  <a:gd name="connsiteY3" fmla="*/ 33447 h 115984"/>
                  <a:gd name="connsiteX4" fmla="*/ 8875 w 20856"/>
                  <a:gd name="connsiteY4" fmla="*/ 20579 h 115984"/>
                  <a:gd name="connsiteX5" fmla="*/ 9762 w 20856"/>
                  <a:gd name="connsiteY5" fmla="*/ 13923 h 115984"/>
                  <a:gd name="connsiteX6" fmla="*/ 10650 w 20856"/>
                  <a:gd name="connsiteY6" fmla="*/ 7710 h 115984"/>
                  <a:gd name="connsiteX7" fmla="*/ 13312 w 20856"/>
                  <a:gd name="connsiteY7" fmla="*/ 12591 h 115984"/>
                  <a:gd name="connsiteX8" fmla="*/ 9762 w 20856"/>
                  <a:gd name="connsiteY8" fmla="*/ 9929 h 115984"/>
                  <a:gd name="connsiteX9" fmla="*/ 6212 w 20856"/>
                  <a:gd name="connsiteY9" fmla="*/ 7266 h 115984"/>
                  <a:gd name="connsiteX10" fmla="*/ 5769 w 20856"/>
                  <a:gd name="connsiteY10" fmla="*/ 1498 h 115984"/>
                  <a:gd name="connsiteX11" fmla="*/ 10206 w 20856"/>
                  <a:gd name="connsiteY11" fmla="*/ 166 h 115984"/>
                  <a:gd name="connsiteX12" fmla="*/ 14200 w 20856"/>
                  <a:gd name="connsiteY12" fmla="*/ 1941 h 115984"/>
                  <a:gd name="connsiteX13" fmla="*/ 18194 w 20856"/>
                  <a:gd name="connsiteY13" fmla="*/ 3716 h 115984"/>
                  <a:gd name="connsiteX14" fmla="*/ 20856 w 20856"/>
                  <a:gd name="connsiteY14" fmla="*/ 8154 h 115984"/>
                  <a:gd name="connsiteX15" fmla="*/ 20856 w 20856"/>
                  <a:gd name="connsiteY15" fmla="*/ 9041 h 115984"/>
                  <a:gd name="connsiteX16" fmla="*/ 20412 w 20856"/>
                  <a:gd name="connsiteY16" fmla="*/ 15698 h 115984"/>
                  <a:gd name="connsiteX17" fmla="*/ 19081 w 20856"/>
                  <a:gd name="connsiteY17" fmla="*/ 22354 h 115984"/>
                  <a:gd name="connsiteX18" fmla="*/ 17750 w 20856"/>
                  <a:gd name="connsiteY18" fmla="*/ 35222 h 115984"/>
                  <a:gd name="connsiteX19" fmla="*/ 14644 w 20856"/>
                  <a:gd name="connsiteY19" fmla="*/ 60960 h 115984"/>
                  <a:gd name="connsiteX20" fmla="*/ 11537 w 20856"/>
                  <a:gd name="connsiteY20" fmla="*/ 86697 h 115984"/>
                  <a:gd name="connsiteX21" fmla="*/ 7987 w 20856"/>
                  <a:gd name="connsiteY21" fmla="*/ 112434 h 115984"/>
                  <a:gd name="connsiteX22" fmla="*/ 3550 w 20856"/>
                  <a:gd name="connsiteY22" fmla="*/ 115984 h 115984"/>
                  <a:gd name="connsiteX23" fmla="*/ 0 w 20856"/>
                  <a:gd name="connsiteY23" fmla="*/ 110659 h 1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856" h="115984">
                    <a:moveTo>
                      <a:pt x="0" y="110659"/>
                    </a:moveTo>
                    <a:cubicBezTo>
                      <a:pt x="887" y="102228"/>
                      <a:pt x="1331" y="93353"/>
                      <a:pt x="2219" y="84922"/>
                    </a:cubicBezTo>
                    <a:lnTo>
                      <a:pt x="4881" y="59185"/>
                    </a:lnTo>
                    <a:cubicBezTo>
                      <a:pt x="5769" y="50754"/>
                      <a:pt x="6656" y="41879"/>
                      <a:pt x="7544" y="33447"/>
                    </a:cubicBezTo>
                    <a:lnTo>
                      <a:pt x="8875" y="20579"/>
                    </a:lnTo>
                    <a:lnTo>
                      <a:pt x="9762" y="13923"/>
                    </a:lnTo>
                    <a:cubicBezTo>
                      <a:pt x="10206" y="11704"/>
                      <a:pt x="10206" y="9485"/>
                      <a:pt x="10650" y="7710"/>
                    </a:cubicBezTo>
                    <a:lnTo>
                      <a:pt x="13312" y="12591"/>
                    </a:lnTo>
                    <a:cubicBezTo>
                      <a:pt x="11981" y="11704"/>
                      <a:pt x="10650" y="10816"/>
                      <a:pt x="9762" y="9929"/>
                    </a:cubicBezTo>
                    <a:cubicBezTo>
                      <a:pt x="8431" y="9041"/>
                      <a:pt x="7544" y="8154"/>
                      <a:pt x="6212" y="7266"/>
                    </a:cubicBezTo>
                    <a:cubicBezTo>
                      <a:pt x="4437" y="5935"/>
                      <a:pt x="4437" y="3273"/>
                      <a:pt x="5769" y="1498"/>
                    </a:cubicBezTo>
                    <a:cubicBezTo>
                      <a:pt x="7100" y="166"/>
                      <a:pt x="8875" y="-277"/>
                      <a:pt x="10206" y="166"/>
                    </a:cubicBezTo>
                    <a:cubicBezTo>
                      <a:pt x="11537" y="610"/>
                      <a:pt x="12869" y="1054"/>
                      <a:pt x="14200" y="1941"/>
                    </a:cubicBezTo>
                    <a:cubicBezTo>
                      <a:pt x="15531" y="2385"/>
                      <a:pt x="16862" y="3273"/>
                      <a:pt x="18194" y="3716"/>
                    </a:cubicBezTo>
                    <a:cubicBezTo>
                      <a:pt x="19969" y="4604"/>
                      <a:pt x="20856" y="6379"/>
                      <a:pt x="20856" y="8154"/>
                    </a:cubicBezTo>
                    <a:lnTo>
                      <a:pt x="20856" y="9041"/>
                    </a:lnTo>
                    <a:cubicBezTo>
                      <a:pt x="20856" y="11260"/>
                      <a:pt x="20412" y="13479"/>
                      <a:pt x="20412" y="15698"/>
                    </a:cubicBezTo>
                    <a:lnTo>
                      <a:pt x="19081" y="22354"/>
                    </a:lnTo>
                    <a:lnTo>
                      <a:pt x="17750" y="35222"/>
                    </a:lnTo>
                    <a:cubicBezTo>
                      <a:pt x="16862" y="43654"/>
                      <a:pt x="15975" y="52529"/>
                      <a:pt x="14644" y="60960"/>
                    </a:cubicBezTo>
                    <a:lnTo>
                      <a:pt x="11537" y="86697"/>
                    </a:lnTo>
                    <a:cubicBezTo>
                      <a:pt x="10206" y="95128"/>
                      <a:pt x="9319" y="104003"/>
                      <a:pt x="7987" y="112434"/>
                    </a:cubicBezTo>
                    <a:cubicBezTo>
                      <a:pt x="7544" y="114653"/>
                      <a:pt x="5769" y="115984"/>
                      <a:pt x="3550" y="115984"/>
                    </a:cubicBezTo>
                    <a:cubicBezTo>
                      <a:pt x="1331" y="114653"/>
                      <a:pt x="0" y="112878"/>
                      <a:pt x="0" y="110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3" name="Рисунок 8">
                <a:extLst>
                  <a:ext uri="{FF2B5EF4-FFF2-40B4-BE49-F238E27FC236}">
                    <a16:creationId xmlns:a16="http://schemas.microsoft.com/office/drawing/2014/main" id="{C12813B8-5B19-95E8-4F39-5C34EE5B277F}"/>
                  </a:ext>
                </a:extLst>
              </p:cNvPr>
              <p:cNvSpPr/>
              <p:nvPr/>
            </p:nvSpPr>
            <p:spPr>
              <a:xfrm>
                <a:off x="645175" y="6328821"/>
                <a:ext cx="20139" cy="28508"/>
              </a:xfrm>
              <a:custGeom>
                <a:avLst/>
                <a:gdLst>
                  <a:gd name="connsiteX0" fmla="*/ 8739 w 20139"/>
                  <a:gd name="connsiteY0" fmla="*/ 28509 h 28508"/>
                  <a:gd name="connsiteX1" fmla="*/ 7407 w 20139"/>
                  <a:gd name="connsiteY1" fmla="*/ 28509 h 28508"/>
                  <a:gd name="connsiteX2" fmla="*/ 307 w 20139"/>
                  <a:gd name="connsiteY2" fmla="*/ 12534 h 28508"/>
                  <a:gd name="connsiteX3" fmla="*/ 4745 w 20139"/>
                  <a:gd name="connsiteY3" fmla="*/ 3215 h 28508"/>
                  <a:gd name="connsiteX4" fmla="*/ 12732 w 20139"/>
                  <a:gd name="connsiteY4" fmla="*/ 109 h 28508"/>
                  <a:gd name="connsiteX5" fmla="*/ 19832 w 20139"/>
                  <a:gd name="connsiteY5" fmla="*/ 16084 h 28508"/>
                  <a:gd name="connsiteX6" fmla="*/ 19832 w 20139"/>
                  <a:gd name="connsiteY6" fmla="*/ 16084 h 28508"/>
                  <a:gd name="connsiteX7" fmla="*/ 15395 w 20139"/>
                  <a:gd name="connsiteY7" fmla="*/ 25403 h 28508"/>
                  <a:gd name="connsiteX8" fmla="*/ 8739 w 20139"/>
                  <a:gd name="connsiteY8" fmla="*/ 28509 h 28508"/>
                  <a:gd name="connsiteX9" fmla="*/ 11401 w 20139"/>
                  <a:gd name="connsiteY9" fmla="*/ 3215 h 28508"/>
                  <a:gd name="connsiteX10" fmla="*/ 7407 w 20139"/>
                  <a:gd name="connsiteY10" fmla="*/ 5434 h 28508"/>
                  <a:gd name="connsiteX11" fmla="*/ 3857 w 20139"/>
                  <a:gd name="connsiteY11" fmla="*/ 12978 h 28508"/>
                  <a:gd name="connsiteX12" fmla="*/ 8295 w 20139"/>
                  <a:gd name="connsiteY12" fmla="*/ 24959 h 28508"/>
                  <a:gd name="connsiteX13" fmla="*/ 13176 w 20139"/>
                  <a:gd name="connsiteY13" fmla="*/ 22740 h 28508"/>
                  <a:gd name="connsiteX14" fmla="*/ 16726 w 20139"/>
                  <a:gd name="connsiteY14" fmla="*/ 15196 h 28508"/>
                  <a:gd name="connsiteX15" fmla="*/ 12289 w 20139"/>
                  <a:gd name="connsiteY15" fmla="*/ 3215 h 28508"/>
                  <a:gd name="connsiteX16" fmla="*/ 11401 w 20139"/>
                  <a:gd name="connsiteY16" fmla="*/ 3215 h 28508"/>
                  <a:gd name="connsiteX17" fmla="*/ 18057 w 20139"/>
                  <a:gd name="connsiteY17" fmla="*/ 15640 h 28508"/>
                  <a:gd name="connsiteX18" fmla="*/ 18057 w 20139"/>
                  <a:gd name="connsiteY18" fmla="*/ 15640 h 28508"/>
                  <a:gd name="connsiteX19" fmla="*/ 18057 w 20139"/>
                  <a:gd name="connsiteY19" fmla="*/ 15640 h 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139" h="28508">
                    <a:moveTo>
                      <a:pt x="8739" y="28509"/>
                    </a:moveTo>
                    <a:cubicBezTo>
                      <a:pt x="8295" y="28509"/>
                      <a:pt x="7851" y="28509"/>
                      <a:pt x="7407" y="28509"/>
                    </a:cubicBezTo>
                    <a:cubicBezTo>
                      <a:pt x="2082" y="27621"/>
                      <a:pt x="-1024" y="20521"/>
                      <a:pt x="307" y="12534"/>
                    </a:cubicBezTo>
                    <a:cubicBezTo>
                      <a:pt x="751" y="8984"/>
                      <a:pt x="2526" y="5434"/>
                      <a:pt x="4745" y="3215"/>
                    </a:cubicBezTo>
                    <a:cubicBezTo>
                      <a:pt x="6964" y="553"/>
                      <a:pt x="10070" y="-335"/>
                      <a:pt x="12732" y="109"/>
                    </a:cubicBezTo>
                    <a:cubicBezTo>
                      <a:pt x="18057" y="996"/>
                      <a:pt x="21164" y="8096"/>
                      <a:pt x="19832" y="16084"/>
                    </a:cubicBezTo>
                    <a:lnTo>
                      <a:pt x="19832" y="16084"/>
                    </a:lnTo>
                    <a:cubicBezTo>
                      <a:pt x="19389" y="19634"/>
                      <a:pt x="17614" y="23184"/>
                      <a:pt x="15395" y="25403"/>
                    </a:cubicBezTo>
                    <a:cubicBezTo>
                      <a:pt x="13620" y="27178"/>
                      <a:pt x="11401" y="28509"/>
                      <a:pt x="8739" y="28509"/>
                    </a:cubicBezTo>
                    <a:close/>
                    <a:moveTo>
                      <a:pt x="11401" y="3215"/>
                    </a:moveTo>
                    <a:cubicBezTo>
                      <a:pt x="10070" y="3215"/>
                      <a:pt x="8739" y="4103"/>
                      <a:pt x="7407" y="5434"/>
                    </a:cubicBezTo>
                    <a:cubicBezTo>
                      <a:pt x="5632" y="7209"/>
                      <a:pt x="4301" y="9871"/>
                      <a:pt x="3857" y="12978"/>
                    </a:cubicBezTo>
                    <a:cubicBezTo>
                      <a:pt x="2970" y="18746"/>
                      <a:pt x="4745" y="24515"/>
                      <a:pt x="8295" y="24959"/>
                    </a:cubicBezTo>
                    <a:cubicBezTo>
                      <a:pt x="10070" y="25403"/>
                      <a:pt x="11401" y="24515"/>
                      <a:pt x="13176" y="22740"/>
                    </a:cubicBezTo>
                    <a:cubicBezTo>
                      <a:pt x="14951" y="20965"/>
                      <a:pt x="16282" y="18303"/>
                      <a:pt x="16726" y="15196"/>
                    </a:cubicBezTo>
                    <a:cubicBezTo>
                      <a:pt x="17614" y="9428"/>
                      <a:pt x="15839" y="3659"/>
                      <a:pt x="12289" y="3215"/>
                    </a:cubicBezTo>
                    <a:cubicBezTo>
                      <a:pt x="11845" y="3215"/>
                      <a:pt x="11845" y="3215"/>
                      <a:pt x="11401" y="3215"/>
                    </a:cubicBezTo>
                    <a:close/>
                    <a:moveTo>
                      <a:pt x="18057" y="15640"/>
                    </a:moveTo>
                    <a:lnTo>
                      <a:pt x="18057" y="15640"/>
                    </a:lnTo>
                    <a:lnTo>
                      <a:pt x="18057" y="156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4" name="Рисунок 8">
                <a:extLst>
                  <a:ext uri="{FF2B5EF4-FFF2-40B4-BE49-F238E27FC236}">
                    <a16:creationId xmlns:a16="http://schemas.microsoft.com/office/drawing/2014/main" id="{B57442AD-4645-1AC8-6E6D-528121DF9F39}"/>
                  </a:ext>
                </a:extLst>
              </p:cNvPr>
              <p:cNvSpPr/>
              <p:nvPr/>
            </p:nvSpPr>
            <p:spPr>
              <a:xfrm>
                <a:off x="628620" y="6201453"/>
                <a:ext cx="65230" cy="33401"/>
              </a:xfrm>
              <a:custGeom>
                <a:avLst/>
                <a:gdLst>
                  <a:gd name="connsiteX0" fmla="*/ 62125 w 65230"/>
                  <a:gd name="connsiteY0" fmla="*/ 33402 h 33401"/>
                  <a:gd name="connsiteX1" fmla="*/ 62125 w 65230"/>
                  <a:gd name="connsiteY1" fmla="*/ 33402 h 33401"/>
                  <a:gd name="connsiteX2" fmla="*/ 887 w 65230"/>
                  <a:gd name="connsiteY2" fmla="*/ 11658 h 33401"/>
                  <a:gd name="connsiteX3" fmla="*/ 0 w 65230"/>
                  <a:gd name="connsiteY3" fmla="*/ 10327 h 33401"/>
                  <a:gd name="connsiteX4" fmla="*/ 1331 w 65230"/>
                  <a:gd name="connsiteY4" fmla="*/ 1008 h 33401"/>
                  <a:gd name="connsiteX5" fmla="*/ 2662 w 65230"/>
                  <a:gd name="connsiteY5" fmla="*/ 121 h 33401"/>
                  <a:gd name="connsiteX6" fmla="*/ 16419 w 65230"/>
                  <a:gd name="connsiteY6" fmla="*/ 1452 h 33401"/>
                  <a:gd name="connsiteX7" fmla="*/ 16862 w 65230"/>
                  <a:gd name="connsiteY7" fmla="*/ 1452 h 33401"/>
                  <a:gd name="connsiteX8" fmla="*/ 64343 w 65230"/>
                  <a:gd name="connsiteY8" fmla="*/ 18315 h 33401"/>
                  <a:gd name="connsiteX9" fmla="*/ 65231 w 65230"/>
                  <a:gd name="connsiteY9" fmla="*/ 19646 h 33401"/>
                  <a:gd name="connsiteX10" fmla="*/ 63012 w 65230"/>
                  <a:gd name="connsiteY10" fmla="*/ 32514 h 33401"/>
                  <a:gd name="connsiteX11" fmla="*/ 62125 w 65230"/>
                  <a:gd name="connsiteY11" fmla="*/ 33402 h 33401"/>
                  <a:gd name="connsiteX12" fmla="*/ 62125 w 65230"/>
                  <a:gd name="connsiteY12" fmla="*/ 33402 h 33401"/>
                  <a:gd name="connsiteX13" fmla="*/ 2662 w 65230"/>
                  <a:gd name="connsiteY13" fmla="*/ 9440 h 33401"/>
                  <a:gd name="connsiteX14" fmla="*/ 60793 w 65230"/>
                  <a:gd name="connsiteY14" fmla="*/ 30296 h 33401"/>
                  <a:gd name="connsiteX15" fmla="*/ 62568 w 65230"/>
                  <a:gd name="connsiteY15" fmla="*/ 20090 h 33401"/>
                  <a:gd name="connsiteX16" fmla="*/ 15975 w 65230"/>
                  <a:gd name="connsiteY16" fmla="*/ 3671 h 33401"/>
                  <a:gd name="connsiteX17" fmla="*/ 3550 w 65230"/>
                  <a:gd name="connsiteY17" fmla="*/ 2340 h 33401"/>
                  <a:gd name="connsiteX18" fmla="*/ 2662 w 65230"/>
                  <a:gd name="connsiteY18" fmla="*/ 9440 h 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230" h="33401">
                    <a:moveTo>
                      <a:pt x="62125" y="33402"/>
                    </a:moveTo>
                    <a:cubicBezTo>
                      <a:pt x="61681" y="33402"/>
                      <a:pt x="61681" y="33402"/>
                      <a:pt x="62125" y="33402"/>
                    </a:cubicBezTo>
                    <a:lnTo>
                      <a:pt x="887" y="11658"/>
                    </a:lnTo>
                    <a:cubicBezTo>
                      <a:pt x="444" y="11658"/>
                      <a:pt x="0" y="10771"/>
                      <a:pt x="0" y="10327"/>
                    </a:cubicBezTo>
                    <a:lnTo>
                      <a:pt x="1331" y="1008"/>
                    </a:lnTo>
                    <a:cubicBezTo>
                      <a:pt x="1331" y="565"/>
                      <a:pt x="2219" y="-323"/>
                      <a:pt x="2662" y="121"/>
                    </a:cubicBezTo>
                    <a:lnTo>
                      <a:pt x="16419" y="1452"/>
                    </a:lnTo>
                    <a:cubicBezTo>
                      <a:pt x="16419" y="1452"/>
                      <a:pt x="16419" y="1452"/>
                      <a:pt x="16862" y="1452"/>
                    </a:cubicBezTo>
                    <a:lnTo>
                      <a:pt x="64343" y="18315"/>
                    </a:lnTo>
                    <a:cubicBezTo>
                      <a:pt x="64787" y="18315"/>
                      <a:pt x="65231" y="19202"/>
                      <a:pt x="65231" y="19646"/>
                    </a:cubicBezTo>
                    <a:lnTo>
                      <a:pt x="63012" y="32514"/>
                    </a:lnTo>
                    <a:cubicBezTo>
                      <a:pt x="63012" y="32958"/>
                      <a:pt x="62568" y="33402"/>
                      <a:pt x="62125" y="33402"/>
                    </a:cubicBezTo>
                    <a:cubicBezTo>
                      <a:pt x="62568" y="33402"/>
                      <a:pt x="62125" y="33402"/>
                      <a:pt x="62125" y="33402"/>
                    </a:cubicBezTo>
                    <a:close/>
                    <a:moveTo>
                      <a:pt x="2662" y="9440"/>
                    </a:moveTo>
                    <a:lnTo>
                      <a:pt x="60793" y="30296"/>
                    </a:lnTo>
                    <a:lnTo>
                      <a:pt x="62568" y="20090"/>
                    </a:lnTo>
                    <a:lnTo>
                      <a:pt x="15975" y="3671"/>
                    </a:lnTo>
                    <a:lnTo>
                      <a:pt x="3550" y="2340"/>
                    </a:lnTo>
                    <a:lnTo>
                      <a:pt x="2662" y="94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5" name="Рисунок 8">
                <a:extLst>
                  <a:ext uri="{FF2B5EF4-FFF2-40B4-BE49-F238E27FC236}">
                    <a16:creationId xmlns:a16="http://schemas.microsoft.com/office/drawing/2014/main" id="{4324394C-36DF-CEAE-4C1A-7915B964D80F}"/>
                  </a:ext>
                </a:extLst>
              </p:cNvPr>
              <p:cNvSpPr/>
              <p:nvPr/>
            </p:nvSpPr>
            <p:spPr>
              <a:xfrm>
                <a:off x="628176" y="6201131"/>
                <a:ext cx="50261" cy="28843"/>
              </a:xfrm>
              <a:custGeom>
                <a:avLst/>
                <a:gdLst>
                  <a:gd name="connsiteX0" fmla="*/ 46593 w 50261"/>
                  <a:gd name="connsiteY0" fmla="*/ 28844 h 28843"/>
                  <a:gd name="connsiteX1" fmla="*/ 46593 w 50261"/>
                  <a:gd name="connsiteY1" fmla="*/ 28844 h 28843"/>
                  <a:gd name="connsiteX2" fmla="*/ 1331 w 50261"/>
                  <a:gd name="connsiteY2" fmla="*/ 11981 h 28843"/>
                  <a:gd name="connsiteX3" fmla="*/ 0 w 50261"/>
                  <a:gd name="connsiteY3" fmla="*/ 9762 h 28843"/>
                  <a:gd name="connsiteX4" fmla="*/ 1331 w 50261"/>
                  <a:gd name="connsiteY4" fmla="*/ 1331 h 28843"/>
                  <a:gd name="connsiteX5" fmla="*/ 2219 w 50261"/>
                  <a:gd name="connsiteY5" fmla="*/ 0 h 28843"/>
                  <a:gd name="connsiteX6" fmla="*/ 3994 w 50261"/>
                  <a:gd name="connsiteY6" fmla="*/ 0 h 28843"/>
                  <a:gd name="connsiteX7" fmla="*/ 48812 w 50261"/>
                  <a:gd name="connsiteY7" fmla="*/ 16419 h 28843"/>
                  <a:gd name="connsiteX8" fmla="*/ 50143 w 50261"/>
                  <a:gd name="connsiteY8" fmla="*/ 18637 h 28843"/>
                  <a:gd name="connsiteX9" fmla="*/ 48368 w 50261"/>
                  <a:gd name="connsiteY9" fmla="*/ 27069 h 28843"/>
                  <a:gd name="connsiteX10" fmla="*/ 47481 w 50261"/>
                  <a:gd name="connsiteY10" fmla="*/ 28400 h 28843"/>
                  <a:gd name="connsiteX11" fmla="*/ 46593 w 50261"/>
                  <a:gd name="connsiteY11" fmla="*/ 28844 h 28843"/>
                  <a:gd name="connsiteX12" fmla="*/ 3994 w 50261"/>
                  <a:gd name="connsiteY12" fmla="*/ 9319 h 28843"/>
                  <a:gd name="connsiteX13" fmla="*/ 45262 w 50261"/>
                  <a:gd name="connsiteY13" fmla="*/ 24406 h 28843"/>
                  <a:gd name="connsiteX14" fmla="*/ 46150 w 50261"/>
                  <a:gd name="connsiteY14" fmla="*/ 19969 h 28843"/>
                  <a:gd name="connsiteX15" fmla="*/ 4881 w 50261"/>
                  <a:gd name="connsiteY15" fmla="*/ 4437 h 28843"/>
                  <a:gd name="connsiteX16" fmla="*/ 3994 w 50261"/>
                  <a:gd name="connsiteY16" fmla="*/ 9319 h 28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61" h="28843">
                    <a:moveTo>
                      <a:pt x="46593" y="28844"/>
                    </a:moveTo>
                    <a:lnTo>
                      <a:pt x="46593" y="28844"/>
                    </a:lnTo>
                    <a:lnTo>
                      <a:pt x="1331" y="11981"/>
                    </a:lnTo>
                    <a:cubicBezTo>
                      <a:pt x="444" y="11537"/>
                      <a:pt x="0" y="10650"/>
                      <a:pt x="0" y="9762"/>
                    </a:cubicBezTo>
                    <a:lnTo>
                      <a:pt x="1331" y="1331"/>
                    </a:lnTo>
                    <a:cubicBezTo>
                      <a:pt x="1331" y="887"/>
                      <a:pt x="1775" y="444"/>
                      <a:pt x="2219" y="0"/>
                    </a:cubicBezTo>
                    <a:cubicBezTo>
                      <a:pt x="3106" y="0"/>
                      <a:pt x="3550" y="0"/>
                      <a:pt x="3994" y="0"/>
                    </a:cubicBezTo>
                    <a:lnTo>
                      <a:pt x="48812" y="16419"/>
                    </a:lnTo>
                    <a:cubicBezTo>
                      <a:pt x="49700" y="16862"/>
                      <a:pt x="50587" y="17750"/>
                      <a:pt x="50143" y="18637"/>
                    </a:cubicBezTo>
                    <a:lnTo>
                      <a:pt x="48368" y="27069"/>
                    </a:lnTo>
                    <a:cubicBezTo>
                      <a:pt x="48368" y="27512"/>
                      <a:pt x="47925" y="27956"/>
                      <a:pt x="47481" y="28400"/>
                    </a:cubicBezTo>
                    <a:cubicBezTo>
                      <a:pt x="47481" y="28400"/>
                      <a:pt x="47037" y="28844"/>
                      <a:pt x="46593" y="28844"/>
                    </a:cubicBezTo>
                    <a:close/>
                    <a:moveTo>
                      <a:pt x="3994" y="9319"/>
                    </a:moveTo>
                    <a:lnTo>
                      <a:pt x="45262" y="24406"/>
                    </a:lnTo>
                    <a:lnTo>
                      <a:pt x="46150" y="19969"/>
                    </a:lnTo>
                    <a:lnTo>
                      <a:pt x="4881" y="4437"/>
                    </a:lnTo>
                    <a:lnTo>
                      <a:pt x="3994" y="9319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6" name="Рисунок 8">
                <a:extLst>
                  <a:ext uri="{FF2B5EF4-FFF2-40B4-BE49-F238E27FC236}">
                    <a16:creationId xmlns:a16="http://schemas.microsoft.com/office/drawing/2014/main" id="{CB369ACF-37E1-1386-B7CD-463DA1A89925}"/>
                  </a:ext>
                </a:extLst>
              </p:cNvPr>
              <p:cNvGrpSpPr/>
              <p:nvPr/>
            </p:nvGrpSpPr>
            <p:grpSpPr>
              <a:xfrm>
                <a:off x="675483" y="6217819"/>
                <a:ext cx="18098" cy="5055"/>
                <a:chOff x="675483" y="6217819"/>
                <a:chExt cx="18098" cy="5055"/>
              </a:xfrm>
              <a:solidFill>
                <a:srgbClr val="FFFFFF"/>
              </a:solidFill>
            </p:grpSpPr>
            <p:sp>
              <p:nvSpPr>
                <p:cNvPr id="59" name="Рисунок 8">
                  <a:extLst>
                    <a:ext uri="{FF2B5EF4-FFF2-40B4-BE49-F238E27FC236}">
                      <a16:creationId xmlns:a16="http://schemas.microsoft.com/office/drawing/2014/main" id="{30C7FE79-F771-FE05-78D9-1266C2DB85C1}"/>
                    </a:ext>
                  </a:extLst>
                </p:cNvPr>
                <p:cNvSpPr/>
                <p:nvPr/>
              </p:nvSpPr>
              <p:spPr>
                <a:xfrm>
                  <a:off x="676544" y="6218880"/>
                  <a:ext cx="15531" cy="2662"/>
                </a:xfrm>
                <a:custGeom>
                  <a:avLst/>
                  <a:gdLst>
                    <a:gd name="connsiteX0" fmla="*/ 0 w 15531"/>
                    <a:gd name="connsiteY0" fmla="*/ 0 h 2662"/>
                    <a:gd name="connsiteX1" fmla="*/ 15531 w 15531"/>
                    <a:gd name="connsiteY1" fmla="*/ 2662 h 2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31" h="2662">
                      <a:moveTo>
                        <a:pt x="0" y="0"/>
                      </a:moveTo>
                      <a:lnTo>
                        <a:pt x="15531" y="2662"/>
                      </a:lnTo>
                    </a:path>
                  </a:pathLst>
                </a:custGeom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0" name="Рисунок 8">
                  <a:extLst>
                    <a:ext uri="{FF2B5EF4-FFF2-40B4-BE49-F238E27FC236}">
                      <a16:creationId xmlns:a16="http://schemas.microsoft.com/office/drawing/2014/main" id="{4E9337A8-27D3-1C3B-0639-DB6921A95555}"/>
                    </a:ext>
                  </a:extLst>
                </p:cNvPr>
                <p:cNvSpPr/>
                <p:nvPr/>
              </p:nvSpPr>
              <p:spPr>
                <a:xfrm>
                  <a:off x="675483" y="6217819"/>
                  <a:ext cx="18098" cy="5055"/>
                </a:xfrm>
                <a:custGeom>
                  <a:avLst/>
                  <a:gdLst>
                    <a:gd name="connsiteX0" fmla="*/ 16593 w 18098"/>
                    <a:gd name="connsiteY0" fmla="*/ 5055 h 5055"/>
                    <a:gd name="connsiteX1" fmla="*/ 16593 w 18098"/>
                    <a:gd name="connsiteY1" fmla="*/ 5055 h 5055"/>
                    <a:gd name="connsiteX2" fmla="*/ 1062 w 18098"/>
                    <a:gd name="connsiteY2" fmla="*/ 2393 h 5055"/>
                    <a:gd name="connsiteX3" fmla="*/ 174 w 18098"/>
                    <a:gd name="connsiteY3" fmla="*/ 1062 h 5055"/>
                    <a:gd name="connsiteX4" fmla="*/ 1505 w 18098"/>
                    <a:gd name="connsiteY4" fmla="*/ 174 h 5055"/>
                    <a:gd name="connsiteX5" fmla="*/ 17036 w 18098"/>
                    <a:gd name="connsiteY5" fmla="*/ 2837 h 5055"/>
                    <a:gd name="connsiteX6" fmla="*/ 17924 w 18098"/>
                    <a:gd name="connsiteY6" fmla="*/ 4168 h 5055"/>
                    <a:gd name="connsiteX7" fmla="*/ 16593 w 18098"/>
                    <a:gd name="connsiteY7" fmla="*/ 5055 h 5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98" h="5055">
                      <a:moveTo>
                        <a:pt x="16593" y="5055"/>
                      </a:moveTo>
                      <a:lnTo>
                        <a:pt x="16593" y="5055"/>
                      </a:lnTo>
                      <a:lnTo>
                        <a:pt x="1062" y="2393"/>
                      </a:lnTo>
                      <a:cubicBezTo>
                        <a:pt x="174" y="2393"/>
                        <a:pt x="-270" y="1505"/>
                        <a:pt x="174" y="1062"/>
                      </a:cubicBezTo>
                      <a:cubicBezTo>
                        <a:pt x="174" y="174"/>
                        <a:pt x="1062" y="-270"/>
                        <a:pt x="1505" y="174"/>
                      </a:cubicBezTo>
                      <a:lnTo>
                        <a:pt x="17036" y="2837"/>
                      </a:lnTo>
                      <a:cubicBezTo>
                        <a:pt x="17924" y="2837"/>
                        <a:pt x="18368" y="3724"/>
                        <a:pt x="17924" y="4168"/>
                      </a:cubicBezTo>
                      <a:cubicBezTo>
                        <a:pt x="17480" y="4612"/>
                        <a:pt x="17036" y="5055"/>
                        <a:pt x="16593" y="5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7" name="Рисунок 8">
                <a:extLst>
                  <a:ext uri="{FF2B5EF4-FFF2-40B4-BE49-F238E27FC236}">
                    <a16:creationId xmlns:a16="http://schemas.microsoft.com/office/drawing/2014/main" id="{B26FB4C2-09CA-06C9-F2C0-EC67BF10DFF3}"/>
                  </a:ext>
                </a:extLst>
              </p:cNvPr>
              <p:cNvSpPr/>
              <p:nvPr/>
            </p:nvSpPr>
            <p:spPr>
              <a:xfrm>
                <a:off x="542089" y="6348898"/>
                <a:ext cx="76768" cy="39937"/>
              </a:xfrm>
              <a:custGeom>
                <a:avLst/>
                <a:gdLst>
                  <a:gd name="connsiteX0" fmla="*/ 75437 w 76768"/>
                  <a:gd name="connsiteY0" fmla="*/ 39937 h 39937"/>
                  <a:gd name="connsiteX1" fmla="*/ 74549 w 76768"/>
                  <a:gd name="connsiteY1" fmla="*/ 39937 h 39937"/>
                  <a:gd name="connsiteX2" fmla="*/ 887 w 76768"/>
                  <a:gd name="connsiteY2" fmla="*/ 3106 h 39937"/>
                  <a:gd name="connsiteX3" fmla="*/ 0 w 76768"/>
                  <a:gd name="connsiteY3" fmla="*/ 887 h 39937"/>
                  <a:gd name="connsiteX4" fmla="*/ 2219 w 76768"/>
                  <a:gd name="connsiteY4" fmla="*/ 0 h 39937"/>
                  <a:gd name="connsiteX5" fmla="*/ 75881 w 76768"/>
                  <a:gd name="connsiteY5" fmla="*/ 36831 h 39937"/>
                  <a:gd name="connsiteX6" fmla="*/ 76768 w 76768"/>
                  <a:gd name="connsiteY6" fmla="*/ 39050 h 39937"/>
                  <a:gd name="connsiteX7" fmla="*/ 75437 w 76768"/>
                  <a:gd name="connsiteY7" fmla="*/ 39937 h 3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768" h="39937">
                    <a:moveTo>
                      <a:pt x="75437" y="39937"/>
                    </a:moveTo>
                    <a:cubicBezTo>
                      <a:pt x="74993" y="39937"/>
                      <a:pt x="74993" y="39937"/>
                      <a:pt x="74549" y="39937"/>
                    </a:cubicBezTo>
                    <a:lnTo>
                      <a:pt x="887" y="3106"/>
                    </a:lnTo>
                    <a:cubicBezTo>
                      <a:pt x="0" y="2662"/>
                      <a:pt x="0" y="1775"/>
                      <a:pt x="0" y="887"/>
                    </a:cubicBezTo>
                    <a:cubicBezTo>
                      <a:pt x="444" y="0"/>
                      <a:pt x="1331" y="0"/>
                      <a:pt x="2219" y="0"/>
                    </a:cubicBezTo>
                    <a:lnTo>
                      <a:pt x="75881" y="36831"/>
                    </a:lnTo>
                    <a:cubicBezTo>
                      <a:pt x="76768" y="37275"/>
                      <a:pt x="76768" y="38162"/>
                      <a:pt x="76768" y="39050"/>
                    </a:cubicBezTo>
                    <a:cubicBezTo>
                      <a:pt x="76324" y="39493"/>
                      <a:pt x="75881" y="39937"/>
                      <a:pt x="75437" y="399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8" name="Рисунок 8">
                <a:extLst>
                  <a:ext uri="{FF2B5EF4-FFF2-40B4-BE49-F238E27FC236}">
                    <a16:creationId xmlns:a16="http://schemas.microsoft.com/office/drawing/2014/main" id="{8DF24B00-5143-C789-AD52-7B42A19BB38C}"/>
                  </a:ext>
                </a:extLst>
              </p:cNvPr>
              <p:cNvSpPr/>
              <p:nvPr/>
            </p:nvSpPr>
            <p:spPr>
              <a:xfrm>
                <a:off x="597835" y="6396823"/>
                <a:ext cx="25133" cy="81649"/>
              </a:xfrm>
              <a:custGeom>
                <a:avLst/>
                <a:gdLst>
                  <a:gd name="connsiteX0" fmla="*/ 23685 w 25133"/>
                  <a:gd name="connsiteY0" fmla="*/ 81649 h 81649"/>
                  <a:gd name="connsiteX1" fmla="*/ 23685 w 25133"/>
                  <a:gd name="connsiteY1" fmla="*/ 81649 h 81649"/>
                  <a:gd name="connsiteX2" fmla="*/ 166 w 25133"/>
                  <a:gd name="connsiteY2" fmla="*/ 56356 h 81649"/>
                  <a:gd name="connsiteX3" fmla="*/ 6378 w 25133"/>
                  <a:gd name="connsiteY3" fmla="*/ 1331 h 81649"/>
                  <a:gd name="connsiteX4" fmla="*/ 8153 w 25133"/>
                  <a:gd name="connsiteY4" fmla="*/ 0 h 81649"/>
                  <a:gd name="connsiteX5" fmla="*/ 9485 w 25133"/>
                  <a:gd name="connsiteY5" fmla="*/ 1775 h 81649"/>
                  <a:gd name="connsiteX6" fmla="*/ 3272 w 25133"/>
                  <a:gd name="connsiteY6" fmla="*/ 55912 h 81649"/>
                  <a:gd name="connsiteX7" fmla="*/ 23685 w 25133"/>
                  <a:gd name="connsiteY7" fmla="*/ 78099 h 81649"/>
                  <a:gd name="connsiteX8" fmla="*/ 25016 w 25133"/>
                  <a:gd name="connsiteY8" fmla="*/ 79874 h 81649"/>
                  <a:gd name="connsiteX9" fmla="*/ 23685 w 25133"/>
                  <a:gd name="connsiteY9" fmla="*/ 81649 h 8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33" h="81649">
                    <a:moveTo>
                      <a:pt x="23685" y="81649"/>
                    </a:moveTo>
                    <a:cubicBezTo>
                      <a:pt x="23241" y="81649"/>
                      <a:pt x="23241" y="81649"/>
                      <a:pt x="23685" y="81649"/>
                    </a:cubicBezTo>
                    <a:cubicBezTo>
                      <a:pt x="23241" y="81649"/>
                      <a:pt x="2385" y="78543"/>
                      <a:pt x="166" y="56356"/>
                    </a:cubicBezTo>
                    <a:cubicBezTo>
                      <a:pt x="-1165" y="43487"/>
                      <a:pt x="5935" y="3106"/>
                      <a:pt x="6378" y="1331"/>
                    </a:cubicBezTo>
                    <a:cubicBezTo>
                      <a:pt x="6378" y="444"/>
                      <a:pt x="7266" y="0"/>
                      <a:pt x="8153" y="0"/>
                    </a:cubicBezTo>
                    <a:cubicBezTo>
                      <a:pt x="9041" y="0"/>
                      <a:pt x="9485" y="887"/>
                      <a:pt x="9485" y="1775"/>
                    </a:cubicBezTo>
                    <a:cubicBezTo>
                      <a:pt x="9485" y="2219"/>
                      <a:pt x="2385" y="43487"/>
                      <a:pt x="3272" y="55912"/>
                    </a:cubicBezTo>
                    <a:cubicBezTo>
                      <a:pt x="5047" y="75437"/>
                      <a:pt x="22797" y="78099"/>
                      <a:pt x="23685" y="78099"/>
                    </a:cubicBezTo>
                    <a:cubicBezTo>
                      <a:pt x="24572" y="78099"/>
                      <a:pt x="25460" y="78987"/>
                      <a:pt x="25016" y="79874"/>
                    </a:cubicBezTo>
                    <a:cubicBezTo>
                      <a:pt x="25016" y="81206"/>
                      <a:pt x="24128" y="81649"/>
                      <a:pt x="23685" y="816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08B2ADC-87DE-02B7-A81D-DE9EE830F4B5}"/>
              </a:ext>
            </a:extLst>
          </p:cNvPr>
          <p:cNvSpPr/>
          <p:nvPr/>
        </p:nvSpPr>
        <p:spPr>
          <a:xfrm>
            <a:off x="4385500" y="1"/>
            <a:ext cx="373001" cy="411509"/>
          </a:xfrm>
          <a:prstGeom prst="rect">
            <a:avLst/>
          </a:prstGeom>
          <a:solidFill>
            <a:srgbClr val="F5C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107A773-D025-069F-B423-43E96C8E4F44}"/>
              </a:ext>
            </a:extLst>
          </p:cNvPr>
          <p:cNvSpPr txBox="1"/>
          <p:nvPr/>
        </p:nvSpPr>
        <p:spPr>
          <a:xfrm>
            <a:off x="539553" y="1203598"/>
            <a:ext cx="8375016" cy="3208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На текущий момент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ru-RU" dirty="0">
                <a:solidFill>
                  <a:schemeClr val="bg1"/>
                </a:solidFill>
              </a:rPr>
              <a:t>только статический </a:t>
            </a:r>
            <a:r>
              <a:rPr lang="en-US" dirty="0">
                <a:solidFill>
                  <a:schemeClr val="bg1"/>
                </a:solidFill>
              </a:rPr>
              <a:t>VLAN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VTEP </a:t>
            </a:r>
            <a:r>
              <a:rPr lang="ru-RU" dirty="0">
                <a:solidFill>
                  <a:schemeClr val="bg1"/>
                </a:solidFill>
              </a:rPr>
              <a:t>не поддерживаются </a:t>
            </a:r>
            <a:r>
              <a:rPr lang="ru-RU" dirty="0" err="1">
                <a:solidFill>
                  <a:schemeClr val="bg1"/>
                </a:solidFill>
              </a:rPr>
              <a:t>чере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ECMP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VTEP </a:t>
            </a:r>
            <a:r>
              <a:rPr lang="ru-RU" dirty="0">
                <a:solidFill>
                  <a:schemeClr val="bg1"/>
                </a:solidFill>
              </a:rPr>
              <a:t>не поддерживает </a:t>
            </a:r>
            <a:r>
              <a:rPr lang="en-US" dirty="0">
                <a:solidFill>
                  <a:schemeClr val="bg1"/>
                </a:solidFill>
              </a:rPr>
              <a:t>VLAN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tag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VTEP </a:t>
            </a:r>
            <a:r>
              <a:rPr lang="ru-RU" dirty="0">
                <a:solidFill>
                  <a:schemeClr val="bg1"/>
                </a:solidFill>
              </a:rPr>
              <a:t>не поддерживает </a:t>
            </a:r>
            <a:r>
              <a:rPr lang="en-US" dirty="0">
                <a:solidFill>
                  <a:schemeClr val="bg1"/>
                </a:solidFill>
              </a:rPr>
              <a:t>bonding</a:t>
            </a:r>
            <a:endParaRPr lang="ru-RU" dirty="0">
              <a:solidFill>
                <a:schemeClr val="bg1"/>
              </a:solidFill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VTEP </a:t>
            </a:r>
            <a:r>
              <a:rPr lang="ru-RU" dirty="0">
                <a:solidFill>
                  <a:schemeClr val="bg1"/>
                </a:solidFill>
              </a:rPr>
              <a:t>не поддерживаются на </a:t>
            </a:r>
            <a:r>
              <a:rPr lang="en" dirty="0">
                <a:solidFill>
                  <a:schemeClr val="bg1"/>
                </a:solidFill>
              </a:rPr>
              <a:t>multicast</a:t>
            </a:r>
            <a:endParaRPr lang="ru-RU" dirty="0">
              <a:solidFill>
                <a:schemeClr val="bg1"/>
              </a:solidFill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VTEP </a:t>
            </a:r>
            <a:r>
              <a:rPr lang="ru-RU" dirty="0">
                <a:solidFill>
                  <a:schemeClr val="bg1"/>
                </a:solidFill>
              </a:rPr>
              <a:t>не могут работать в </a:t>
            </a:r>
            <a:r>
              <a:rPr lang="en-US" dirty="0">
                <a:solidFill>
                  <a:schemeClr val="bg1"/>
                </a:solidFill>
              </a:rPr>
              <a:t>VRF</a:t>
            </a:r>
            <a:endParaRPr lang="ru-RU" dirty="0">
              <a:solidFill>
                <a:schemeClr val="bg1"/>
              </a:solidFill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VTEP </a:t>
            </a:r>
            <a:r>
              <a:rPr lang="ru-RU" dirty="0">
                <a:solidFill>
                  <a:schemeClr val="bg1"/>
                </a:solidFill>
              </a:rPr>
              <a:t>не поддерживаются </a:t>
            </a:r>
            <a:r>
              <a:rPr lang="en-US" dirty="0">
                <a:solidFill>
                  <a:schemeClr val="bg1"/>
                </a:solidFill>
              </a:rPr>
              <a:t>IPv6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Bridged VXLAN interfaces </a:t>
            </a:r>
            <a:r>
              <a:rPr lang="ru-RU" dirty="0">
                <a:solidFill>
                  <a:schemeClr val="bg1"/>
                </a:solidFill>
              </a:rPr>
              <a:t>не поддерживают </a:t>
            </a:r>
            <a:r>
              <a:rPr lang="en-US" dirty="0">
                <a:solidFill>
                  <a:schemeClr val="bg1"/>
                </a:solidFill>
              </a:rPr>
              <a:t>MLAG</a:t>
            </a:r>
            <a:endParaRPr lang="ru-RU" dirty="0">
              <a:solidFill>
                <a:schemeClr val="bg1"/>
              </a:solidFill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Bridged VXLAN interfaces </a:t>
            </a:r>
            <a:r>
              <a:rPr lang="ru-RU" dirty="0">
                <a:solidFill>
                  <a:schemeClr val="bg1"/>
                </a:solidFill>
              </a:rPr>
              <a:t>не поддерживают </a:t>
            </a:r>
            <a:r>
              <a:rPr lang="en-US" dirty="0">
                <a:solidFill>
                  <a:schemeClr val="bg1"/>
                </a:solidFill>
              </a:rPr>
              <a:t>IGMP snooping</a:t>
            </a:r>
            <a:endParaRPr lang="ru-RU" dirty="0">
              <a:solidFill>
                <a:schemeClr val="bg1"/>
              </a:solidFill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Маршрутизация между различными </a:t>
            </a:r>
            <a:r>
              <a:rPr lang="en-US" dirty="0">
                <a:solidFill>
                  <a:schemeClr val="bg1"/>
                </a:solidFill>
              </a:rPr>
              <a:t>VXLAN VNI </a:t>
            </a:r>
            <a:r>
              <a:rPr lang="ru-RU" dirty="0">
                <a:solidFill>
                  <a:schemeClr val="bg1"/>
                </a:solidFill>
              </a:rPr>
              <a:t>не поддерживается</a:t>
            </a:r>
          </a:p>
        </p:txBody>
      </p:sp>
      <p:pic>
        <p:nvPicPr>
          <p:cNvPr id="6" name="Рисунок 5" descr="Изображение выглядит как шаблон, прямоугольный, пиксель, дизайн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0246EA16-350D-1C7D-D280-1896A8B253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699" y="1243391"/>
            <a:ext cx="2347945" cy="2347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4822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CEE7D5E-8D7F-8C2B-DAF0-0CB5225F7F74}"/>
              </a:ext>
            </a:extLst>
          </p:cNvPr>
          <p:cNvSpPr txBox="1"/>
          <p:nvPr/>
        </p:nvSpPr>
        <p:spPr>
          <a:xfrm>
            <a:off x="755576" y="982345"/>
            <a:ext cx="7560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  <a:latin typeface="PT Sans" panose="020B0503020203020204" pitchFamily="34" charset="-52"/>
              </a:rPr>
              <a:t>Спасибо за внимание!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D9E144C-F253-688B-C3E1-4B82C8DA0E1D}"/>
              </a:ext>
            </a:extLst>
          </p:cNvPr>
          <p:cNvSpPr txBox="1"/>
          <p:nvPr/>
        </p:nvSpPr>
        <p:spPr>
          <a:xfrm>
            <a:off x="2627784" y="2134473"/>
            <a:ext cx="378042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PT Sans" panose="020B0503020203020204" pitchFamily="34" charset="-52"/>
              </a:rPr>
              <a:t>Пишите свои вопросы в чат </a:t>
            </a:r>
            <a:r>
              <a:rPr lang="en-US" sz="1600" b="1" dirty="0">
                <a:solidFill>
                  <a:schemeClr val="bg1"/>
                </a:solidFill>
                <a:latin typeface="PT Sans" panose="020B0503020203020204" pitchFamily="34" charset="-52"/>
              </a:rPr>
              <a:t>Telegram:</a:t>
            </a:r>
            <a:br>
              <a:rPr lang="en-US" sz="1600" b="1" dirty="0">
                <a:solidFill>
                  <a:schemeClr val="bg1"/>
                </a:solidFill>
                <a:latin typeface="PT Sans" panose="020B0503020203020204" pitchFamily="34" charset="-52"/>
              </a:rPr>
            </a:br>
            <a:r>
              <a:rPr lang="en-US" sz="1600" b="1" dirty="0">
                <a:solidFill>
                  <a:schemeClr val="bg1"/>
                </a:solidFill>
                <a:latin typeface="PT Sans" panose="020B0503020203020204" pitchFamily="34" charset="-52"/>
              </a:rPr>
              <a:t>@</a:t>
            </a:r>
            <a:r>
              <a:rPr lang="en-US" sz="1600" b="1" dirty="0" err="1">
                <a:solidFill>
                  <a:schemeClr val="bg1"/>
                </a:solidFill>
                <a:latin typeface="PT Sans" panose="020B0503020203020204" pitchFamily="34" charset="-52"/>
              </a:rPr>
              <a:t>MikTrain</a:t>
            </a:r>
            <a:endParaRPr lang="en-US" sz="1600" b="1" dirty="0">
              <a:solidFill>
                <a:schemeClr val="bg1"/>
              </a:solidFill>
              <a:latin typeface="PT Sans" panose="020B0503020203020204" pitchFamily="34" charset="-52"/>
            </a:endParaRPr>
          </a:p>
          <a:p>
            <a:pPr algn="ctr"/>
            <a:br>
              <a:rPr lang="en-US" sz="1200" dirty="0">
                <a:solidFill>
                  <a:schemeClr val="bg1"/>
                </a:solidFill>
                <a:latin typeface="PT Sans" panose="020B0503020203020204" pitchFamily="34" charset="-52"/>
              </a:rPr>
            </a:br>
            <a:br>
              <a:rPr lang="en-US" sz="1200" dirty="0">
                <a:solidFill>
                  <a:schemeClr val="bg1"/>
                </a:solidFill>
                <a:latin typeface="PT Sans" panose="020B0503020203020204" pitchFamily="34" charset="-52"/>
              </a:rPr>
            </a:br>
            <a:r>
              <a:rPr lang="ru-RU" sz="1200" dirty="0">
                <a:solidFill>
                  <a:schemeClr val="bg1"/>
                </a:solidFill>
                <a:latin typeface="PT Sans" panose="020B0503020203020204" pitchFamily="34" charset="-52"/>
              </a:rPr>
              <a:t>Мои контакты:</a:t>
            </a:r>
            <a:br>
              <a:rPr lang="ru-RU" sz="1200" dirty="0">
                <a:solidFill>
                  <a:schemeClr val="bg1"/>
                </a:solidFill>
                <a:latin typeface="PT Sans" panose="020B0503020203020204" pitchFamily="34" charset="-52"/>
              </a:rPr>
            </a:br>
            <a:r>
              <a:rPr lang="ru-RU" sz="1200" dirty="0">
                <a:solidFill>
                  <a:schemeClr val="bg1"/>
                </a:solidFill>
                <a:latin typeface="PT Sans" panose="020B0503020203020204" pitchFamily="34" charset="-52"/>
              </a:rPr>
              <a:t>Роман Козлов</a:t>
            </a:r>
            <a:endParaRPr lang="en-US" sz="1200" dirty="0">
              <a:solidFill>
                <a:schemeClr val="bg1"/>
              </a:solidFill>
              <a:latin typeface="PT Sans" panose="020B0503020203020204" pitchFamily="34" charset="-52"/>
            </a:endParaRPr>
          </a:p>
          <a:p>
            <a:pPr algn="ctr"/>
            <a:r>
              <a:rPr lang="en-US" sz="1200" dirty="0" err="1">
                <a:solidFill>
                  <a:schemeClr val="bg1"/>
                </a:solidFill>
                <a:latin typeface="PT Sans" panose="020B0503020203020204" pitchFamily="34" charset="-52"/>
              </a:rPr>
              <a:t>trainer@mikrotik-training.ru</a:t>
            </a:r>
            <a:r>
              <a:rPr lang="en-US" sz="1200" dirty="0">
                <a:solidFill>
                  <a:schemeClr val="bg1"/>
                </a:solidFill>
                <a:latin typeface="PT Sans" panose="020B0503020203020204" pitchFamily="34" charset="-52"/>
              </a:rPr>
              <a:t> 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  <a:latin typeface="PT Sans" panose="020B0503020203020204" pitchFamily="34" charset="-52"/>
              </a:rPr>
              <a:t>+7 495 256-9-256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  <a:latin typeface="PT Sans" panose="020B0503020203020204" pitchFamily="34" charset="-52"/>
              </a:rPr>
              <a:t>Telegram: @soriel</a:t>
            </a:r>
            <a:endParaRPr lang="ru-RU" sz="1200" dirty="0">
              <a:solidFill>
                <a:schemeClr val="bg1"/>
              </a:solidFill>
              <a:latin typeface="PT Sans" panose="020B0503020203020204" pitchFamily="34" charset="-52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FEBEB4C4-866D-3DC2-CB57-6817C718F95B}"/>
              </a:ext>
            </a:extLst>
          </p:cNvPr>
          <p:cNvGrpSpPr/>
          <p:nvPr/>
        </p:nvGrpSpPr>
        <p:grpSpPr>
          <a:xfrm>
            <a:off x="3189705" y="411510"/>
            <a:ext cx="2764590" cy="515768"/>
            <a:chOff x="550382" y="513665"/>
            <a:chExt cx="2764590" cy="515768"/>
          </a:xfrm>
        </p:grpSpPr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F71D72A3-53F4-958F-C269-5C57F81DD340}"/>
                </a:ext>
              </a:extLst>
            </p:cNvPr>
            <p:cNvGrpSpPr/>
            <p:nvPr/>
          </p:nvGrpSpPr>
          <p:grpSpPr>
            <a:xfrm>
              <a:off x="550382" y="630480"/>
              <a:ext cx="1173732" cy="282139"/>
              <a:chOff x="2123482" y="1344613"/>
              <a:chExt cx="1502346" cy="361131"/>
            </a:xfrm>
          </p:grpSpPr>
          <p:sp>
            <p:nvSpPr>
              <p:cNvPr id="85" name="Полилиния: фигура 84">
                <a:extLst>
                  <a:ext uri="{FF2B5EF4-FFF2-40B4-BE49-F238E27FC236}">
                    <a16:creationId xmlns:a16="http://schemas.microsoft.com/office/drawing/2014/main" id="{BDFB9FB9-4303-8D78-9265-683C3EBB67DD}"/>
                  </a:ext>
                </a:extLst>
              </p:cNvPr>
              <p:cNvSpPr/>
              <p:nvPr/>
            </p:nvSpPr>
            <p:spPr>
              <a:xfrm>
                <a:off x="3257061" y="1356069"/>
                <a:ext cx="109102" cy="337673"/>
              </a:xfrm>
              <a:custGeom>
                <a:avLst/>
                <a:gdLst>
                  <a:gd name="connsiteX0" fmla="*/ 73917 w 109102"/>
                  <a:gd name="connsiteY0" fmla="*/ 0 h 337673"/>
                  <a:gd name="connsiteX1" fmla="*/ 0 w 109102"/>
                  <a:gd name="connsiteY1" fmla="*/ 3273 h 337673"/>
                  <a:gd name="connsiteX2" fmla="*/ 40641 w 109102"/>
                  <a:gd name="connsiteY2" fmla="*/ 168837 h 337673"/>
                  <a:gd name="connsiteX3" fmla="*/ 0 w 109102"/>
                  <a:gd name="connsiteY3" fmla="*/ 334401 h 337673"/>
                  <a:gd name="connsiteX4" fmla="*/ 73917 w 109102"/>
                  <a:gd name="connsiteY4" fmla="*/ 337674 h 337673"/>
                  <a:gd name="connsiteX5" fmla="*/ 109103 w 109102"/>
                  <a:gd name="connsiteY5" fmla="*/ 168837 h 337673"/>
                  <a:gd name="connsiteX6" fmla="*/ 73917 w 109102"/>
                  <a:gd name="connsiteY6" fmla="*/ 0 h 337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102" h="337673">
                    <a:moveTo>
                      <a:pt x="73917" y="0"/>
                    </a:moveTo>
                    <a:lnTo>
                      <a:pt x="0" y="3273"/>
                    </a:lnTo>
                    <a:cubicBezTo>
                      <a:pt x="27003" y="55370"/>
                      <a:pt x="40641" y="110740"/>
                      <a:pt x="40641" y="168837"/>
                    </a:cubicBezTo>
                    <a:cubicBezTo>
                      <a:pt x="40641" y="227480"/>
                      <a:pt x="27003" y="282577"/>
                      <a:pt x="0" y="334401"/>
                    </a:cubicBezTo>
                    <a:lnTo>
                      <a:pt x="73917" y="337674"/>
                    </a:lnTo>
                    <a:cubicBezTo>
                      <a:pt x="97374" y="283941"/>
                      <a:pt x="108830" y="227480"/>
                      <a:pt x="109103" y="168837"/>
                    </a:cubicBezTo>
                    <a:cubicBezTo>
                      <a:pt x="108830" y="110467"/>
                      <a:pt x="97374" y="54279"/>
                      <a:pt x="73917" y="0"/>
                    </a:cubicBezTo>
                    <a:close/>
                  </a:path>
                </a:pathLst>
              </a:custGeom>
              <a:solidFill>
                <a:srgbClr val="DA8344"/>
              </a:solidFill>
              <a:ln w="2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86" name="Полилиния: фигура 85">
                <a:extLst>
                  <a:ext uri="{FF2B5EF4-FFF2-40B4-BE49-F238E27FC236}">
                    <a16:creationId xmlns:a16="http://schemas.microsoft.com/office/drawing/2014/main" id="{BD8BB833-9D7B-C26C-9038-DBB96E7A0F5A}"/>
                  </a:ext>
                </a:extLst>
              </p:cNvPr>
              <p:cNvSpPr/>
              <p:nvPr/>
            </p:nvSpPr>
            <p:spPr>
              <a:xfrm>
                <a:off x="3392894" y="1350614"/>
                <a:ext cx="99283" cy="349129"/>
              </a:xfrm>
              <a:custGeom>
                <a:avLst/>
                <a:gdLst>
                  <a:gd name="connsiteX0" fmla="*/ 70917 w 99283"/>
                  <a:gd name="connsiteY0" fmla="*/ 0 h 349129"/>
                  <a:gd name="connsiteX1" fmla="*/ 0 w 99283"/>
                  <a:gd name="connsiteY1" fmla="*/ 3000 h 349129"/>
                  <a:gd name="connsiteX2" fmla="*/ 31640 w 99283"/>
                  <a:gd name="connsiteY2" fmla="*/ 174292 h 349129"/>
                  <a:gd name="connsiteX3" fmla="*/ 0 w 99283"/>
                  <a:gd name="connsiteY3" fmla="*/ 345857 h 349129"/>
                  <a:gd name="connsiteX4" fmla="*/ 70917 w 99283"/>
                  <a:gd name="connsiteY4" fmla="*/ 349130 h 349129"/>
                  <a:gd name="connsiteX5" fmla="*/ 99284 w 99283"/>
                  <a:gd name="connsiteY5" fmla="*/ 174292 h 349129"/>
                  <a:gd name="connsiteX6" fmla="*/ 70917 w 99283"/>
                  <a:gd name="connsiteY6" fmla="*/ 0 h 349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283" h="349129">
                    <a:moveTo>
                      <a:pt x="70917" y="0"/>
                    </a:moveTo>
                    <a:lnTo>
                      <a:pt x="0" y="3000"/>
                    </a:lnTo>
                    <a:cubicBezTo>
                      <a:pt x="21275" y="58370"/>
                      <a:pt x="31640" y="115376"/>
                      <a:pt x="31640" y="174292"/>
                    </a:cubicBezTo>
                    <a:cubicBezTo>
                      <a:pt x="31640" y="234026"/>
                      <a:pt x="21275" y="291578"/>
                      <a:pt x="0" y="345857"/>
                    </a:cubicBezTo>
                    <a:lnTo>
                      <a:pt x="70917" y="349130"/>
                    </a:lnTo>
                    <a:cubicBezTo>
                      <a:pt x="89737" y="292123"/>
                      <a:pt x="99284" y="233753"/>
                      <a:pt x="99284" y="174292"/>
                    </a:cubicBezTo>
                    <a:cubicBezTo>
                      <a:pt x="99284" y="114831"/>
                      <a:pt x="89737" y="56461"/>
                      <a:pt x="70917" y="0"/>
                    </a:cubicBezTo>
                    <a:close/>
                  </a:path>
                </a:pathLst>
              </a:custGeom>
              <a:solidFill>
                <a:srgbClr val="DA8344"/>
              </a:solidFill>
              <a:ln w="2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87" name="Полилиния: фигура 86">
                <a:extLst>
                  <a:ext uri="{FF2B5EF4-FFF2-40B4-BE49-F238E27FC236}">
                    <a16:creationId xmlns:a16="http://schemas.microsoft.com/office/drawing/2014/main" id="{F6273A7B-4FE6-E072-ABDD-21FC082CDDCC}"/>
                  </a:ext>
                </a:extLst>
              </p:cNvPr>
              <p:cNvSpPr/>
              <p:nvPr/>
            </p:nvSpPr>
            <p:spPr>
              <a:xfrm>
                <a:off x="3528727" y="1344613"/>
                <a:ext cx="97101" cy="361131"/>
              </a:xfrm>
              <a:custGeom>
                <a:avLst/>
                <a:gdLst>
                  <a:gd name="connsiteX0" fmla="*/ 97102 w 97101"/>
                  <a:gd name="connsiteY0" fmla="*/ 180293 h 361131"/>
                  <a:gd name="connsiteX1" fmla="*/ 73099 w 97101"/>
                  <a:gd name="connsiteY1" fmla="*/ 0 h 361131"/>
                  <a:gd name="connsiteX2" fmla="*/ 0 w 97101"/>
                  <a:gd name="connsiteY2" fmla="*/ 3000 h 361131"/>
                  <a:gd name="connsiteX3" fmla="*/ 26185 w 97101"/>
                  <a:gd name="connsiteY3" fmla="*/ 180293 h 361131"/>
                  <a:gd name="connsiteX4" fmla="*/ 0 w 97101"/>
                  <a:gd name="connsiteY4" fmla="*/ 357858 h 361131"/>
                  <a:gd name="connsiteX5" fmla="*/ 73099 w 97101"/>
                  <a:gd name="connsiteY5" fmla="*/ 361131 h 361131"/>
                  <a:gd name="connsiteX6" fmla="*/ 97102 w 97101"/>
                  <a:gd name="connsiteY6" fmla="*/ 180293 h 361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101" h="361131">
                    <a:moveTo>
                      <a:pt x="97102" y="180293"/>
                    </a:moveTo>
                    <a:cubicBezTo>
                      <a:pt x="97102" y="118377"/>
                      <a:pt x="89192" y="58097"/>
                      <a:pt x="73099" y="0"/>
                    </a:cubicBezTo>
                    <a:lnTo>
                      <a:pt x="0" y="3000"/>
                    </a:lnTo>
                    <a:cubicBezTo>
                      <a:pt x="17457" y="60552"/>
                      <a:pt x="26185" y="119468"/>
                      <a:pt x="26185" y="180293"/>
                    </a:cubicBezTo>
                    <a:cubicBezTo>
                      <a:pt x="26185" y="241118"/>
                      <a:pt x="17457" y="300306"/>
                      <a:pt x="0" y="357858"/>
                    </a:cubicBezTo>
                    <a:lnTo>
                      <a:pt x="73099" y="361131"/>
                    </a:lnTo>
                    <a:cubicBezTo>
                      <a:pt x="89192" y="302761"/>
                      <a:pt x="97102" y="242482"/>
                      <a:pt x="97102" y="180293"/>
                    </a:cubicBezTo>
                    <a:close/>
                  </a:path>
                </a:pathLst>
              </a:custGeom>
              <a:solidFill>
                <a:srgbClr val="DA8344"/>
              </a:solidFill>
              <a:ln w="2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88" name="Полилиния: фигура 87">
                <a:extLst>
                  <a:ext uri="{FF2B5EF4-FFF2-40B4-BE49-F238E27FC236}">
                    <a16:creationId xmlns:a16="http://schemas.microsoft.com/office/drawing/2014/main" id="{16F2936B-6A23-39BA-D3E9-FA1C2A124A65}"/>
                  </a:ext>
                </a:extLst>
              </p:cNvPr>
              <p:cNvSpPr/>
              <p:nvPr/>
            </p:nvSpPr>
            <p:spPr>
              <a:xfrm>
                <a:off x="3098044" y="1362070"/>
                <a:ext cx="146197" cy="325945"/>
              </a:xfrm>
              <a:custGeom>
                <a:avLst/>
                <a:gdLst>
                  <a:gd name="connsiteX0" fmla="*/ 0 w 146197"/>
                  <a:gd name="connsiteY0" fmla="*/ 4091 h 325945"/>
                  <a:gd name="connsiteX1" fmla="*/ 66007 w 146197"/>
                  <a:gd name="connsiteY1" fmla="*/ 162836 h 325945"/>
                  <a:gd name="connsiteX2" fmla="*/ 0 w 146197"/>
                  <a:gd name="connsiteY2" fmla="*/ 321581 h 325945"/>
                  <a:gd name="connsiteX3" fmla="*/ 98738 w 146197"/>
                  <a:gd name="connsiteY3" fmla="*/ 325945 h 325945"/>
                  <a:gd name="connsiteX4" fmla="*/ 146198 w 146197"/>
                  <a:gd name="connsiteY4" fmla="*/ 162836 h 325945"/>
                  <a:gd name="connsiteX5" fmla="*/ 98738 w 146197"/>
                  <a:gd name="connsiteY5" fmla="*/ 0 h 325945"/>
                  <a:gd name="connsiteX6" fmla="*/ 0 w 146197"/>
                  <a:gd name="connsiteY6" fmla="*/ 4091 h 325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6197" h="325945">
                    <a:moveTo>
                      <a:pt x="0" y="4091"/>
                    </a:moveTo>
                    <a:cubicBezTo>
                      <a:pt x="43914" y="48005"/>
                      <a:pt x="66007" y="100920"/>
                      <a:pt x="66007" y="162836"/>
                    </a:cubicBezTo>
                    <a:cubicBezTo>
                      <a:pt x="66007" y="225025"/>
                      <a:pt x="43914" y="277667"/>
                      <a:pt x="0" y="321581"/>
                    </a:cubicBezTo>
                    <a:lnTo>
                      <a:pt x="98738" y="325945"/>
                    </a:lnTo>
                    <a:cubicBezTo>
                      <a:pt x="130378" y="275758"/>
                      <a:pt x="145925" y="221479"/>
                      <a:pt x="146198" y="162836"/>
                    </a:cubicBezTo>
                    <a:cubicBezTo>
                      <a:pt x="145925" y="104193"/>
                      <a:pt x="130378" y="49915"/>
                      <a:pt x="98738" y="0"/>
                    </a:cubicBezTo>
                    <a:lnTo>
                      <a:pt x="0" y="4091"/>
                    </a:lnTo>
                    <a:close/>
                  </a:path>
                </a:pathLst>
              </a:custGeom>
              <a:solidFill>
                <a:srgbClr val="DA8344"/>
              </a:solidFill>
              <a:ln w="2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89" name="Полилиния: фигура 88">
                <a:extLst>
                  <a:ext uri="{FF2B5EF4-FFF2-40B4-BE49-F238E27FC236}">
                    <a16:creationId xmlns:a16="http://schemas.microsoft.com/office/drawing/2014/main" id="{98EF8C94-D0D8-DF9F-12DB-3576BE8C79C9}"/>
                  </a:ext>
                </a:extLst>
              </p:cNvPr>
              <p:cNvSpPr/>
              <p:nvPr/>
            </p:nvSpPr>
            <p:spPr>
              <a:xfrm>
                <a:off x="3257061" y="1356069"/>
                <a:ext cx="223061" cy="343674"/>
              </a:xfrm>
              <a:custGeom>
                <a:avLst/>
                <a:gdLst>
                  <a:gd name="connsiteX0" fmla="*/ 201022 w 223061"/>
                  <a:gd name="connsiteY0" fmla="*/ 154926 h 343674"/>
                  <a:gd name="connsiteX1" fmla="*/ 73917 w 223061"/>
                  <a:gd name="connsiteY1" fmla="*/ 0 h 343674"/>
                  <a:gd name="connsiteX2" fmla="*/ 0 w 223061"/>
                  <a:gd name="connsiteY2" fmla="*/ 3273 h 343674"/>
                  <a:gd name="connsiteX3" fmla="*/ 131469 w 223061"/>
                  <a:gd name="connsiteY3" fmla="*/ 159018 h 343674"/>
                  <a:gd name="connsiteX4" fmla="*/ 136106 w 223061"/>
                  <a:gd name="connsiteY4" fmla="*/ 340401 h 343674"/>
                  <a:gd name="connsiteX5" fmla="*/ 207023 w 223061"/>
                  <a:gd name="connsiteY5" fmla="*/ 343675 h 343674"/>
                  <a:gd name="connsiteX6" fmla="*/ 201022 w 223061"/>
                  <a:gd name="connsiteY6" fmla="*/ 154926 h 343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3061" h="343674">
                    <a:moveTo>
                      <a:pt x="201022" y="154926"/>
                    </a:moveTo>
                    <a:cubicBezTo>
                      <a:pt x="173474" y="82646"/>
                      <a:pt x="130923" y="30822"/>
                      <a:pt x="73917" y="0"/>
                    </a:cubicBezTo>
                    <a:lnTo>
                      <a:pt x="0" y="3273"/>
                    </a:lnTo>
                    <a:cubicBezTo>
                      <a:pt x="60825" y="40914"/>
                      <a:pt x="104466" y="93010"/>
                      <a:pt x="131469" y="159018"/>
                    </a:cubicBezTo>
                    <a:cubicBezTo>
                      <a:pt x="158745" y="225571"/>
                      <a:pt x="160381" y="285850"/>
                      <a:pt x="136106" y="340401"/>
                    </a:cubicBezTo>
                    <a:lnTo>
                      <a:pt x="207023" y="343675"/>
                    </a:lnTo>
                    <a:cubicBezTo>
                      <a:pt x="230207" y="289669"/>
                      <a:pt x="228298" y="226662"/>
                      <a:pt x="201022" y="154926"/>
                    </a:cubicBezTo>
                    <a:close/>
                  </a:path>
                </a:pathLst>
              </a:custGeom>
              <a:solidFill>
                <a:srgbClr val="E5A97A"/>
              </a:solidFill>
              <a:ln w="2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90" name="Полилиния: фигура 89">
                <a:extLst>
                  <a:ext uri="{FF2B5EF4-FFF2-40B4-BE49-F238E27FC236}">
                    <a16:creationId xmlns:a16="http://schemas.microsoft.com/office/drawing/2014/main" id="{1575CC9A-F81B-2AD2-B992-D6A3736A19E5}"/>
                  </a:ext>
                </a:extLst>
              </p:cNvPr>
              <p:cNvSpPr/>
              <p:nvPr/>
            </p:nvSpPr>
            <p:spPr>
              <a:xfrm>
                <a:off x="3393167" y="1350341"/>
                <a:ext cx="218114" cy="355130"/>
              </a:xfrm>
              <a:custGeom>
                <a:avLst/>
                <a:gdLst>
                  <a:gd name="connsiteX0" fmla="*/ 208659 w 218114"/>
                  <a:gd name="connsiteY0" fmla="*/ 355130 h 355130"/>
                  <a:gd name="connsiteX1" fmla="*/ 192021 w 218114"/>
                  <a:gd name="connsiteY1" fmla="*/ 158472 h 355130"/>
                  <a:gd name="connsiteX2" fmla="*/ 70917 w 218114"/>
                  <a:gd name="connsiteY2" fmla="*/ 0 h 355130"/>
                  <a:gd name="connsiteX3" fmla="*/ 0 w 218114"/>
                  <a:gd name="connsiteY3" fmla="*/ 3273 h 355130"/>
                  <a:gd name="connsiteX4" fmla="*/ 126559 w 218114"/>
                  <a:gd name="connsiteY4" fmla="*/ 164746 h 355130"/>
                  <a:gd name="connsiteX5" fmla="*/ 135560 w 218114"/>
                  <a:gd name="connsiteY5" fmla="*/ 352130 h 355130"/>
                  <a:gd name="connsiteX6" fmla="*/ 208659 w 218114"/>
                  <a:gd name="connsiteY6" fmla="*/ 355130 h 355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8114" h="355130">
                    <a:moveTo>
                      <a:pt x="208659" y="355130"/>
                    </a:moveTo>
                    <a:cubicBezTo>
                      <a:pt x="225298" y="299488"/>
                      <a:pt x="220115" y="234026"/>
                      <a:pt x="192021" y="158472"/>
                    </a:cubicBezTo>
                    <a:cubicBezTo>
                      <a:pt x="163382" y="80463"/>
                      <a:pt x="122741" y="27549"/>
                      <a:pt x="70917" y="0"/>
                    </a:cubicBezTo>
                    <a:lnTo>
                      <a:pt x="0" y="3273"/>
                    </a:lnTo>
                    <a:cubicBezTo>
                      <a:pt x="58643" y="43914"/>
                      <a:pt x="100647" y="97647"/>
                      <a:pt x="126559" y="164746"/>
                    </a:cubicBezTo>
                    <a:cubicBezTo>
                      <a:pt x="151926" y="231571"/>
                      <a:pt x="155199" y="293760"/>
                      <a:pt x="135560" y="352130"/>
                    </a:cubicBezTo>
                    <a:lnTo>
                      <a:pt x="208659" y="355130"/>
                    </a:lnTo>
                    <a:close/>
                  </a:path>
                </a:pathLst>
              </a:custGeom>
              <a:solidFill>
                <a:srgbClr val="E5A97A"/>
              </a:solidFill>
              <a:ln w="2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91" name="Полилиния: фигура 90">
                <a:extLst>
                  <a:ext uri="{FF2B5EF4-FFF2-40B4-BE49-F238E27FC236}">
                    <a16:creationId xmlns:a16="http://schemas.microsoft.com/office/drawing/2014/main" id="{74434C00-7793-DF2B-60F8-C67DE93704C9}"/>
                  </a:ext>
                </a:extLst>
              </p:cNvPr>
              <p:cNvSpPr/>
              <p:nvPr/>
            </p:nvSpPr>
            <p:spPr>
              <a:xfrm>
                <a:off x="3098044" y="1361524"/>
                <a:ext cx="250436" cy="332218"/>
              </a:xfrm>
              <a:custGeom>
                <a:avLst/>
                <a:gdLst>
                  <a:gd name="connsiteX0" fmla="*/ 98738 w 250436"/>
                  <a:gd name="connsiteY0" fmla="*/ 0 h 332218"/>
                  <a:gd name="connsiteX1" fmla="*/ 0 w 250436"/>
                  <a:gd name="connsiteY1" fmla="*/ 4364 h 332218"/>
                  <a:gd name="connsiteX2" fmla="*/ 142925 w 250436"/>
                  <a:gd name="connsiteY2" fmla="*/ 157108 h 332218"/>
                  <a:gd name="connsiteX3" fmla="*/ 159018 w 250436"/>
                  <a:gd name="connsiteY3" fmla="*/ 328946 h 332218"/>
                  <a:gd name="connsiteX4" fmla="*/ 232935 w 250436"/>
                  <a:gd name="connsiteY4" fmla="*/ 332219 h 332218"/>
                  <a:gd name="connsiteX5" fmla="*/ 215751 w 250436"/>
                  <a:gd name="connsiteY5" fmla="*/ 129287 h 332218"/>
                  <a:gd name="connsiteX6" fmla="*/ 98738 w 250436"/>
                  <a:gd name="connsiteY6" fmla="*/ 0 h 332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436" h="332218">
                    <a:moveTo>
                      <a:pt x="98738" y="0"/>
                    </a:moveTo>
                    <a:lnTo>
                      <a:pt x="0" y="4364"/>
                    </a:lnTo>
                    <a:cubicBezTo>
                      <a:pt x="60279" y="41732"/>
                      <a:pt x="107739" y="92738"/>
                      <a:pt x="142925" y="157108"/>
                    </a:cubicBezTo>
                    <a:cubicBezTo>
                      <a:pt x="181656" y="227207"/>
                      <a:pt x="187112" y="284486"/>
                      <a:pt x="159018" y="328946"/>
                    </a:cubicBezTo>
                    <a:lnTo>
                      <a:pt x="232935" y="332219"/>
                    </a:lnTo>
                    <a:cubicBezTo>
                      <a:pt x="261029" y="272485"/>
                      <a:pt x="255301" y="204841"/>
                      <a:pt x="215751" y="129287"/>
                    </a:cubicBezTo>
                    <a:cubicBezTo>
                      <a:pt x="181656" y="64371"/>
                      <a:pt x="142652" y="21275"/>
                      <a:pt x="98738" y="0"/>
                    </a:cubicBezTo>
                    <a:close/>
                  </a:path>
                </a:pathLst>
              </a:custGeom>
              <a:solidFill>
                <a:srgbClr val="E5A97A"/>
              </a:solidFill>
              <a:ln w="2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92" name="Рисунок 12">
                <a:extLst>
                  <a:ext uri="{FF2B5EF4-FFF2-40B4-BE49-F238E27FC236}">
                    <a16:creationId xmlns:a16="http://schemas.microsoft.com/office/drawing/2014/main" id="{0A5CEA76-9A3C-FD67-B2A0-D11556A9270B}"/>
                  </a:ext>
                </a:extLst>
              </p:cNvPr>
              <p:cNvGrpSpPr/>
              <p:nvPr/>
            </p:nvGrpSpPr>
            <p:grpSpPr>
              <a:xfrm>
                <a:off x="2123482" y="1396437"/>
                <a:ext cx="933102" cy="242481"/>
                <a:chOff x="2123482" y="1396437"/>
                <a:chExt cx="933102" cy="242481"/>
              </a:xfrm>
            </p:grpSpPr>
            <p:grpSp>
              <p:nvGrpSpPr>
                <p:cNvPr id="93" name="Рисунок 12">
                  <a:extLst>
                    <a:ext uri="{FF2B5EF4-FFF2-40B4-BE49-F238E27FC236}">
                      <a16:creationId xmlns:a16="http://schemas.microsoft.com/office/drawing/2014/main" id="{5CD08288-10A9-D288-D339-CE013553FA18}"/>
                    </a:ext>
                  </a:extLst>
                </p:cNvPr>
                <p:cNvGrpSpPr/>
                <p:nvPr/>
              </p:nvGrpSpPr>
              <p:grpSpPr>
                <a:xfrm>
                  <a:off x="2123482" y="1396437"/>
                  <a:ext cx="535695" cy="242481"/>
                  <a:chOff x="2123482" y="1396437"/>
                  <a:chExt cx="535695" cy="242481"/>
                </a:xfrm>
                <a:solidFill>
                  <a:srgbClr val="6A6B6D"/>
                </a:solidFill>
              </p:grpSpPr>
              <p:sp>
                <p:nvSpPr>
                  <p:cNvPr id="98" name="Полилиния: фигура 97">
                    <a:extLst>
                      <a:ext uri="{FF2B5EF4-FFF2-40B4-BE49-F238E27FC236}">
                        <a16:creationId xmlns:a16="http://schemas.microsoft.com/office/drawing/2014/main" id="{3413A615-0F54-CD98-5F7E-620E2E434343}"/>
                      </a:ext>
                    </a:extLst>
                  </p:cNvPr>
                  <p:cNvSpPr/>
                  <p:nvPr/>
                </p:nvSpPr>
                <p:spPr>
                  <a:xfrm>
                    <a:off x="2123482" y="1474333"/>
                    <a:ext cx="136651" cy="162403"/>
                  </a:xfrm>
                  <a:custGeom>
                    <a:avLst/>
                    <a:gdLst>
                      <a:gd name="connsiteX0" fmla="*/ 116467 w 136651"/>
                      <a:gd name="connsiteY0" fmla="*/ 386 h 162403"/>
                      <a:gd name="connsiteX1" fmla="*/ 133924 w 136651"/>
                      <a:gd name="connsiteY1" fmla="*/ 5023 h 162403"/>
                      <a:gd name="connsiteX2" fmla="*/ 136106 w 136651"/>
                      <a:gd name="connsiteY2" fmla="*/ 6114 h 162403"/>
                      <a:gd name="connsiteX3" fmla="*/ 136651 w 136651"/>
                      <a:gd name="connsiteY3" fmla="*/ 7205 h 162403"/>
                      <a:gd name="connsiteX4" fmla="*/ 136106 w 136651"/>
                      <a:gd name="connsiteY4" fmla="*/ 8296 h 162403"/>
                      <a:gd name="connsiteX5" fmla="*/ 135833 w 136651"/>
                      <a:gd name="connsiteY5" fmla="*/ 9659 h 162403"/>
                      <a:gd name="connsiteX6" fmla="*/ 76645 w 136651"/>
                      <a:gd name="connsiteY6" fmla="*/ 159403 h 162403"/>
                      <a:gd name="connsiteX7" fmla="*/ 74735 w 136651"/>
                      <a:gd name="connsiteY7" fmla="*/ 161858 h 162403"/>
                      <a:gd name="connsiteX8" fmla="*/ 72553 w 136651"/>
                      <a:gd name="connsiteY8" fmla="*/ 162404 h 162403"/>
                      <a:gd name="connsiteX9" fmla="*/ 59461 w 136651"/>
                      <a:gd name="connsiteY9" fmla="*/ 162404 h 162403"/>
                      <a:gd name="connsiteX10" fmla="*/ 57279 w 136651"/>
                      <a:gd name="connsiteY10" fmla="*/ 162131 h 162403"/>
                      <a:gd name="connsiteX11" fmla="*/ 56188 w 136651"/>
                      <a:gd name="connsiteY11" fmla="*/ 161313 h 162403"/>
                      <a:gd name="connsiteX12" fmla="*/ 55642 w 136651"/>
                      <a:gd name="connsiteY12" fmla="*/ 159403 h 162403"/>
                      <a:gd name="connsiteX13" fmla="*/ 546 w 136651"/>
                      <a:gd name="connsiteY13" fmla="*/ 8568 h 162403"/>
                      <a:gd name="connsiteX14" fmla="*/ 0 w 136651"/>
                      <a:gd name="connsiteY14" fmla="*/ 7205 h 162403"/>
                      <a:gd name="connsiteX15" fmla="*/ 546 w 136651"/>
                      <a:gd name="connsiteY15" fmla="*/ 5841 h 162403"/>
                      <a:gd name="connsiteX16" fmla="*/ 3273 w 136651"/>
                      <a:gd name="connsiteY16" fmla="*/ 4750 h 162403"/>
                      <a:gd name="connsiteX17" fmla="*/ 14183 w 136651"/>
                      <a:gd name="connsiteY17" fmla="*/ 2022 h 162403"/>
                      <a:gd name="connsiteX18" fmla="*/ 20730 w 136651"/>
                      <a:gd name="connsiteY18" fmla="*/ 113 h 162403"/>
                      <a:gd name="connsiteX19" fmla="*/ 23457 w 136651"/>
                      <a:gd name="connsiteY19" fmla="*/ 386 h 162403"/>
                      <a:gd name="connsiteX20" fmla="*/ 25094 w 136651"/>
                      <a:gd name="connsiteY20" fmla="*/ 2295 h 162403"/>
                      <a:gd name="connsiteX21" fmla="*/ 61098 w 136651"/>
                      <a:gd name="connsiteY21" fmla="*/ 109489 h 162403"/>
                      <a:gd name="connsiteX22" fmla="*/ 64098 w 136651"/>
                      <a:gd name="connsiteY22" fmla="*/ 119854 h 162403"/>
                      <a:gd name="connsiteX23" fmla="*/ 67098 w 136651"/>
                      <a:gd name="connsiteY23" fmla="*/ 130218 h 162403"/>
                      <a:gd name="connsiteX24" fmla="*/ 67644 w 136651"/>
                      <a:gd name="connsiteY24" fmla="*/ 130218 h 162403"/>
                      <a:gd name="connsiteX25" fmla="*/ 69008 w 136651"/>
                      <a:gd name="connsiteY25" fmla="*/ 123399 h 162403"/>
                      <a:gd name="connsiteX26" fmla="*/ 73644 w 136651"/>
                      <a:gd name="connsiteY26" fmla="*/ 110034 h 162403"/>
                      <a:gd name="connsiteX27" fmla="*/ 112376 w 136651"/>
                      <a:gd name="connsiteY27" fmla="*/ 3113 h 162403"/>
                      <a:gd name="connsiteX28" fmla="*/ 112922 w 136651"/>
                      <a:gd name="connsiteY28" fmla="*/ 1750 h 162403"/>
                      <a:gd name="connsiteX29" fmla="*/ 113467 w 136651"/>
                      <a:gd name="connsiteY29" fmla="*/ 1204 h 162403"/>
                      <a:gd name="connsiteX30" fmla="*/ 114558 w 136651"/>
                      <a:gd name="connsiteY30" fmla="*/ 658 h 162403"/>
                      <a:gd name="connsiteX31" fmla="*/ 116467 w 136651"/>
                      <a:gd name="connsiteY31" fmla="*/ 386 h 162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136651" h="162403">
                        <a:moveTo>
                          <a:pt x="116467" y="386"/>
                        </a:moveTo>
                        <a:lnTo>
                          <a:pt x="133924" y="5023"/>
                        </a:lnTo>
                        <a:cubicBezTo>
                          <a:pt x="135015" y="5568"/>
                          <a:pt x="135833" y="5841"/>
                          <a:pt x="136106" y="6114"/>
                        </a:cubicBezTo>
                        <a:cubicBezTo>
                          <a:pt x="136651" y="6386"/>
                          <a:pt x="136651" y="6932"/>
                          <a:pt x="136651" y="7205"/>
                        </a:cubicBezTo>
                        <a:cubicBezTo>
                          <a:pt x="136379" y="7477"/>
                          <a:pt x="136379" y="7750"/>
                          <a:pt x="136106" y="8296"/>
                        </a:cubicBezTo>
                        <a:cubicBezTo>
                          <a:pt x="136106" y="8841"/>
                          <a:pt x="135833" y="9114"/>
                          <a:pt x="135833" y="9659"/>
                        </a:cubicBezTo>
                        <a:lnTo>
                          <a:pt x="76645" y="159403"/>
                        </a:lnTo>
                        <a:cubicBezTo>
                          <a:pt x="76099" y="161040"/>
                          <a:pt x="75281" y="161858"/>
                          <a:pt x="74735" y="161858"/>
                        </a:cubicBezTo>
                        <a:cubicBezTo>
                          <a:pt x="74190" y="161858"/>
                          <a:pt x="73372" y="162131"/>
                          <a:pt x="72553" y="162404"/>
                        </a:cubicBezTo>
                        <a:lnTo>
                          <a:pt x="59461" y="162404"/>
                        </a:lnTo>
                        <a:cubicBezTo>
                          <a:pt x="58643" y="162131"/>
                          <a:pt x="57825" y="162131"/>
                          <a:pt x="57279" y="162131"/>
                        </a:cubicBezTo>
                        <a:cubicBezTo>
                          <a:pt x="56734" y="161858"/>
                          <a:pt x="56461" y="161585"/>
                          <a:pt x="56188" y="161313"/>
                        </a:cubicBezTo>
                        <a:cubicBezTo>
                          <a:pt x="55915" y="161040"/>
                          <a:pt x="55642" y="160494"/>
                          <a:pt x="55642" y="159403"/>
                        </a:cubicBezTo>
                        <a:lnTo>
                          <a:pt x="546" y="8568"/>
                        </a:lnTo>
                        <a:cubicBezTo>
                          <a:pt x="273" y="8023"/>
                          <a:pt x="273" y="7750"/>
                          <a:pt x="0" y="7205"/>
                        </a:cubicBezTo>
                        <a:cubicBezTo>
                          <a:pt x="0" y="6659"/>
                          <a:pt x="0" y="6386"/>
                          <a:pt x="546" y="5841"/>
                        </a:cubicBezTo>
                        <a:cubicBezTo>
                          <a:pt x="1091" y="5568"/>
                          <a:pt x="1909" y="5295"/>
                          <a:pt x="3273" y="4750"/>
                        </a:cubicBezTo>
                        <a:lnTo>
                          <a:pt x="14183" y="2022"/>
                        </a:lnTo>
                        <a:lnTo>
                          <a:pt x="20730" y="113"/>
                        </a:lnTo>
                        <a:cubicBezTo>
                          <a:pt x="21821" y="-160"/>
                          <a:pt x="22639" y="113"/>
                          <a:pt x="23457" y="386"/>
                        </a:cubicBezTo>
                        <a:cubicBezTo>
                          <a:pt x="24003" y="931"/>
                          <a:pt x="24548" y="1477"/>
                          <a:pt x="25094" y="2295"/>
                        </a:cubicBezTo>
                        <a:lnTo>
                          <a:pt x="61098" y="109489"/>
                        </a:lnTo>
                        <a:cubicBezTo>
                          <a:pt x="61916" y="112489"/>
                          <a:pt x="63007" y="116035"/>
                          <a:pt x="64098" y="119854"/>
                        </a:cubicBezTo>
                        <a:cubicBezTo>
                          <a:pt x="65189" y="123672"/>
                          <a:pt x="66280" y="127218"/>
                          <a:pt x="67098" y="130218"/>
                        </a:cubicBezTo>
                        <a:lnTo>
                          <a:pt x="67644" y="130218"/>
                        </a:lnTo>
                        <a:cubicBezTo>
                          <a:pt x="67917" y="128036"/>
                          <a:pt x="68189" y="125854"/>
                          <a:pt x="69008" y="123399"/>
                        </a:cubicBezTo>
                        <a:cubicBezTo>
                          <a:pt x="69553" y="120945"/>
                          <a:pt x="71190" y="116580"/>
                          <a:pt x="73644" y="110034"/>
                        </a:cubicBezTo>
                        <a:lnTo>
                          <a:pt x="112376" y="3113"/>
                        </a:lnTo>
                        <a:cubicBezTo>
                          <a:pt x="112649" y="2295"/>
                          <a:pt x="112649" y="1750"/>
                          <a:pt x="112922" y="1750"/>
                        </a:cubicBezTo>
                        <a:cubicBezTo>
                          <a:pt x="112922" y="1750"/>
                          <a:pt x="113194" y="1477"/>
                          <a:pt x="113467" y="1204"/>
                        </a:cubicBezTo>
                        <a:cubicBezTo>
                          <a:pt x="113740" y="931"/>
                          <a:pt x="114013" y="931"/>
                          <a:pt x="114558" y="658"/>
                        </a:cubicBezTo>
                        <a:cubicBezTo>
                          <a:pt x="114831" y="113"/>
                          <a:pt x="115376" y="113"/>
                          <a:pt x="116467" y="38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271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99" name="Полилиния: фигура 98">
                    <a:extLst>
                      <a:ext uri="{FF2B5EF4-FFF2-40B4-BE49-F238E27FC236}">
                        <a16:creationId xmlns:a16="http://schemas.microsoft.com/office/drawing/2014/main" id="{CB0A1CF4-2D4C-0CF0-6DF6-96AEBB210716}"/>
                      </a:ext>
                    </a:extLst>
                  </p:cNvPr>
                  <p:cNvSpPr/>
                  <p:nvPr/>
                </p:nvSpPr>
                <p:spPr>
                  <a:xfrm>
                    <a:off x="2278954" y="1471991"/>
                    <a:ext cx="130377" cy="166927"/>
                  </a:xfrm>
                  <a:custGeom>
                    <a:avLst/>
                    <a:gdLst>
                      <a:gd name="connsiteX0" fmla="*/ 65189 w 130377"/>
                      <a:gd name="connsiteY0" fmla="*/ 0 h 166927"/>
                      <a:gd name="connsiteX1" fmla="*/ 112103 w 130377"/>
                      <a:gd name="connsiteY1" fmla="*/ 21548 h 166927"/>
                      <a:gd name="connsiteX2" fmla="*/ 130378 w 130377"/>
                      <a:gd name="connsiteY2" fmla="*/ 83464 h 166927"/>
                      <a:gd name="connsiteX3" fmla="*/ 112103 w 130377"/>
                      <a:gd name="connsiteY3" fmla="*/ 145380 h 166927"/>
                      <a:gd name="connsiteX4" fmla="*/ 65189 w 130377"/>
                      <a:gd name="connsiteY4" fmla="*/ 166928 h 166927"/>
                      <a:gd name="connsiteX5" fmla="*/ 18002 w 130377"/>
                      <a:gd name="connsiteY5" fmla="*/ 145653 h 166927"/>
                      <a:gd name="connsiteX6" fmla="*/ 0 w 130377"/>
                      <a:gd name="connsiteY6" fmla="*/ 83737 h 166927"/>
                      <a:gd name="connsiteX7" fmla="*/ 18002 w 130377"/>
                      <a:gd name="connsiteY7" fmla="*/ 22093 h 166927"/>
                      <a:gd name="connsiteX8" fmla="*/ 65189 w 130377"/>
                      <a:gd name="connsiteY8" fmla="*/ 0 h 166927"/>
                      <a:gd name="connsiteX9" fmla="*/ 65189 w 130377"/>
                      <a:gd name="connsiteY9" fmla="*/ 20457 h 166927"/>
                      <a:gd name="connsiteX10" fmla="*/ 36004 w 130377"/>
                      <a:gd name="connsiteY10" fmla="*/ 37095 h 166927"/>
                      <a:gd name="connsiteX11" fmla="*/ 26730 w 130377"/>
                      <a:gd name="connsiteY11" fmla="*/ 83464 h 166927"/>
                      <a:gd name="connsiteX12" fmla="*/ 36004 w 130377"/>
                      <a:gd name="connsiteY12" fmla="*/ 130105 h 166927"/>
                      <a:gd name="connsiteX13" fmla="*/ 65189 w 130377"/>
                      <a:gd name="connsiteY13" fmla="*/ 146471 h 166927"/>
                      <a:gd name="connsiteX14" fmla="*/ 94101 w 130377"/>
                      <a:gd name="connsiteY14" fmla="*/ 130105 h 166927"/>
                      <a:gd name="connsiteX15" fmla="*/ 103375 w 130377"/>
                      <a:gd name="connsiteY15" fmla="*/ 83464 h 166927"/>
                      <a:gd name="connsiteX16" fmla="*/ 93829 w 130377"/>
                      <a:gd name="connsiteY16" fmla="*/ 37095 h 166927"/>
                      <a:gd name="connsiteX17" fmla="*/ 65189 w 130377"/>
                      <a:gd name="connsiteY17" fmla="*/ 20457 h 1669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30377" h="166927">
                        <a:moveTo>
                          <a:pt x="65189" y="0"/>
                        </a:moveTo>
                        <a:cubicBezTo>
                          <a:pt x="84282" y="0"/>
                          <a:pt x="100102" y="7092"/>
                          <a:pt x="112103" y="21548"/>
                        </a:cubicBezTo>
                        <a:cubicBezTo>
                          <a:pt x="124105" y="36004"/>
                          <a:pt x="130105" y="56461"/>
                          <a:pt x="130378" y="83464"/>
                        </a:cubicBezTo>
                        <a:cubicBezTo>
                          <a:pt x="130378" y="110740"/>
                          <a:pt x="124377" y="131196"/>
                          <a:pt x="112103" y="145380"/>
                        </a:cubicBezTo>
                        <a:cubicBezTo>
                          <a:pt x="100102" y="159563"/>
                          <a:pt x="84282" y="166655"/>
                          <a:pt x="65189" y="166928"/>
                        </a:cubicBezTo>
                        <a:cubicBezTo>
                          <a:pt x="45823" y="166928"/>
                          <a:pt x="30003" y="159836"/>
                          <a:pt x="18002" y="145653"/>
                        </a:cubicBezTo>
                        <a:cubicBezTo>
                          <a:pt x="6001" y="131469"/>
                          <a:pt x="0" y="110740"/>
                          <a:pt x="0" y="83737"/>
                        </a:cubicBezTo>
                        <a:cubicBezTo>
                          <a:pt x="0" y="56734"/>
                          <a:pt x="6001" y="36277"/>
                          <a:pt x="18002" y="22093"/>
                        </a:cubicBezTo>
                        <a:cubicBezTo>
                          <a:pt x="30003" y="7637"/>
                          <a:pt x="45823" y="273"/>
                          <a:pt x="65189" y="0"/>
                        </a:cubicBezTo>
                        <a:close/>
                        <a:moveTo>
                          <a:pt x="65189" y="20457"/>
                        </a:moveTo>
                        <a:cubicBezTo>
                          <a:pt x="51824" y="20457"/>
                          <a:pt x="42277" y="25912"/>
                          <a:pt x="36004" y="37095"/>
                        </a:cubicBezTo>
                        <a:cubicBezTo>
                          <a:pt x="30003" y="48278"/>
                          <a:pt x="26730" y="63553"/>
                          <a:pt x="26730" y="83464"/>
                        </a:cubicBezTo>
                        <a:cubicBezTo>
                          <a:pt x="26730" y="103648"/>
                          <a:pt x="29731" y="119195"/>
                          <a:pt x="36004" y="130105"/>
                        </a:cubicBezTo>
                        <a:cubicBezTo>
                          <a:pt x="42005" y="141016"/>
                          <a:pt x="51824" y="146471"/>
                          <a:pt x="65189" y="146471"/>
                        </a:cubicBezTo>
                        <a:cubicBezTo>
                          <a:pt x="78281" y="146471"/>
                          <a:pt x="87828" y="141016"/>
                          <a:pt x="94101" y="130105"/>
                        </a:cubicBezTo>
                        <a:cubicBezTo>
                          <a:pt x="100375" y="119195"/>
                          <a:pt x="103375" y="103648"/>
                          <a:pt x="103375" y="83464"/>
                        </a:cubicBezTo>
                        <a:cubicBezTo>
                          <a:pt x="103102" y="63553"/>
                          <a:pt x="100102" y="48005"/>
                          <a:pt x="93829" y="37095"/>
                        </a:cubicBezTo>
                        <a:cubicBezTo>
                          <a:pt x="87828" y="25912"/>
                          <a:pt x="78281" y="20457"/>
                          <a:pt x="65189" y="20457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271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  <p:sp>
                <p:nvSpPr>
                  <p:cNvPr id="100" name="Полилиния: фигура 99">
                    <a:extLst>
                      <a:ext uri="{FF2B5EF4-FFF2-40B4-BE49-F238E27FC236}">
                        <a16:creationId xmlns:a16="http://schemas.microsoft.com/office/drawing/2014/main" id="{833B9646-2E0A-C884-0905-987069D3BC89}"/>
                      </a:ext>
                    </a:extLst>
                  </p:cNvPr>
                  <p:cNvSpPr/>
                  <p:nvPr/>
                </p:nvSpPr>
                <p:spPr>
                  <a:xfrm>
                    <a:off x="2430129" y="1474719"/>
                    <a:ext cx="134128" cy="162290"/>
                  </a:xfrm>
                  <a:custGeom>
                    <a:avLst/>
                    <a:gdLst>
                      <a:gd name="connsiteX0" fmla="*/ 109853 w 134128"/>
                      <a:gd name="connsiteY0" fmla="*/ 159290 h 162290"/>
                      <a:gd name="connsiteX1" fmla="*/ 79304 w 134128"/>
                      <a:gd name="connsiteY1" fmla="*/ 113740 h 162290"/>
                      <a:gd name="connsiteX2" fmla="*/ 73576 w 134128"/>
                      <a:gd name="connsiteY2" fmla="*/ 105284 h 162290"/>
                      <a:gd name="connsiteX3" fmla="*/ 68939 w 134128"/>
                      <a:gd name="connsiteY3" fmla="*/ 96556 h 162290"/>
                      <a:gd name="connsiteX4" fmla="*/ 65939 w 134128"/>
                      <a:gd name="connsiteY4" fmla="*/ 101193 h 162290"/>
                      <a:gd name="connsiteX5" fmla="*/ 57211 w 134128"/>
                      <a:gd name="connsiteY5" fmla="*/ 114013 h 162290"/>
                      <a:gd name="connsiteX6" fmla="*/ 25025 w 134128"/>
                      <a:gd name="connsiteY6" fmla="*/ 159836 h 162290"/>
                      <a:gd name="connsiteX7" fmla="*/ 22025 w 134128"/>
                      <a:gd name="connsiteY7" fmla="*/ 162018 h 162290"/>
                      <a:gd name="connsiteX8" fmla="*/ 18207 w 134128"/>
                      <a:gd name="connsiteY8" fmla="*/ 161473 h 162290"/>
                      <a:gd name="connsiteX9" fmla="*/ 2387 w 134128"/>
                      <a:gd name="connsiteY9" fmla="*/ 154926 h 162290"/>
                      <a:gd name="connsiteX10" fmla="*/ 477 w 134128"/>
                      <a:gd name="connsiteY10" fmla="*/ 154108 h 162290"/>
                      <a:gd name="connsiteX11" fmla="*/ 205 w 134128"/>
                      <a:gd name="connsiteY11" fmla="*/ 153017 h 162290"/>
                      <a:gd name="connsiteX12" fmla="*/ 205 w 134128"/>
                      <a:gd name="connsiteY12" fmla="*/ 151926 h 162290"/>
                      <a:gd name="connsiteX13" fmla="*/ 1568 w 134128"/>
                      <a:gd name="connsiteY13" fmla="*/ 150017 h 162290"/>
                      <a:gd name="connsiteX14" fmla="*/ 55847 w 134128"/>
                      <a:gd name="connsiteY14" fmla="*/ 79372 h 162290"/>
                      <a:gd name="connsiteX15" fmla="*/ 8387 w 134128"/>
                      <a:gd name="connsiteY15" fmla="*/ 12001 h 162290"/>
                      <a:gd name="connsiteX16" fmla="*/ 7296 w 134128"/>
                      <a:gd name="connsiteY16" fmla="*/ 10638 h 162290"/>
                      <a:gd name="connsiteX17" fmla="*/ 7023 w 134128"/>
                      <a:gd name="connsiteY17" fmla="*/ 9547 h 162290"/>
                      <a:gd name="connsiteX18" fmla="*/ 7569 w 134128"/>
                      <a:gd name="connsiteY18" fmla="*/ 8455 h 162290"/>
                      <a:gd name="connsiteX19" fmla="*/ 9478 w 134128"/>
                      <a:gd name="connsiteY19" fmla="*/ 7092 h 162290"/>
                      <a:gd name="connsiteX20" fmla="*/ 20934 w 134128"/>
                      <a:gd name="connsiteY20" fmla="*/ 2455 h 162290"/>
                      <a:gd name="connsiteX21" fmla="*/ 24753 w 134128"/>
                      <a:gd name="connsiteY21" fmla="*/ 818 h 162290"/>
                      <a:gd name="connsiteX22" fmla="*/ 28299 w 134128"/>
                      <a:gd name="connsiteY22" fmla="*/ 546 h 162290"/>
                      <a:gd name="connsiteX23" fmla="*/ 31299 w 134128"/>
                      <a:gd name="connsiteY23" fmla="*/ 2728 h 162290"/>
                      <a:gd name="connsiteX24" fmla="*/ 68394 w 134128"/>
                      <a:gd name="connsiteY24" fmla="*/ 60825 h 162290"/>
                      <a:gd name="connsiteX25" fmla="*/ 107398 w 134128"/>
                      <a:gd name="connsiteY25" fmla="*/ 2728 h 162290"/>
                      <a:gd name="connsiteX26" fmla="*/ 109307 w 134128"/>
                      <a:gd name="connsiteY26" fmla="*/ 818 h 162290"/>
                      <a:gd name="connsiteX27" fmla="*/ 111490 w 134128"/>
                      <a:gd name="connsiteY27" fmla="*/ 0 h 162290"/>
                      <a:gd name="connsiteX28" fmla="*/ 112581 w 134128"/>
                      <a:gd name="connsiteY28" fmla="*/ 273 h 162290"/>
                      <a:gd name="connsiteX29" fmla="*/ 114490 w 134128"/>
                      <a:gd name="connsiteY29" fmla="*/ 818 h 162290"/>
                      <a:gd name="connsiteX30" fmla="*/ 129492 w 134128"/>
                      <a:gd name="connsiteY30" fmla="*/ 7092 h 162290"/>
                      <a:gd name="connsiteX31" fmla="*/ 131946 w 134128"/>
                      <a:gd name="connsiteY31" fmla="*/ 9274 h 162290"/>
                      <a:gd name="connsiteX32" fmla="*/ 130855 w 134128"/>
                      <a:gd name="connsiteY32" fmla="*/ 12274 h 162290"/>
                      <a:gd name="connsiteX33" fmla="*/ 81759 w 134128"/>
                      <a:gd name="connsiteY33" fmla="*/ 76918 h 162290"/>
                      <a:gd name="connsiteX34" fmla="*/ 132765 w 134128"/>
                      <a:gd name="connsiteY34" fmla="*/ 150017 h 162290"/>
                      <a:gd name="connsiteX35" fmla="*/ 133856 w 134128"/>
                      <a:gd name="connsiteY35" fmla="*/ 151926 h 162290"/>
                      <a:gd name="connsiteX36" fmla="*/ 134128 w 134128"/>
                      <a:gd name="connsiteY36" fmla="*/ 152744 h 162290"/>
                      <a:gd name="connsiteX37" fmla="*/ 133583 w 134128"/>
                      <a:gd name="connsiteY37" fmla="*/ 154108 h 162290"/>
                      <a:gd name="connsiteX38" fmla="*/ 132219 w 134128"/>
                      <a:gd name="connsiteY38" fmla="*/ 155199 h 162290"/>
                      <a:gd name="connsiteX39" fmla="*/ 116126 w 134128"/>
                      <a:gd name="connsiteY39" fmla="*/ 161745 h 162290"/>
                      <a:gd name="connsiteX40" fmla="*/ 114490 w 134128"/>
                      <a:gd name="connsiteY40" fmla="*/ 162018 h 162290"/>
                      <a:gd name="connsiteX41" fmla="*/ 113399 w 134128"/>
                      <a:gd name="connsiteY41" fmla="*/ 162291 h 162290"/>
                      <a:gd name="connsiteX42" fmla="*/ 111217 w 134128"/>
                      <a:gd name="connsiteY42" fmla="*/ 161745 h 162290"/>
                      <a:gd name="connsiteX43" fmla="*/ 109853 w 134128"/>
                      <a:gd name="connsiteY43" fmla="*/ 159290 h 162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</a:cxnLst>
                    <a:rect l="l" t="t" r="r" b="b"/>
                    <a:pathLst>
                      <a:path w="134128" h="162290">
                        <a:moveTo>
                          <a:pt x="109853" y="159290"/>
                        </a:moveTo>
                        <a:lnTo>
                          <a:pt x="79304" y="113740"/>
                        </a:lnTo>
                        <a:cubicBezTo>
                          <a:pt x="77122" y="111012"/>
                          <a:pt x="75213" y="108012"/>
                          <a:pt x="73576" y="105284"/>
                        </a:cubicBezTo>
                        <a:cubicBezTo>
                          <a:pt x="71940" y="102557"/>
                          <a:pt x="70303" y="99557"/>
                          <a:pt x="68939" y="96556"/>
                        </a:cubicBezTo>
                        <a:cubicBezTo>
                          <a:pt x="67848" y="98193"/>
                          <a:pt x="66757" y="99829"/>
                          <a:pt x="65939" y="101193"/>
                        </a:cubicBezTo>
                        <a:cubicBezTo>
                          <a:pt x="65121" y="102557"/>
                          <a:pt x="62120" y="106648"/>
                          <a:pt x="57211" y="114013"/>
                        </a:cubicBezTo>
                        <a:lnTo>
                          <a:pt x="25025" y="159836"/>
                        </a:lnTo>
                        <a:cubicBezTo>
                          <a:pt x="23934" y="161200"/>
                          <a:pt x="22843" y="162018"/>
                          <a:pt x="22025" y="162018"/>
                        </a:cubicBezTo>
                        <a:cubicBezTo>
                          <a:pt x="21207" y="162291"/>
                          <a:pt x="19843" y="162018"/>
                          <a:pt x="18207" y="161473"/>
                        </a:cubicBezTo>
                        <a:lnTo>
                          <a:pt x="2387" y="154926"/>
                        </a:lnTo>
                        <a:cubicBezTo>
                          <a:pt x="1296" y="154654"/>
                          <a:pt x="750" y="154381"/>
                          <a:pt x="477" y="154108"/>
                        </a:cubicBezTo>
                        <a:cubicBezTo>
                          <a:pt x="477" y="153835"/>
                          <a:pt x="205" y="153290"/>
                          <a:pt x="205" y="153017"/>
                        </a:cubicBezTo>
                        <a:cubicBezTo>
                          <a:pt x="-68" y="152744"/>
                          <a:pt x="-68" y="152471"/>
                          <a:pt x="205" y="151926"/>
                        </a:cubicBezTo>
                        <a:cubicBezTo>
                          <a:pt x="477" y="151380"/>
                          <a:pt x="750" y="150835"/>
                          <a:pt x="1568" y="150017"/>
                        </a:cubicBezTo>
                        <a:lnTo>
                          <a:pt x="55847" y="79372"/>
                        </a:lnTo>
                        <a:lnTo>
                          <a:pt x="8387" y="12001"/>
                        </a:lnTo>
                        <a:cubicBezTo>
                          <a:pt x="7842" y="11456"/>
                          <a:pt x="7296" y="10910"/>
                          <a:pt x="7296" y="10638"/>
                        </a:cubicBezTo>
                        <a:cubicBezTo>
                          <a:pt x="7296" y="10365"/>
                          <a:pt x="7023" y="9819"/>
                          <a:pt x="7023" y="9547"/>
                        </a:cubicBezTo>
                        <a:cubicBezTo>
                          <a:pt x="7023" y="9274"/>
                          <a:pt x="7296" y="9001"/>
                          <a:pt x="7569" y="8455"/>
                        </a:cubicBezTo>
                        <a:cubicBezTo>
                          <a:pt x="8115" y="7910"/>
                          <a:pt x="8660" y="7364"/>
                          <a:pt x="9478" y="7092"/>
                        </a:cubicBezTo>
                        <a:lnTo>
                          <a:pt x="20934" y="2455"/>
                        </a:lnTo>
                        <a:lnTo>
                          <a:pt x="24753" y="818"/>
                        </a:lnTo>
                        <a:cubicBezTo>
                          <a:pt x="26117" y="273"/>
                          <a:pt x="27208" y="273"/>
                          <a:pt x="28299" y="546"/>
                        </a:cubicBezTo>
                        <a:cubicBezTo>
                          <a:pt x="29390" y="818"/>
                          <a:pt x="30481" y="1637"/>
                          <a:pt x="31299" y="2728"/>
                        </a:cubicBezTo>
                        <a:lnTo>
                          <a:pt x="68394" y="60825"/>
                        </a:lnTo>
                        <a:lnTo>
                          <a:pt x="107398" y="2728"/>
                        </a:lnTo>
                        <a:cubicBezTo>
                          <a:pt x="107944" y="1909"/>
                          <a:pt x="108762" y="1364"/>
                          <a:pt x="109307" y="818"/>
                        </a:cubicBezTo>
                        <a:cubicBezTo>
                          <a:pt x="109853" y="546"/>
                          <a:pt x="110671" y="273"/>
                          <a:pt x="111490" y="0"/>
                        </a:cubicBezTo>
                        <a:cubicBezTo>
                          <a:pt x="112035" y="0"/>
                          <a:pt x="112308" y="0"/>
                          <a:pt x="112581" y="273"/>
                        </a:cubicBezTo>
                        <a:cubicBezTo>
                          <a:pt x="112853" y="273"/>
                          <a:pt x="113399" y="546"/>
                          <a:pt x="114490" y="818"/>
                        </a:cubicBezTo>
                        <a:lnTo>
                          <a:pt x="129492" y="7092"/>
                        </a:lnTo>
                        <a:cubicBezTo>
                          <a:pt x="131128" y="7637"/>
                          <a:pt x="131946" y="8455"/>
                          <a:pt x="131946" y="9274"/>
                        </a:cubicBezTo>
                        <a:cubicBezTo>
                          <a:pt x="131946" y="10092"/>
                          <a:pt x="131674" y="11183"/>
                          <a:pt x="130855" y="12274"/>
                        </a:cubicBezTo>
                        <a:lnTo>
                          <a:pt x="81759" y="76918"/>
                        </a:lnTo>
                        <a:lnTo>
                          <a:pt x="132765" y="150017"/>
                        </a:lnTo>
                        <a:cubicBezTo>
                          <a:pt x="133310" y="150835"/>
                          <a:pt x="133583" y="151380"/>
                          <a:pt x="133856" y="151926"/>
                        </a:cubicBezTo>
                        <a:cubicBezTo>
                          <a:pt x="134128" y="152199"/>
                          <a:pt x="134128" y="152471"/>
                          <a:pt x="134128" y="152744"/>
                        </a:cubicBezTo>
                        <a:cubicBezTo>
                          <a:pt x="134128" y="153290"/>
                          <a:pt x="133856" y="153563"/>
                          <a:pt x="133583" y="154108"/>
                        </a:cubicBezTo>
                        <a:cubicBezTo>
                          <a:pt x="133037" y="154654"/>
                          <a:pt x="132765" y="154926"/>
                          <a:pt x="132219" y="155199"/>
                        </a:cubicBezTo>
                        <a:lnTo>
                          <a:pt x="116126" y="161745"/>
                        </a:lnTo>
                        <a:cubicBezTo>
                          <a:pt x="115581" y="161745"/>
                          <a:pt x="115035" y="161745"/>
                          <a:pt x="114490" y="162018"/>
                        </a:cubicBezTo>
                        <a:cubicBezTo>
                          <a:pt x="113944" y="162291"/>
                          <a:pt x="113672" y="162291"/>
                          <a:pt x="113399" y="162291"/>
                        </a:cubicBezTo>
                        <a:cubicBezTo>
                          <a:pt x="112581" y="162291"/>
                          <a:pt x="111762" y="162018"/>
                          <a:pt x="111217" y="161745"/>
                        </a:cubicBezTo>
                        <a:cubicBezTo>
                          <a:pt x="110944" y="160654"/>
                          <a:pt x="110399" y="160109"/>
                          <a:pt x="109853" y="15929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271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  <p:sp>
                <p:nvSpPr>
                  <p:cNvPr id="101" name="Полилиния: фигура 100">
                    <a:extLst>
                      <a:ext uri="{FF2B5EF4-FFF2-40B4-BE49-F238E27FC236}">
                        <a16:creationId xmlns:a16="http://schemas.microsoft.com/office/drawing/2014/main" id="{FB33AEA4-8179-786D-A527-B75256A2FAFA}"/>
                      </a:ext>
                    </a:extLst>
                  </p:cNvPr>
                  <p:cNvSpPr/>
                  <p:nvPr/>
                </p:nvSpPr>
                <p:spPr>
                  <a:xfrm>
                    <a:off x="2596170" y="1396437"/>
                    <a:ext cx="63006" cy="242208"/>
                  </a:xfrm>
                  <a:custGeom>
                    <a:avLst/>
                    <a:gdLst>
                      <a:gd name="connsiteX0" fmla="*/ 58097 w 63006"/>
                      <a:gd name="connsiteY0" fmla="*/ 219843 h 242208"/>
                      <a:gd name="connsiteX1" fmla="*/ 62734 w 63006"/>
                      <a:gd name="connsiteY1" fmla="*/ 232662 h 242208"/>
                      <a:gd name="connsiteX2" fmla="*/ 63007 w 63006"/>
                      <a:gd name="connsiteY2" fmla="*/ 235117 h 242208"/>
                      <a:gd name="connsiteX3" fmla="*/ 61643 w 63006"/>
                      <a:gd name="connsiteY3" fmla="*/ 236481 h 242208"/>
                      <a:gd name="connsiteX4" fmla="*/ 49096 w 63006"/>
                      <a:gd name="connsiteY4" fmla="*/ 240299 h 242208"/>
                      <a:gd name="connsiteX5" fmla="*/ 35458 w 63006"/>
                      <a:gd name="connsiteY5" fmla="*/ 242209 h 242208"/>
                      <a:gd name="connsiteX6" fmla="*/ 21275 w 63006"/>
                      <a:gd name="connsiteY6" fmla="*/ 240027 h 242208"/>
                      <a:gd name="connsiteX7" fmla="*/ 10092 w 63006"/>
                      <a:gd name="connsiteY7" fmla="*/ 234026 h 242208"/>
                      <a:gd name="connsiteX8" fmla="*/ 4637 w 63006"/>
                      <a:gd name="connsiteY8" fmla="*/ 226934 h 242208"/>
                      <a:gd name="connsiteX9" fmla="*/ 1364 w 63006"/>
                      <a:gd name="connsiteY9" fmla="*/ 216297 h 242208"/>
                      <a:gd name="connsiteX10" fmla="*/ 273 w 63006"/>
                      <a:gd name="connsiteY10" fmla="*/ 205659 h 242208"/>
                      <a:gd name="connsiteX11" fmla="*/ 0 w 63006"/>
                      <a:gd name="connsiteY11" fmla="*/ 188748 h 242208"/>
                      <a:gd name="connsiteX12" fmla="*/ 0 w 63006"/>
                      <a:gd name="connsiteY12" fmla="*/ 8728 h 242208"/>
                      <a:gd name="connsiteX13" fmla="*/ 546 w 63006"/>
                      <a:gd name="connsiteY13" fmla="*/ 6273 h 242208"/>
                      <a:gd name="connsiteX14" fmla="*/ 2455 w 63006"/>
                      <a:gd name="connsiteY14" fmla="*/ 4910 h 242208"/>
                      <a:gd name="connsiteX15" fmla="*/ 19366 w 63006"/>
                      <a:gd name="connsiteY15" fmla="*/ 546 h 242208"/>
                      <a:gd name="connsiteX16" fmla="*/ 20457 w 63006"/>
                      <a:gd name="connsiteY16" fmla="*/ 273 h 242208"/>
                      <a:gd name="connsiteX17" fmla="*/ 22366 w 63006"/>
                      <a:gd name="connsiteY17" fmla="*/ 0 h 242208"/>
                      <a:gd name="connsiteX18" fmla="*/ 24003 w 63006"/>
                      <a:gd name="connsiteY18" fmla="*/ 1091 h 242208"/>
                      <a:gd name="connsiteX19" fmla="*/ 24548 w 63006"/>
                      <a:gd name="connsiteY19" fmla="*/ 4364 h 242208"/>
                      <a:gd name="connsiteX20" fmla="*/ 24548 w 63006"/>
                      <a:gd name="connsiteY20" fmla="*/ 191203 h 242208"/>
                      <a:gd name="connsiteX21" fmla="*/ 24548 w 63006"/>
                      <a:gd name="connsiteY21" fmla="*/ 206750 h 242208"/>
                      <a:gd name="connsiteX22" fmla="*/ 25639 w 63006"/>
                      <a:gd name="connsiteY22" fmla="*/ 212205 h 242208"/>
                      <a:gd name="connsiteX23" fmla="*/ 30276 w 63006"/>
                      <a:gd name="connsiteY23" fmla="*/ 219843 h 242208"/>
                      <a:gd name="connsiteX24" fmla="*/ 39550 w 63006"/>
                      <a:gd name="connsiteY24" fmla="*/ 222025 h 242208"/>
                      <a:gd name="connsiteX25" fmla="*/ 45823 w 63006"/>
                      <a:gd name="connsiteY25" fmla="*/ 221206 h 242208"/>
                      <a:gd name="connsiteX26" fmla="*/ 52369 w 63006"/>
                      <a:gd name="connsiteY26" fmla="*/ 219024 h 242208"/>
                      <a:gd name="connsiteX27" fmla="*/ 54551 w 63006"/>
                      <a:gd name="connsiteY27" fmla="*/ 218479 h 242208"/>
                      <a:gd name="connsiteX28" fmla="*/ 56734 w 63006"/>
                      <a:gd name="connsiteY28" fmla="*/ 217933 h 242208"/>
                      <a:gd name="connsiteX29" fmla="*/ 57006 w 63006"/>
                      <a:gd name="connsiteY29" fmla="*/ 218479 h 242208"/>
                      <a:gd name="connsiteX30" fmla="*/ 58097 w 63006"/>
                      <a:gd name="connsiteY30" fmla="*/ 219843 h 242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63006" h="242208">
                        <a:moveTo>
                          <a:pt x="58097" y="219843"/>
                        </a:moveTo>
                        <a:lnTo>
                          <a:pt x="62734" y="232662"/>
                        </a:lnTo>
                        <a:cubicBezTo>
                          <a:pt x="63007" y="233753"/>
                          <a:pt x="63007" y="234572"/>
                          <a:pt x="63007" y="235117"/>
                        </a:cubicBezTo>
                        <a:cubicBezTo>
                          <a:pt x="63007" y="235663"/>
                          <a:pt x="62461" y="236208"/>
                          <a:pt x="61643" y="236481"/>
                        </a:cubicBezTo>
                        <a:cubicBezTo>
                          <a:pt x="58370" y="238117"/>
                          <a:pt x="54279" y="239208"/>
                          <a:pt x="49096" y="240299"/>
                        </a:cubicBezTo>
                        <a:cubicBezTo>
                          <a:pt x="44187" y="241390"/>
                          <a:pt x="39550" y="241936"/>
                          <a:pt x="35458" y="242209"/>
                        </a:cubicBezTo>
                        <a:cubicBezTo>
                          <a:pt x="30549" y="241936"/>
                          <a:pt x="25912" y="241118"/>
                          <a:pt x="21275" y="240027"/>
                        </a:cubicBezTo>
                        <a:cubicBezTo>
                          <a:pt x="16638" y="238663"/>
                          <a:pt x="13092" y="236754"/>
                          <a:pt x="10092" y="234026"/>
                        </a:cubicBezTo>
                        <a:cubicBezTo>
                          <a:pt x="7910" y="232389"/>
                          <a:pt x="6001" y="229935"/>
                          <a:pt x="4637" y="226934"/>
                        </a:cubicBezTo>
                        <a:cubicBezTo>
                          <a:pt x="3000" y="223934"/>
                          <a:pt x="1909" y="220388"/>
                          <a:pt x="1364" y="216297"/>
                        </a:cubicBezTo>
                        <a:cubicBezTo>
                          <a:pt x="818" y="214115"/>
                          <a:pt x="546" y="210569"/>
                          <a:pt x="273" y="205659"/>
                        </a:cubicBezTo>
                        <a:cubicBezTo>
                          <a:pt x="0" y="200750"/>
                          <a:pt x="0" y="195022"/>
                          <a:pt x="0" y="188748"/>
                        </a:cubicBezTo>
                        <a:lnTo>
                          <a:pt x="0" y="8728"/>
                        </a:lnTo>
                        <a:cubicBezTo>
                          <a:pt x="0" y="7910"/>
                          <a:pt x="273" y="7092"/>
                          <a:pt x="546" y="6273"/>
                        </a:cubicBezTo>
                        <a:cubicBezTo>
                          <a:pt x="1091" y="5455"/>
                          <a:pt x="1637" y="4910"/>
                          <a:pt x="2455" y="4910"/>
                        </a:cubicBezTo>
                        <a:lnTo>
                          <a:pt x="19366" y="546"/>
                        </a:lnTo>
                        <a:cubicBezTo>
                          <a:pt x="19639" y="546"/>
                          <a:pt x="19911" y="546"/>
                          <a:pt x="20457" y="273"/>
                        </a:cubicBezTo>
                        <a:cubicBezTo>
                          <a:pt x="21002" y="273"/>
                          <a:pt x="21548" y="0"/>
                          <a:pt x="22366" y="0"/>
                        </a:cubicBezTo>
                        <a:cubicBezTo>
                          <a:pt x="22912" y="273"/>
                          <a:pt x="23457" y="546"/>
                          <a:pt x="24003" y="1091"/>
                        </a:cubicBezTo>
                        <a:cubicBezTo>
                          <a:pt x="24548" y="1637"/>
                          <a:pt x="24548" y="2728"/>
                          <a:pt x="24548" y="4364"/>
                        </a:cubicBezTo>
                        <a:lnTo>
                          <a:pt x="24548" y="191203"/>
                        </a:lnTo>
                        <a:cubicBezTo>
                          <a:pt x="24275" y="199113"/>
                          <a:pt x="24275" y="204295"/>
                          <a:pt x="24548" y="206750"/>
                        </a:cubicBezTo>
                        <a:cubicBezTo>
                          <a:pt x="24821" y="209205"/>
                          <a:pt x="25094" y="211114"/>
                          <a:pt x="25639" y="212205"/>
                        </a:cubicBezTo>
                        <a:cubicBezTo>
                          <a:pt x="26185" y="215751"/>
                          <a:pt x="27821" y="218206"/>
                          <a:pt x="30276" y="219843"/>
                        </a:cubicBezTo>
                        <a:cubicBezTo>
                          <a:pt x="32731" y="221479"/>
                          <a:pt x="35731" y="222025"/>
                          <a:pt x="39550" y="222025"/>
                        </a:cubicBezTo>
                        <a:cubicBezTo>
                          <a:pt x="41186" y="222025"/>
                          <a:pt x="43368" y="221752"/>
                          <a:pt x="45823" y="221206"/>
                        </a:cubicBezTo>
                        <a:cubicBezTo>
                          <a:pt x="48278" y="220661"/>
                          <a:pt x="50460" y="219843"/>
                          <a:pt x="52369" y="219024"/>
                        </a:cubicBezTo>
                        <a:cubicBezTo>
                          <a:pt x="52915" y="218752"/>
                          <a:pt x="53733" y="218479"/>
                          <a:pt x="54551" y="218479"/>
                        </a:cubicBezTo>
                        <a:cubicBezTo>
                          <a:pt x="55370" y="218206"/>
                          <a:pt x="56188" y="217933"/>
                          <a:pt x="56734" y="217933"/>
                        </a:cubicBezTo>
                        <a:cubicBezTo>
                          <a:pt x="56734" y="218206"/>
                          <a:pt x="56734" y="218479"/>
                          <a:pt x="57006" y="218479"/>
                        </a:cubicBezTo>
                        <a:cubicBezTo>
                          <a:pt x="57279" y="218752"/>
                          <a:pt x="57552" y="219024"/>
                          <a:pt x="58097" y="21984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271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</p:grpSp>
            <p:sp>
              <p:nvSpPr>
                <p:cNvPr id="94" name="Полилиния: фигура 93">
                  <a:extLst>
                    <a:ext uri="{FF2B5EF4-FFF2-40B4-BE49-F238E27FC236}">
                      <a16:creationId xmlns:a16="http://schemas.microsoft.com/office/drawing/2014/main" id="{6A235A1B-217F-F9C3-95C2-2C10F29BB41F}"/>
                    </a:ext>
                  </a:extLst>
                </p:cNvPr>
                <p:cNvSpPr/>
                <p:nvPr/>
              </p:nvSpPr>
              <p:spPr>
                <a:xfrm>
                  <a:off x="2663980" y="1398619"/>
                  <a:ext cx="60659" cy="235389"/>
                </a:xfrm>
                <a:custGeom>
                  <a:avLst/>
                  <a:gdLst>
                    <a:gd name="connsiteX0" fmla="*/ 54386 w 60659"/>
                    <a:gd name="connsiteY0" fmla="*/ 82918 h 235389"/>
                    <a:gd name="connsiteX1" fmla="*/ 54386 w 60659"/>
                    <a:gd name="connsiteY1" fmla="*/ 231571 h 235389"/>
                    <a:gd name="connsiteX2" fmla="*/ 53295 w 60659"/>
                    <a:gd name="connsiteY2" fmla="*/ 234572 h 235389"/>
                    <a:gd name="connsiteX3" fmla="*/ 50294 w 60659"/>
                    <a:gd name="connsiteY3" fmla="*/ 235390 h 235389"/>
                    <a:gd name="connsiteX4" fmla="*/ 33383 w 60659"/>
                    <a:gd name="connsiteY4" fmla="*/ 235390 h 235389"/>
                    <a:gd name="connsiteX5" fmla="*/ 30110 w 60659"/>
                    <a:gd name="connsiteY5" fmla="*/ 234572 h 235389"/>
                    <a:gd name="connsiteX6" fmla="*/ 29565 w 60659"/>
                    <a:gd name="connsiteY6" fmla="*/ 231571 h 235389"/>
                    <a:gd name="connsiteX7" fmla="*/ 29565 w 60659"/>
                    <a:gd name="connsiteY7" fmla="*/ 98465 h 235389"/>
                    <a:gd name="connsiteX8" fmla="*/ 3926 w 60659"/>
                    <a:gd name="connsiteY8" fmla="*/ 98465 h 235389"/>
                    <a:gd name="connsiteX9" fmla="*/ 653 w 60659"/>
                    <a:gd name="connsiteY9" fmla="*/ 97647 h 235389"/>
                    <a:gd name="connsiteX10" fmla="*/ 107 w 60659"/>
                    <a:gd name="connsiteY10" fmla="*/ 94647 h 235389"/>
                    <a:gd name="connsiteX11" fmla="*/ 107 w 60659"/>
                    <a:gd name="connsiteY11" fmla="*/ 82100 h 235389"/>
                    <a:gd name="connsiteX12" fmla="*/ 925 w 60659"/>
                    <a:gd name="connsiteY12" fmla="*/ 79372 h 235389"/>
                    <a:gd name="connsiteX13" fmla="*/ 3926 w 60659"/>
                    <a:gd name="connsiteY13" fmla="*/ 78281 h 235389"/>
                    <a:gd name="connsiteX14" fmla="*/ 50022 w 60659"/>
                    <a:gd name="connsiteY14" fmla="*/ 78281 h 235389"/>
                    <a:gd name="connsiteX15" fmla="*/ 53022 w 60659"/>
                    <a:gd name="connsiteY15" fmla="*/ 79645 h 235389"/>
                    <a:gd name="connsiteX16" fmla="*/ 54386 w 60659"/>
                    <a:gd name="connsiteY16" fmla="*/ 82918 h 235389"/>
                    <a:gd name="connsiteX17" fmla="*/ 60659 w 60659"/>
                    <a:gd name="connsiteY17" fmla="*/ 20184 h 235389"/>
                    <a:gd name="connsiteX18" fmla="*/ 54658 w 60659"/>
                    <a:gd name="connsiteY18" fmla="*/ 34913 h 235389"/>
                    <a:gd name="connsiteX19" fmla="*/ 40202 w 60659"/>
                    <a:gd name="connsiteY19" fmla="*/ 40641 h 235389"/>
                    <a:gd name="connsiteX20" fmla="*/ 25746 w 60659"/>
                    <a:gd name="connsiteY20" fmla="*/ 35186 h 235389"/>
                    <a:gd name="connsiteX21" fmla="*/ 20018 w 60659"/>
                    <a:gd name="connsiteY21" fmla="*/ 20457 h 235389"/>
                    <a:gd name="connsiteX22" fmla="*/ 25746 w 60659"/>
                    <a:gd name="connsiteY22" fmla="*/ 6001 h 235389"/>
                    <a:gd name="connsiteX23" fmla="*/ 40202 w 60659"/>
                    <a:gd name="connsiteY23" fmla="*/ 0 h 235389"/>
                    <a:gd name="connsiteX24" fmla="*/ 54386 w 60659"/>
                    <a:gd name="connsiteY24" fmla="*/ 6001 h 235389"/>
                    <a:gd name="connsiteX25" fmla="*/ 60659 w 60659"/>
                    <a:gd name="connsiteY25" fmla="*/ 20184 h 2353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60659" h="235389">
                      <a:moveTo>
                        <a:pt x="54386" y="82918"/>
                      </a:moveTo>
                      <a:lnTo>
                        <a:pt x="54386" y="231571"/>
                      </a:lnTo>
                      <a:cubicBezTo>
                        <a:pt x="54386" y="233208"/>
                        <a:pt x="54113" y="234026"/>
                        <a:pt x="53295" y="234572"/>
                      </a:cubicBezTo>
                      <a:cubicBezTo>
                        <a:pt x="52749" y="235117"/>
                        <a:pt x="51658" y="235390"/>
                        <a:pt x="50294" y="235390"/>
                      </a:cubicBezTo>
                      <a:lnTo>
                        <a:pt x="33383" y="235390"/>
                      </a:lnTo>
                      <a:cubicBezTo>
                        <a:pt x="31747" y="235390"/>
                        <a:pt x="30656" y="235117"/>
                        <a:pt x="30110" y="234572"/>
                      </a:cubicBezTo>
                      <a:cubicBezTo>
                        <a:pt x="29565" y="234026"/>
                        <a:pt x="29292" y="232935"/>
                        <a:pt x="29565" y="231571"/>
                      </a:cubicBezTo>
                      <a:lnTo>
                        <a:pt x="29565" y="98465"/>
                      </a:lnTo>
                      <a:lnTo>
                        <a:pt x="3926" y="98465"/>
                      </a:lnTo>
                      <a:cubicBezTo>
                        <a:pt x="2289" y="98465"/>
                        <a:pt x="1198" y="98193"/>
                        <a:pt x="653" y="97647"/>
                      </a:cubicBezTo>
                      <a:cubicBezTo>
                        <a:pt x="107" y="97102"/>
                        <a:pt x="-166" y="96011"/>
                        <a:pt x="107" y="94647"/>
                      </a:cubicBezTo>
                      <a:lnTo>
                        <a:pt x="107" y="82100"/>
                      </a:lnTo>
                      <a:cubicBezTo>
                        <a:pt x="107" y="80736"/>
                        <a:pt x="380" y="79918"/>
                        <a:pt x="925" y="79372"/>
                      </a:cubicBezTo>
                      <a:cubicBezTo>
                        <a:pt x="1471" y="78827"/>
                        <a:pt x="2562" y="78554"/>
                        <a:pt x="3926" y="78281"/>
                      </a:cubicBezTo>
                      <a:lnTo>
                        <a:pt x="50022" y="78281"/>
                      </a:lnTo>
                      <a:cubicBezTo>
                        <a:pt x="51385" y="78554"/>
                        <a:pt x="52476" y="79100"/>
                        <a:pt x="53022" y="79645"/>
                      </a:cubicBezTo>
                      <a:cubicBezTo>
                        <a:pt x="54113" y="80191"/>
                        <a:pt x="54386" y="81555"/>
                        <a:pt x="54386" y="82918"/>
                      </a:cubicBezTo>
                      <a:close/>
                      <a:moveTo>
                        <a:pt x="60659" y="20184"/>
                      </a:moveTo>
                      <a:cubicBezTo>
                        <a:pt x="60659" y="26185"/>
                        <a:pt x="58750" y="31094"/>
                        <a:pt x="54658" y="34913"/>
                      </a:cubicBezTo>
                      <a:cubicBezTo>
                        <a:pt x="50840" y="38732"/>
                        <a:pt x="45930" y="40641"/>
                        <a:pt x="40202" y="40641"/>
                      </a:cubicBezTo>
                      <a:cubicBezTo>
                        <a:pt x="34202" y="40914"/>
                        <a:pt x="29565" y="39004"/>
                        <a:pt x="25746" y="35186"/>
                      </a:cubicBezTo>
                      <a:cubicBezTo>
                        <a:pt x="21928" y="31367"/>
                        <a:pt x="20018" y="26457"/>
                        <a:pt x="20018" y="20457"/>
                      </a:cubicBezTo>
                      <a:cubicBezTo>
                        <a:pt x="20018" y="14729"/>
                        <a:pt x="21928" y="9819"/>
                        <a:pt x="25746" y="6001"/>
                      </a:cubicBezTo>
                      <a:cubicBezTo>
                        <a:pt x="29565" y="2182"/>
                        <a:pt x="34474" y="0"/>
                        <a:pt x="40202" y="0"/>
                      </a:cubicBezTo>
                      <a:cubicBezTo>
                        <a:pt x="45930" y="0"/>
                        <a:pt x="50567" y="1909"/>
                        <a:pt x="54386" y="6001"/>
                      </a:cubicBezTo>
                      <a:cubicBezTo>
                        <a:pt x="58477" y="9819"/>
                        <a:pt x="60386" y="14729"/>
                        <a:pt x="60659" y="20184"/>
                      </a:cubicBezTo>
                      <a:close/>
                    </a:path>
                  </a:pathLst>
                </a:custGeom>
                <a:solidFill>
                  <a:srgbClr val="D97243"/>
                </a:solidFill>
                <a:ln w="271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grpSp>
              <p:nvGrpSpPr>
                <p:cNvPr id="95" name="Рисунок 12">
                  <a:extLst>
                    <a:ext uri="{FF2B5EF4-FFF2-40B4-BE49-F238E27FC236}">
                      <a16:creationId xmlns:a16="http://schemas.microsoft.com/office/drawing/2014/main" id="{54F9A8A9-4BBF-D42B-FE48-AEAB78233131}"/>
                    </a:ext>
                  </a:extLst>
                </p:cNvPr>
                <p:cNvGrpSpPr/>
                <p:nvPr/>
              </p:nvGrpSpPr>
              <p:grpSpPr>
                <a:xfrm>
                  <a:off x="2769371" y="1396710"/>
                  <a:ext cx="287213" cy="242208"/>
                  <a:chOff x="2769371" y="1396710"/>
                  <a:chExt cx="287213" cy="242208"/>
                </a:xfrm>
                <a:solidFill>
                  <a:srgbClr val="6A6B6D"/>
                </a:solidFill>
              </p:grpSpPr>
              <p:sp>
                <p:nvSpPr>
                  <p:cNvPr id="96" name="Полилиния: фигура 95">
                    <a:extLst>
                      <a:ext uri="{FF2B5EF4-FFF2-40B4-BE49-F238E27FC236}">
                        <a16:creationId xmlns:a16="http://schemas.microsoft.com/office/drawing/2014/main" id="{234F9750-5CB3-388C-3AB4-037628414DB7}"/>
                      </a:ext>
                    </a:extLst>
                  </p:cNvPr>
                  <p:cNvSpPr/>
                  <p:nvPr/>
                </p:nvSpPr>
                <p:spPr>
                  <a:xfrm>
                    <a:off x="2769371" y="1471991"/>
                    <a:ext cx="120558" cy="162290"/>
                  </a:xfrm>
                  <a:custGeom>
                    <a:avLst/>
                    <a:gdLst>
                      <a:gd name="connsiteX0" fmla="*/ 6546 w 120558"/>
                      <a:gd name="connsiteY0" fmla="*/ 158199 h 162290"/>
                      <a:gd name="connsiteX1" fmla="*/ 6546 w 120558"/>
                      <a:gd name="connsiteY1" fmla="*/ 40368 h 162290"/>
                      <a:gd name="connsiteX2" fmla="*/ 5728 w 120558"/>
                      <a:gd name="connsiteY2" fmla="*/ 28367 h 162290"/>
                      <a:gd name="connsiteX3" fmla="*/ 2728 w 120558"/>
                      <a:gd name="connsiteY3" fmla="*/ 18275 h 162290"/>
                      <a:gd name="connsiteX4" fmla="*/ 1637 w 120558"/>
                      <a:gd name="connsiteY4" fmla="*/ 16365 h 162290"/>
                      <a:gd name="connsiteX5" fmla="*/ 273 w 120558"/>
                      <a:gd name="connsiteY5" fmla="*/ 13638 h 162290"/>
                      <a:gd name="connsiteX6" fmla="*/ 0 w 120558"/>
                      <a:gd name="connsiteY6" fmla="*/ 11456 h 162290"/>
                      <a:gd name="connsiteX7" fmla="*/ 273 w 120558"/>
                      <a:gd name="connsiteY7" fmla="*/ 10638 h 162290"/>
                      <a:gd name="connsiteX8" fmla="*/ 1637 w 120558"/>
                      <a:gd name="connsiteY8" fmla="*/ 9547 h 162290"/>
                      <a:gd name="connsiteX9" fmla="*/ 16911 w 120558"/>
                      <a:gd name="connsiteY9" fmla="*/ 1091 h 162290"/>
                      <a:gd name="connsiteX10" fmla="*/ 20730 w 120558"/>
                      <a:gd name="connsiteY10" fmla="*/ 818 h 162290"/>
                      <a:gd name="connsiteX11" fmla="*/ 23730 w 120558"/>
                      <a:gd name="connsiteY11" fmla="*/ 4637 h 162290"/>
                      <a:gd name="connsiteX12" fmla="*/ 26730 w 120558"/>
                      <a:gd name="connsiteY12" fmla="*/ 13365 h 162290"/>
                      <a:gd name="connsiteX13" fmla="*/ 28912 w 120558"/>
                      <a:gd name="connsiteY13" fmla="*/ 22366 h 162290"/>
                      <a:gd name="connsiteX14" fmla="*/ 54824 w 120558"/>
                      <a:gd name="connsiteY14" fmla="*/ 6001 h 162290"/>
                      <a:gd name="connsiteX15" fmla="*/ 83191 w 120558"/>
                      <a:gd name="connsiteY15" fmla="*/ 0 h 162290"/>
                      <a:gd name="connsiteX16" fmla="*/ 110467 w 120558"/>
                      <a:gd name="connsiteY16" fmla="*/ 10092 h 162290"/>
                      <a:gd name="connsiteX17" fmla="*/ 120559 w 120558"/>
                      <a:gd name="connsiteY17" fmla="*/ 49096 h 162290"/>
                      <a:gd name="connsiteX18" fmla="*/ 120559 w 120558"/>
                      <a:gd name="connsiteY18" fmla="*/ 158199 h 162290"/>
                      <a:gd name="connsiteX19" fmla="*/ 119468 w 120558"/>
                      <a:gd name="connsiteY19" fmla="*/ 161200 h 162290"/>
                      <a:gd name="connsiteX20" fmla="*/ 116467 w 120558"/>
                      <a:gd name="connsiteY20" fmla="*/ 162018 h 162290"/>
                      <a:gd name="connsiteX21" fmla="*/ 99829 w 120558"/>
                      <a:gd name="connsiteY21" fmla="*/ 162018 h 162290"/>
                      <a:gd name="connsiteX22" fmla="*/ 96556 w 120558"/>
                      <a:gd name="connsiteY22" fmla="*/ 161200 h 162290"/>
                      <a:gd name="connsiteX23" fmla="*/ 96011 w 120558"/>
                      <a:gd name="connsiteY23" fmla="*/ 158199 h 162290"/>
                      <a:gd name="connsiteX24" fmla="*/ 96011 w 120558"/>
                      <a:gd name="connsiteY24" fmla="*/ 48824 h 162290"/>
                      <a:gd name="connsiteX25" fmla="*/ 90828 w 120558"/>
                      <a:gd name="connsiteY25" fmla="*/ 28640 h 162290"/>
                      <a:gd name="connsiteX26" fmla="*/ 74735 w 120558"/>
                      <a:gd name="connsiteY26" fmla="*/ 22366 h 162290"/>
                      <a:gd name="connsiteX27" fmla="*/ 52642 w 120558"/>
                      <a:gd name="connsiteY27" fmla="*/ 27821 h 162290"/>
                      <a:gd name="connsiteX28" fmla="*/ 31640 w 120558"/>
                      <a:gd name="connsiteY28" fmla="*/ 42277 h 162290"/>
                      <a:gd name="connsiteX29" fmla="*/ 31640 w 120558"/>
                      <a:gd name="connsiteY29" fmla="*/ 158472 h 162290"/>
                      <a:gd name="connsiteX30" fmla="*/ 30549 w 120558"/>
                      <a:gd name="connsiteY30" fmla="*/ 161473 h 162290"/>
                      <a:gd name="connsiteX31" fmla="*/ 27821 w 120558"/>
                      <a:gd name="connsiteY31" fmla="*/ 162291 h 162290"/>
                      <a:gd name="connsiteX32" fmla="*/ 10910 w 120558"/>
                      <a:gd name="connsiteY32" fmla="*/ 162291 h 162290"/>
                      <a:gd name="connsiteX33" fmla="*/ 7637 w 120558"/>
                      <a:gd name="connsiteY33" fmla="*/ 161473 h 162290"/>
                      <a:gd name="connsiteX34" fmla="*/ 6546 w 120558"/>
                      <a:gd name="connsiteY34" fmla="*/ 158199 h 162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120558" h="162290">
                        <a:moveTo>
                          <a:pt x="6546" y="158199"/>
                        </a:moveTo>
                        <a:lnTo>
                          <a:pt x="6546" y="40368"/>
                        </a:lnTo>
                        <a:cubicBezTo>
                          <a:pt x="6546" y="35458"/>
                          <a:pt x="6273" y="31640"/>
                          <a:pt x="5728" y="28367"/>
                        </a:cubicBezTo>
                        <a:cubicBezTo>
                          <a:pt x="5182" y="25094"/>
                          <a:pt x="4091" y="21821"/>
                          <a:pt x="2728" y="18275"/>
                        </a:cubicBezTo>
                        <a:lnTo>
                          <a:pt x="1637" y="16365"/>
                        </a:lnTo>
                        <a:cubicBezTo>
                          <a:pt x="1091" y="15274"/>
                          <a:pt x="546" y="14456"/>
                          <a:pt x="273" y="13638"/>
                        </a:cubicBezTo>
                        <a:cubicBezTo>
                          <a:pt x="0" y="12820"/>
                          <a:pt x="0" y="12274"/>
                          <a:pt x="0" y="11456"/>
                        </a:cubicBezTo>
                        <a:cubicBezTo>
                          <a:pt x="0" y="11183"/>
                          <a:pt x="0" y="10910"/>
                          <a:pt x="273" y="10638"/>
                        </a:cubicBezTo>
                        <a:cubicBezTo>
                          <a:pt x="273" y="10365"/>
                          <a:pt x="818" y="9819"/>
                          <a:pt x="1637" y="9547"/>
                        </a:cubicBezTo>
                        <a:lnTo>
                          <a:pt x="16911" y="1091"/>
                        </a:lnTo>
                        <a:cubicBezTo>
                          <a:pt x="18548" y="273"/>
                          <a:pt x="19639" y="0"/>
                          <a:pt x="20730" y="818"/>
                        </a:cubicBezTo>
                        <a:cubicBezTo>
                          <a:pt x="21821" y="1364"/>
                          <a:pt x="22639" y="2728"/>
                          <a:pt x="23730" y="4637"/>
                        </a:cubicBezTo>
                        <a:cubicBezTo>
                          <a:pt x="24821" y="7092"/>
                          <a:pt x="25912" y="9819"/>
                          <a:pt x="26730" y="13365"/>
                        </a:cubicBezTo>
                        <a:cubicBezTo>
                          <a:pt x="27821" y="16638"/>
                          <a:pt x="28367" y="19639"/>
                          <a:pt x="28912" y="22366"/>
                        </a:cubicBezTo>
                        <a:cubicBezTo>
                          <a:pt x="37095" y="15274"/>
                          <a:pt x="45550" y="9819"/>
                          <a:pt x="54824" y="6001"/>
                        </a:cubicBezTo>
                        <a:cubicBezTo>
                          <a:pt x="64098" y="2182"/>
                          <a:pt x="73644" y="0"/>
                          <a:pt x="83191" y="0"/>
                        </a:cubicBezTo>
                        <a:cubicBezTo>
                          <a:pt x="94920" y="0"/>
                          <a:pt x="104193" y="3273"/>
                          <a:pt x="110467" y="10092"/>
                        </a:cubicBezTo>
                        <a:cubicBezTo>
                          <a:pt x="117013" y="16911"/>
                          <a:pt x="120286" y="30003"/>
                          <a:pt x="120559" y="49096"/>
                        </a:cubicBezTo>
                        <a:lnTo>
                          <a:pt x="120559" y="158199"/>
                        </a:lnTo>
                        <a:cubicBezTo>
                          <a:pt x="120559" y="159836"/>
                          <a:pt x="120286" y="160654"/>
                          <a:pt x="119468" y="161200"/>
                        </a:cubicBezTo>
                        <a:cubicBezTo>
                          <a:pt x="118922" y="161745"/>
                          <a:pt x="117831" y="162018"/>
                          <a:pt x="116467" y="162018"/>
                        </a:cubicBezTo>
                        <a:lnTo>
                          <a:pt x="99829" y="162018"/>
                        </a:lnTo>
                        <a:cubicBezTo>
                          <a:pt x="98193" y="162018"/>
                          <a:pt x="97102" y="161745"/>
                          <a:pt x="96556" y="161200"/>
                        </a:cubicBezTo>
                        <a:cubicBezTo>
                          <a:pt x="96011" y="160654"/>
                          <a:pt x="95738" y="159563"/>
                          <a:pt x="96011" y="158199"/>
                        </a:cubicBezTo>
                        <a:lnTo>
                          <a:pt x="96011" y="48824"/>
                        </a:lnTo>
                        <a:cubicBezTo>
                          <a:pt x="96011" y="39550"/>
                          <a:pt x="94374" y="33004"/>
                          <a:pt x="90828" y="28640"/>
                        </a:cubicBezTo>
                        <a:cubicBezTo>
                          <a:pt x="87282" y="24275"/>
                          <a:pt x="82100" y="22366"/>
                          <a:pt x="74735" y="22366"/>
                        </a:cubicBezTo>
                        <a:cubicBezTo>
                          <a:pt x="67644" y="22366"/>
                          <a:pt x="60279" y="24275"/>
                          <a:pt x="52642" y="27821"/>
                        </a:cubicBezTo>
                        <a:cubicBezTo>
                          <a:pt x="45005" y="31640"/>
                          <a:pt x="37913" y="36277"/>
                          <a:pt x="31640" y="42277"/>
                        </a:cubicBezTo>
                        <a:lnTo>
                          <a:pt x="31640" y="158472"/>
                        </a:lnTo>
                        <a:cubicBezTo>
                          <a:pt x="31367" y="160109"/>
                          <a:pt x="31094" y="160927"/>
                          <a:pt x="30549" y="161473"/>
                        </a:cubicBezTo>
                        <a:cubicBezTo>
                          <a:pt x="30003" y="162018"/>
                          <a:pt x="29185" y="162291"/>
                          <a:pt x="27821" y="162291"/>
                        </a:cubicBezTo>
                        <a:lnTo>
                          <a:pt x="10910" y="162291"/>
                        </a:lnTo>
                        <a:cubicBezTo>
                          <a:pt x="9274" y="162291"/>
                          <a:pt x="8183" y="162018"/>
                          <a:pt x="7637" y="161473"/>
                        </a:cubicBezTo>
                        <a:cubicBezTo>
                          <a:pt x="6546" y="160927"/>
                          <a:pt x="6546" y="159836"/>
                          <a:pt x="6546" y="15819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271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  <p:sp>
                <p:nvSpPr>
                  <p:cNvPr id="97" name="Полилиния: фигура 96">
                    <a:extLst>
                      <a:ext uri="{FF2B5EF4-FFF2-40B4-BE49-F238E27FC236}">
                        <a16:creationId xmlns:a16="http://schemas.microsoft.com/office/drawing/2014/main" id="{F7D3D7E6-E68A-157C-3CA3-EF9A4A508F20}"/>
                      </a:ext>
                    </a:extLst>
                  </p:cNvPr>
                  <p:cNvSpPr/>
                  <p:nvPr/>
                </p:nvSpPr>
                <p:spPr>
                  <a:xfrm>
                    <a:off x="2943663" y="1396710"/>
                    <a:ext cx="112921" cy="242208"/>
                  </a:xfrm>
                  <a:custGeom>
                    <a:avLst/>
                    <a:gdLst>
                      <a:gd name="connsiteX0" fmla="*/ 52915 w 112921"/>
                      <a:gd name="connsiteY0" fmla="*/ 152744 h 242208"/>
                      <a:gd name="connsiteX1" fmla="*/ 111285 w 112921"/>
                      <a:gd name="connsiteY1" fmla="*/ 226934 h 242208"/>
                      <a:gd name="connsiteX2" fmla="*/ 112376 w 112921"/>
                      <a:gd name="connsiteY2" fmla="*/ 228844 h 242208"/>
                      <a:gd name="connsiteX3" fmla="*/ 112922 w 112921"/>
                      <a:gd name="connsiteY3" fmla="*/ 229935 h 242208"/>
                      <a:gd name="connsiteX4" fmla="*/ 112649 w 112921"/>
                      <a:gd name="connsiteY4" fmla="*/ 231026 h 242208"/>
                      <a:gd name="connsiteX5" fmla="*/ 112103 w 112921"/>
                      <a:gd name="connsiteY5" fmla="*/ 231571 h 242208"/>
                      <a:gd name="connsiteX6" fmla="*/ 98738 w 112921"/>
                      <a:gd name="connsiteY6" fmla="*/ 240845 h 242208"/>
                      <a:gd name="connsiteX7" fmla="*/ 96829 w 112921"/>
                      <a:gd name="connsiteY7" fmla="*/ 241936 h 242208"/>
                      <a:gd name="connsiteX8" fmla="*/ 95738 w 112921"/>
                      <a:gd name="connsiteY8" fmla="*/ 242209 h 242208"/>
                      <a:gd name="connsiteX9" fmla="*/ 94101 w 112921"/>
                      <a:gd name="connsiteY9" fmla="*/ 241936 h 242208"/>
                      <a:gd name="connsiteX10" fmla="*/ 92192 w 112921"/>
                      <a:gd name="connsiteY10" fmla="*/ 239754 h 242208"/>
                      <a:gd name="connsiteX11" fmla="*/ 25366 w 112921"/>
                      <a:gd name="connsiteY11" fmla="*/ 157108 h 242208"/>
                      <a:gd name="connsiteX12" fmla="*/ 24821 w 112921"/>
                      <a:gd name="connsiteY12" fmla="*/ 157108 h 242208"/>
                      <a:gd name="connsiteX13" fmla="*/ 24821 w 112921"/>
                      <a:gd name="connsiteY13" fmla="*/ 234026 h 242208"/>
                      <a:gd name="connsiteX14" fmla="*/ 23730 w 112921"/>
                      <a:gd name="connsiteY14" fmla="*/ 237026 h 242208"/>
                      <a:gd name="connsiteX15" fmla="*/ 20730 w 112921"/>
                      <a:gd name="connsiteY15" fmla="*/ 237845 h 242208"/>
                      <a:gd name="connsiteX16" fmla="*/ 3819 w 112921"/>
                      <a:gd name="connsiteY16" fmla="*/ 237845 h 242208"/>
                      <a:gd name="connsiteX17" fmla="*/ 818 w 112921"/>
                      <a:gd name="connsiteY17" fmla="*/ 237026 h 242208"/>
                      <a:gd name="connsiteX18" fmla="*/ 0 w 112921"/>
                      <a:gd name="connsiteY18" fmla="*/ 234026 h 242208"/>
                      <a:gd name="connsiteX19" fmla="*/ 0 w 112921"/>
                      <a:gd name="connsiteY19" fmla="*/ 8455 h 242208"/>
                      <a:gd name="connsiteX20" fmla="*/ 546 w 112921"/>
                      <a:gd name="connsiteY20" fmla="*/ 6001 h 242208"/>
                      <a:gd name="connsiteX21" fmla="*/ 2455 w 112921"/>
                      <a:gd name="connsiteY21" fmla="*/ 4637 h 242208"/>
                      <a:gd name="connsiteX22" fmla="*/ 19366 w 112921"/>
                      <a:gd name="connsiteY22" fmla="*/ 273 h 242208"/>
                      <a:gd name="connsiteX23" fmla="*/ 20457 w 112921"/>
                      <a:gd name="connsiteY23" fmla="*/ 273 h 242208"/>
                      <a:gd name="connsiteX24" fmla="*/ 22366 w 112921"/>
                      <a:gd name="connsiteY24" fmla="*/ 0 h 242208"/>
                      <a:gd name="connsiteX25" fmla="*/ 23730 w 112921"/>
                      <a:gd name="connsiteY25" fmla="*/ 818 h 242208"/>
                      <a:gd name="connsiteX26" fmla="*/ 24548 w 112921"/>
                      <a:gd name="connsiteY26" fmla="*/ 4364 h 242208"/>
                      <a:gd name="connsiteX27" fmla="*/ 24548 w 112921"/>
                      <a:gd name="connsiteY27" fmla="*/ 152471 h 242208"/>
                      <a:gd name="connsiteX28" fmla="*/ 90283 w 112921"/>
                      <a:gd name="connsiteY28" fmla="*/ 77736 h 242208"/>
                      <a:gd name="connsiteX29" fmla="*/ 91646 w 112921"/>
                      <a:gd name="connsiteY29" fmla="*/ 76372 h 242208"/>
                      <a:gd name="connsiteX30" fmla="*/ 93556 w 112921"/>
                      <a:gd name="connsiteY30" fmla="*/ 75827 h 242208"/>
                      <a:gd name="connsiteX31" fmla="*/ 94101 w 112921"/>
                      <a:gd name="connsiteY31" fmla="*/ 76099 h 242208"/>
                      <a:gd name="connsiteX32" fmla="*/ 95738 w 112921"/>
                      <a:gd name="connsiteY32" fmla="*/ 76918 h 242208"/>
                      <a:gd name="connsiteX33" fmla="*/ 108557 w 112921"/>
                      <a:gd name="connsiteY33" fmla="*/ 85646 h 242208"/>
                      <a:gd name="connsiteX34" fmla="*/ 109921 w 112921"/>
                      <a:gd name="connsiteY34" fmla="*/ 87010 h 242208"/>
                      <a:gd name="connsiteX35" fmla="*/ 110467 w 112921"/>
                      <a:gd name="connsiteY35" fmla="*/ 88101 h 242208"/>
                      <a:gd name="connsiteX36" fmla="*/ 109648 w 112921"/>
                      <a:gd name="connsiteY36" fmla="*/ 89737 h 242208"/>
                      <a:gd name="connsiteX37" fmla="*/ 108285 w 112921"/>
                      <a:gd name="connsiteY37" fmla="*/ 91647 h 242208"/>
                      <a:gd name="connsiteX38" fmla="*/ 52915 w 112921"/>
                      <a:gd name="connsiteY38" fmla="*/ 152744 h 242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112921" h="242208">
                        <a:moveTo>
                          <a:pt x="52915" y="152744"/>
                        </a:moveTo>
                        <a:lnTo>
                          <a:pt x="111285" y="226934"/>
                        </a:lnTo>
                        <a:cubicBezTo>
                          <a:pt x="111830" y="227753"/>
                          <a:pt x="112103" y="228571"/>
                          <a:pt x="112376" y="228844"/>
                        </a:cubicBezTo>
                        <a:cubicBezTo>
                          <a:pt x="112649" y="229389"/>
                          <a:pt x="112922" y="229662"/>
                          <a:pt x="112922" y="229935"/>
                        </a:cubicBezTo>
                        <a:cubicBezTo>
                          <a:pt x="112922" y="230480"/>
                          <a:pt x="112922" y="230753"/>
                          <a:pt x="112649" y="231026"/>
                        </a:cubicBezTo>
                        <a:cubicBezTo>
                          <a:pt x="112376" y="231298"/>
                          <a:pt x="112103" y="231571"/>
                          <a:pt x="112103" y="231571"/>
                        </a:cubicBezTo>
                        <a:lnTo>
                          <a:pt x="98738" y="240845"/>
                        </a:lnTo>
                        <a:cubicBezTo>
                          <a:pt x="97920" y="241390"/>
                          <a:pt x="97102" y="241663"/>
                          <a:pt x="96829" y="241936"/>
                        </a:cubicBezTo>
                        <a:cubicBezTo>
                          <a:pt x="96283" y="242209"/>
                          <a:pt x="96011" y="242209"/>
                          <a:pt x="95738" y="242209"/>
                        </a:cubicBezTo>
                        <a:cubicBezTo>
                          <a:pt x="95192" y="242209"/>
                          <a:pt x="94647" y="242209"/>
                          <a:pt x="94101" y="241936"/>
                        </a:cubicBezTo>
                        <a:cubicBezTo>
                          <a:pt x="93556" y="241663"/>
                          <a:pt x="93010" y="240845"/>
                          <a:pt x="92192" y="239754"/>
                        </a:cubicBezTo>
                        <a:lnTo>
                          <a:pt x="25366" y="157108"/>
                        </a:lnTo>
                        <a:lnTo>
                          <a:pt x="24821" y="157108"/>
                        </a:lnTo>
                        <a:lnTo>
                          <a:pt x="24821" y="234026"/>
                        </a:lnTo>
                        <a:cubicBezTo>
                          <a:pt x="24821" y="235663"/>
                          <a:pt x="24548" y="236481"/>
                          <a:pt x="23730" y="237026"/>
                        </a:cubicBezTo>
                        <a:cubicBezTo>
                          <a:pt x="23184" y="237572"/>
                          <a:pt x="22093" y="237845"/>
                          <a:pt x="20730" y="237845"/>
                        </a:cubicBezTo>
                        <a:lnTo>
                          <a:pt x="3819" y="237845"/>
                        </a:lnTo>
                        <a:cubicBezTo>
                          <a:pt x="2182" y="237845"/>
                          <a:pt x="1364" y="237572"/>
                          <a:pt x="818" y="237026"/>
                        </a:cubicBezTo>
                        <a:cubicBezTo>
                          <a:pt x="273" y="236481"/>
                          <a:pt x="0" y="235390"/>
                          <a:pt x="0" y="234026"/>
                        </a:cubicBezTo>
                        <a:lnTo>
                          <a:pt x="0" y="8455"/>
                        </a:lnTo>
                        <a:cubicBezTo>
                          <a:pt x="0" y="7637"/>
                          <a:pt x="273" y="6819"/>
                          <a:pt x="546" y="6001"/>
                        </a:cubicBezTo>
                        <a:cubicBezTo>
                          <a:pt x="1091" y="5182"/>
                          <a:pt x="1637" y="4637"/>
                          <a:pt x="2455" y="4637"/>
                        </a:cubicBezTo>
                        <a:lnTo>
                          <a:pt x="19366" y="273"/>
                        </a:lnTo>
                        <a:cubicBezTo>
                          <a:pt x="19639" y="273"/>
                          <a:pt x="19911" y="273"/>
                          <a:pt x="20457" y="273"/>
                        </a:cubicBezTo>
                        <a:cubicBezTo>
                          <a:pt x="21002" y="273"/>
                          <a:pt x="21548" y="273"/>
                          <a:pt x="22366" y="0"/>
                        </a:cubicBezTo>
                        <a:cubicBezTo>
                          <a:pt x="22912" y="0"/>
                          <a:pt x="23457" y="273"/>
                          <a:pt x="23730" y="818"/>
                        </a:cubicBezTo>
                        <a:cubicBezTo>
                          <a:pt x="24003" y="1364"/>
                          <a:pt x="24275" y="2455"/>
                          <a:pt x="24548" y="4364"/>
                        </a:cubicBezTo>
                        <a:lnTo>
                          <a:pt x="24548" y="152471"/>
                        </a:lnTo>
                        <a:lnTo>
                          <a:pt x="90283" y="77736"/>
                        </a:lnTo>
                        <a:cubicBezTo>
                          <a:pt x="90828" y="77190"/>
                          <a:pt x="91101" y="76645"/>
                          <a:pt x="91646" y="76372"/>
                        </a:cubicBezTo>
                        <a:cubicBezTo>
                          <a:pt x="92192" y="76099"/>
                          <a:pt x="92737" y="75827"/>
                          <a:pt x="93556" y="75827"/>
                        </a:cubicBezTo>
                        <a:cubicBezTo>
                          <a:pt x="93829" y="75827"/>
                          <a:pt x="94101" y="75827"/>
                          <a:pt x="94101" y="76099"/>
                        </a:cubicBezTo>
                        <a:cubicBezTo>
                          <a:pt x="94374" y="76099"/>
                          <a:pt x="94920" y="76372"/>
                          <a:pt x="95738" y="76918"/>
                        </a:cubicBezTo>
                        <a:lnTo>
                          <a:pt x="108557" y="85646"/>
                        </a:lnTo>
                        <a:cubicBezTo>
                          <a:pt x="109103" y="86191"/>
                          <a:pt x="109648" y="86737"/>
                          <a:pt x="109921" y="87010"/>
                        </a:cubicBezTo>
                        <a:cubicBezTo>
                          <a:pt x="110194" y="87282"/>
                          <a:pt x="110467" y="87828"/>
                          <a:pt x="110467" y="88101"/>
                        </a:cubicBezTo>
                        <a:cubicBezTo>
                          <a:pt x="110194" y="88646"/>
                          <a:pt x="109921" y="89192"/>
                          <a:pt x="109648" y="89737"/>
                        </a:cubicBezTo>
                        <a:cubicBezTo>
                          <a:pt x="109376" y="90283"/>
                          <a:pt x="108830" y="91101"/>
                          <a:pt x="108285" y="91647"/>
                        </a:cubicBezTo>
                        <a:lnTo>
                          <a:pt x="52915" y="152744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271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7" name="Рисунок 33">
              <a:extLst>
                <a:ext uri="{FF2B5EF4-FFF2-40B4-BE49-F238E27FC236}">
                  <a16:creationId xmlns:a16="http://schemas.microsoft.com/office/drawing/2014/main" id="{6B98FF92-0D0A-C5CD-4525-322954AD8146}"/>
                </a:ext>
              </a:extLst>
            </p:cNvPr>
            <p:cNvGrpSpPr/>
            <p:nvPr/>
          </p:nvGrpSpPr>
          <p:grpSpPr>
            <a:xfrm>
              <a:off x="1983859" y="513665"/>
              <a:ext cx="1331113" cy="515768"/>
              <a:chOff x="-527" y="803135"/>
              <a:chExt cx="9144000" cy="3543035"/>
            </a:xfrm>
            <a:solidFill>
              <a:schemeClr val="bg1"/>
            </a:solidFill>
          </p:grpSpPr>
          <p:sp>
            <p:nvSpPr>
              <p:cNvPr id="8" name="Полилиния: фигура 7">
                <a:extLst>
                  <a:ext uri="{FF2B5EF4-FFF2-40B4-BE49-F238E27FC236}">
                    <a16:creationId xmlns:a16="http://schemas.microsoft.com/office/drawing/2014/main" id="{D4E61D2B-76DD-A600-2885-5020CDC43A67}"/>
                  </a:ext>
                </a:extLst>
              </p:cNvPr>
              <p:cNvSpPr/>
              <p:nvPr/>
            </p:nvSpPr>
            <p:spPr>
              <a:xfrm>
                <a:off x="2467942" y="803135"/>
                <a:ext cx="761494" cy="726789"/>
              </a:xfrm>
              <a:custGeom>
                <a:avLst/>
                <a:gdLst>
                  <a:gd name="connsiteX0" fmla="*/ 23428 w 761494"/>
                  <a:gd name="connsiteY0" fmla="*/ 0 h 726789"/>
                  <a:gd name="connsiteX1" fmla="*/ 24484 w 761494"/>
                  <a:gd name="connsiteY1" fmla="*/ 0 h 726789"/>
                  <a:gd name="connsiteX2" fmla="*/ 148023 w 761494"/>
                  <a:gd name="connsiteY2" fmla="*/ 367449 h 726789"/>
                  <a:gd name="connsiteX3" fmla="*/ 369232 w 761494"/>
                  <a:gd name="connsiteY3" fmla="*/ 583907 h 726789"/>
                  <a:gd name="connsiteX4" fmla="*/ 678079 w 761494"/>
                  <a:gd name="connsiteY4" fmla="*/ 679993 h 726789"/>
                  <a:gd name="connsiteX5" fmla="*/ 761494 w 761494"/>
                  <a:gd name="connsiteY5" fmla="*/ 685800 h 726789"/>
                  <a:gd name="connsiteX6" fmla="*/ 339667 w 761494"/>
                  <a:gd name="connsiteY6" fmla="*/ 682104 h 726789"/>
                  <a:gd name="connsiteX7" fmla="*/ 33987 w 761494"/>
                  <a:gd name="connsiteY7" fmla="*/ 360586 h 726789"/>
                  <a:gd name="connsiteX8" fmla="*/ 23428 w 761494"/>
                  <a:gd name="connsiteY8" fmla="*/ 0 h 726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1494" h="726789">
                    <a:moveTo>
                      <a:pt x="23428" y="0"/>
                    </a:moveTo>
                    <a:lnTo>
                      <a:pt x="24484" y="0"/>
                    </a:lnTo>
                    <a:cubicBezTo>
                      <a:pt x="44018" y="128291"/>
                      <a:pt x="79918" y="256053"/>
                      <a:pt x="148023" y="367449"/>
                    </a:cubicBezTo>
                    <a:cubicBezTo>
                      <a:pt x="202401" y="456672"/>
                      <a:pt x="278425" y="532696"/>
                      <a:pt x="369232" y="583907"/>
                    </a:cubicBezTo>
                    <a:cubicBezTo>
                      <a:pt x="463734" y="637757"/>
                      <a:pt x="570378" y="668378"/>
                      <a:pt x="678079" y="679993"/>
                    </a:cubicBezTo>
                    <a:cubicBezTo>
                      <a:pt x="706060" y="683160"/>
                      <a:pt x="734041" y="679465"/>
                      <a:pt x="761494" y="685800"/>
                    </a:cubicBezTo>
                    <a:cubicBezTo>
                      <a:pt x="628452" y="743874"/>
                      <a:pt x="472181" y="738067"/>
                      <a:pt x="339667" y="682104"/>
                    </a:cubicBezTo>
                    <a:cubicBezTo>
                      <a:pt x="199761" y="621919"/>
                      <a:pt x="85725" y="503659"/>
                      <a:pt x="33987" y="360586"/>
                    </a:cubicBezTo>
                    <a:cubicBezTo>
                      <a:pt x="-8249" y="245494"/>
                      <a:pt x="-10361" y="117204"/>
                      <a:pt x="23428" y="0"/>
                    </a:cubicBezTo>
                    <a:close/>
                  </a:path>
                </a:pathLst>
              </a:custGeom>
              <a:grpFill/>
              <a:ln w="52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3" name="Полилиния: фигура 12">
                <a:extLst>
                  <a:ext uri="{FF2B5EF4-FFF2-40B4-BE49-F238E27FC236}">
                    <a16:creationId xmlns:a16="http://schemas.microsoft.com/office/drawing/2014/main" id="{9547A2CB-FFBF-5379-5AE4-A7AC75450DFE}"/>
                  </a:ext>
                </a:extLst>
              </p:cNvPr>
              <p:cNvSpPr/>
              <p:nvPr/>
            </p:nvSpPr>
            <p:spPr>
              <a:xfrm>
                <a:off x="2233483" y="874936"/>
                <a:ext cx="946327" cy="900855"/>
              </a:xfrm>
              <a:custGeom>
                <a:avLst/>
                <a:gdLst>
                  <a:gd name="connsiteX0" fmla="*/ 10281 w 946327"/>
                  <a:gd name="connsiteY0" fmla="*/ 329437 h 900855"/>
                  <a:gd name="connsiteX1" fmla="*/ 29287 w 946327"/>
                  <a:gd name="connsiteY1" fmla="*/ 0 h 900855"/>
                  <a:gd name="connsiteX2" fmla="*/ 199813 w 946327"/>
                  <a:gd name="connsiteY2" fmla="*/ 483597 h 900855"/>
                  <a:gd name="connsiteX3" fmla="*/ 492823 w 946327"/>
                  <a:gd name="connsiteY3" fmla="*/ 744930 h 900855"/>
                  <a:gd name="connsiteX4" fmla="*/ 946327 w 946327"/>
                  <a:gd name="connsiteY4" fmla="*/ 853686 h 900855"/>
                  <a:gd name="connsiteX5" fmla="*/ 622697 w 946327"/>
                  <a:gd name="connsiteY5" fmla="*/ 897506 h 900855"/>
                  <a:gd name="connsiteX6" fmla="*/ 205093 w 946327"/>
                  <a:gd name="connsiteY6" fmla="*/ 698999 h 900855"/>
                  <a:gd name="connsiteX7" fmla="*/ 10281 w 946327"/>
                  <a:gd name="connsiteY7" fmla="*/ 329437 h 90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6327" h="900855">
                    <a:moveTo>
                      <a:pt x="10281" y="329437"/>
                    </a:moveTo>
                    <a:cubicBezTo>
                      <a:pt x="-8725" y="220153"/>
                      <a:pt x="-806" y="106645"/>
                      <a:pt x="29287" y="0"/>
                    </a:cubicBezTo>
                    <a:cubicBezTo>
                      <a:pt x="55685" y="169470"/>
                      <a:pt x="104255" y="338940"/>
                      <a:pt x="199813" y="483597"/>
                    </a:cubicBezTo>
                    <a:cubicBezTo>
                      <a:pt x="272670" y="593938"/>
                      <a:pt x="374035" y="685800"/>
                      <a:pt x="492823" y="744930"/>
                    </a:cubicBezTo>
                    <a:cubicBezTo>
                      <a:pt x="633256" y="815674"/>
                      <a:pt x="790583" y="846295"/>
                      <a:pt x="946327" y="853686"/>
                    </a:cubicBezTo>
                    <a:cubicBezTo>
                      <a:pt x="843378" y="891698"/>
                      <a:pt x="731982" y="908593"/>
                      <a:pt x="622697" y="897506"/>
                    </a:cubicBezTo>
                    <a:cubicBezTo>
                      <a:pt x="465897" y="882195"/>
                      <a:pt x="315961" y="810395"/>
                      <a:pt x="205093" y="698999"/>
                    </a:cubicBezTo>
                    <a:cubicBezTo>
                      <a:pt x="103200" y="600273"/>
                      <a:pt x="34039" y="468815"/>
                      <a:pt x="10281" y="329437"/>
                    </a:cubicBezTo>
                    <a:close/>
                  </a:path>
                </a:pathLst>
              </a:custGeom>
              <a:grpFill/>
              <a:ln w="52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4" name="Полилиния: фигура 13">
                <a:extLst>
                  <a:ext uri="{FF2B5EF4-FFF2-40B4-BE49-F238E27FC236}">
                    <a16:creationId xmlns:a16="http://schemas.microsoft.com/office/drawing/2014/main" id="{71CB411F-E694-A901-E4B1-9FDA7A4E2AE6}"/>
                  </a:ext>
                </a:extLst>
              </p:cNvPr>
              <p:cNvSpPr/>
              <p:nvPr/>
            </p:nvSpPr>
            <p:spPr>
              <a:xfrm>
                <a:off x="-527" y="1517444"/>
                <a:ext cx="2123393" cy="1472965"/>
              </a:xfrm>
              <a:custGeom>
                <a:avLst/>
                <a:gdLst>
                  <a:gd name="connsiteX0" fmla="*/ 388567 w 2123393"/>
                  <a:gd name="connsiteY0" fmla="*/ 0 h 1472965"/>
                  <a:gd name="connsiteX1" fmla="*/ 633534 w 2123393"/>
                  <a:gd name="connsiteY1" fmla="*/ 0 h 1472965"/>
                  <a:gd name="connsiteX2" fmla="*/ 908593 w 2123393"/>
                  <a:gd name="connsiteY2" fmla="*/ 1320917 h 1472965"/>
                  <a:gd name="connsiteX3" fmla="*/ 1877899 w 2123393"/>
                  <a:gd name="connsiteY3" fmla="*/ 528 h 1472965"/>
                  <a:gd name="connsiteX4" fmla="*/ 2123393 w 2123393"/>
                  <a:gd name="connsiteY4" fmla="*/ 528 h 1472965"/>
                  <a:gd name="connsiteX5" fmla="*/ 1744857 w 2123393"/>
                  <a:gd name="connsiteY5" fmla="*/ 1472965 h 1472965"/>
                  <a:gd name="connsiteX6" fmla="*/ 1578554 w 2123393"/>
                  <a:gd name="connsiteY6" fmla="*/ 1472965 h 1472965"/>
                  <a:gd name="connsiteX7" fmla="*/ 1941780 w 2123393"/>
                  <a:gd name="connsiteY7" fmla="*/ 138321 h 1472965"/>
                  <a:gd name="connsiteX8" fmla="*/ 974586 w 2123393"/>
                  <a:gd name="connsiteY8" fmla="*/ 1453431 h 1472965"/>
                  <a:gd name="connsiteX9" fmla="*/ 950828 w 2123393"/>
                  <a:gd name="connsiteY9" fmla="*/ 1471910 h 1472965"/>
                  <a:gd name="connsiteX10" fmla="*/ 790333 w 2123393"/>
                  <a:gd name="connsiteY10" fmla="*/ 1470854 h 1472965"/>
                  <a:gd name="connsiteX11" fmla="*/ 505243 w 2123393"/>
                  <a:gd name="connsiteY11" fmla="*/ 114564 h 1472965"/>
                  <a:gd name="connsiteX12" fmla="*/ 188476 w 2123393"/>
                  <a:gd name="connsiteY12" fmla="*/ 1391134 h 1472965"/>
                  <a:gd name="connsiteX13" fmla="*/ 177917 w 2123393"/>
                  <a:gd name="connsiteY13" fmla="*/ 1448152 h 1472965"/>
                  <a:gd name="connsiteX14" fmla="*/ 153632 w 2123393"/>
                  <a:gd name="connsiteY14" fmla="*/ 1470326 h 1472965"/>
                  <a:gd name="connsiteX15" fmla="*/ 0 w 2123393"/>
                  <a:gd name="connsiteY15" fmla="*/ 1469798 h 1472965"/>
                  <a:gd name="connsiteX16" fmla="*/ 0 w 2123393"/>
                  <a:gd name="connsiteY16" fmla="*/ 1469270 h 1472965"/>
                  <a:gd name="connsiteX17" fmla="*/ 11615 w 2123393"/>
                  <a:gd name="connsiteY17" fmla="*/ 1447096 h 1472965"/>
                  <a:gd name="connsiteX18" fmla="*/ 388567 w 2123393"/>
                  <a:gd name="connsiteY18" fmla="*/ 0 h 1472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23393" h="1472965">
                    <a:moveTo>
                      <a:pt x="388567" y="0"/>
                    </a:moveTo>
                    <a:cubicBezTo>
                      <a:pt x="470399" y="0"/>
                      <a:pt x="551702" y="0"/>
                      <a:pt x="633534" y="0"/>
                    </a:cubicBezTo>
                    <a:cubicBezTo>
                      <a:pt x="725924" y="440306"/>
                      <a:pt x="816730" y="880612"/>
                      <a:pt x="908593" y="1320917"/>
                    </a:cubicBezTo>
                    <a:cubicBezTo>
                      <a:pt x="1231695" y="880612"/>
                      <a:pt x="1554797" y="440306"/>
                      <a:pt x="1877899" y="528"/>
                    </a:cubicBezTo>
                    <a:cubicBezTo>
                      <a:pt x="1959730" y="528"/>
                      <a:pt x="2041562" y="528"/>
                      <a:pt x="2123393" y="528"/>
                    </a:cubicBezTo>
                    <a:cubicBezTo>
                      <a:pt x="1997214" y="491516"/>
                      <a:pt x="1871036" y="981977"/>
                      <a:pt x="1744857" y="1472965"/>
                    </a:cubicBezTo>
                    <a:cubicBezTo>
                      <a:pt x="1689423" y="1472965"/>
                      <a:pt x="1633988" y="1472965"/>
                      <a:pt x="1578554" y="1472965"/>
                    </a:cubicBezTo>
                    <a:cubicBezTo>
                      <a:pt x="1698926" y="1027908"/>
                      <a:pt x="1822993" y="583907"/>
                      <a:pt x="1941780" y="138321"/>
                    </a:cubicBezTo>
                    <a:cubicBezTo>
                      <a:pt x="1617622" y="574404"/>
                      <a:pt x="1297160" y="1014709"/>
                      <a:pt x="974586" y="1453431"/>
                    </a:cubicBezTo>
                    <a:cubicBezTo>
                      <a:pt x="967722" y="1460823"/>
                      <a:pt x="961915" y="1471910"/>
                      <a:pt x="950828" y="1471910"/>
                    </a:cubicBezTo>
                    <a:cubicBezTo>
                      <a:pt x="897506" y="1472965"/>
                      <a:pt x="844183" y="1472965"/>
                      <a:pt x="790333" y="1470854"/>
                    </a:cubicBezTo>
                    <a:cubicBezTo>
                      <a:pt x="696359" y="1018405"/>
                      <a:pt x="600801" y="566485"/>
                      <a:pt x="505243" y="114564"/>
                    </a:cubicBezTo>
                    <a:cubicBezTo>
                      <a:pt x="397014" y="539559"/>
                      <a:pt x="294593" y="965611"/>
                      <a:pt x="188476" y="1391134"/>
                    </a:cubicBezTo>
                    <a:cubicBezTo>
                      <a:pt x="183725" y="1410140"/>
                      <a:pt x="183197" y="1429674"/>
                      <a:pt x="177917" y="1448152"/>
                    </a:cubicBezTo>
                    <a:cubicBezTo>
                      <a:pt x="174750" y="1459239"/>
                      <a:pt x="166303" y="1470854"/>
                      <a:pt x="153632" y="1470326"/>
                    </a:cubicBezTo>
                    <a:cubicBezTo>
                      <a:pt x="102421" y="1474021"/>
                      <a:pt x="51211" y="1469798"/>
                      <a:pt x="0" y="1469798"/>
                    </a:cubicBezTo>
                    <a:lnTo>
                      <a:pt x="0" y="1469270"/>
                    </a:lnTo>
                    <a:cubicBezTo>
                      <a:pt x="4224" y="1461879"/>
                      <a:pt x="9503" y="1455543"/>
                      <a:pt x="11615" y="1447096"/>
                    </a:cubicBezTo>
                    <a:cubicBezTo>
                      <a:pt x="135154" y="964027"/>
                      <a:pt x="263444" y="482013"/>
                      <a:pt x="388567" y="0"/>
                    </a:cubicBezTo>
                    <a:close/>
                  </a:path>
                </a:pathLst>
              </a:custGeom>
              <a:grpFill/>
              <a:ln w="52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9" name="Полилиния: фигура 58">
                <a:extLst>
                  <a:ext uri="{FF2B5EF4-FFF2-40B4-BE49-F238E27FC236}">
                    <a16:creationId xmlns:a16="http://schemas.microsoft.com/office/drawing/2014/main" id="{159B600F-D30E-FFF9-5A34-6152A9196136}"/>
                  </a:ext>
                </a:extLst>
              </p:cNvPr>
              <p:cNvSpPr/>
              <p:nvPr/>
            </p:nvSpPr>
            <p:spPr>
              <a:xfrm>
                <a:off x="5418295" y="1517444"/>
                <a:ext cx="1626069" cy="408893"/>
              </a:xfrm>
              <a:custGeom>
                <a:avLst/>
                <a:gdLst>
                  <a:gd name="connsiteX0" fmla="*/ 100837 w 1626069"/>
                  <a:gd name="connsiteY0" fmla="*/ 0 h 408893"/>
                  <a:gd name="connsiteX1" fmla="*/ 1626069 w 1626069"/>
                  <a:gd name="connsiteY1" fmla="*/ 528 h 408893"/>
                  <a:gd name="connsiteX2" fmla="*/ 1524176 w 1626069"/>
                  <a:gd name="connsiteY2" fmla="*/ 408101 h 408893"/>
                  <a:gd name="connsiteX3" fmla="*/ 0 w 1626069"/>
                  <a:gd name="connsiteY3" fmla="*/ 408101 h 408893"/>
                  <a:gd name="connsiteX4" fmla="*/ 100837 w 1626069"/>
                  <a:gd name="connsiteY4" fmla="*/ 0 h 408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6069" h="408893">
                    <a:moveTo>
                      <a:pt x="100837" y="0"/>
                    </a:moveTo>
                    <a:cubicBezTo>
                      <a:pt x="609248" y="528"/>
                      <a:pt x="1117658" y="-528"/>
                      <a:pt x="1626069" y="528"/>
                    </a:cubicBezTo>
                    <a:cubicBezTo>
                      <a:pt x="1591224" y="136210"/>
                      <a:pt x="1558492" y="272419"/>
                      <a:pt x="1524176" y="408101"/>
                    </a:cubicBezTo>
                    <a:cubicBezTo>
                      <a:pt x="1016293" y="409157"/>
                      <a:pt x="507882" y="409157"/>
                      <a:pt x="0" y="408101"/>
                    </a:cubicBezTo>
                    <a:cubicBezTo>
                      <a:pt x="33788" y="271891"/>
                      <a:pt x="67049" y="135682"/>
                      <a:pt x="100837" y="0"/>
                    </a:cubicBezTo>
                    <a:close/>
                  </a:path>
                </a:pathLst>
              </a:custGeom>
              <a:grpFill/>
              <a:ln w="52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60" name="Полилиния: фигура 59">
                <a:extLst>
                  <a:ext uri="{FF2B5EF4-FFF2-40B4-BE49-F238E27FC236}">
                    <a16:creationId xmlns:a16="http://schemas.microsoft.com/office/drawing/2014/main" id="{83D6622A-6D3D-68C7-E77A-996274C09220}"/>
                  </a:ext>
                </a:extLst>
              </p:cNvPr>
              <p:cNvSpPr/>
              <p:nvPr/>
            </p:nvSpPr>
            <p:spPr>
              <a:xfrm>
                <a:off x="7077624" y="1517444"/>
                <a:ext cx="593409" cy="408629"/>
              </a:xfrm>
              <a:custGeom>
                <a:avLst/>
                <a:gdLst>
                  <a:gd name="connsiteX0" fmla="*/ 102949 w 593409"/>
                  <a:gd name="connsiteY0" fmla="*/ 0 h 408629"/>
                  <a:gd name="connsiteX1" fmla="*/ 593410 w 593409"/>
                  <a:gd name="connsiteY1" fmla="*/ 0 h 408629"/>
                  <a:gd name="connsiteX2" fmla="*/ 491516 w 593409"/>
                  <a:gd name="connsiteY2" fmla="*/ 408629 h 408629"/>
                  <a:gd name="connsiteX3" fmla="*/ 0 w 593409"/>
                  <a:gd name="connsiteY3" fmla="*/ 408629 h 408629"/>
                  <a:gd name="connsiteX4" fmla="*/ 102949 w 593409"/>
                  <a:gd name="connsiteY4" fmla="*/ 0 h 408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3409" h="408629">
                    <a:moveTo>
                      <a:pt x="102949" y="0"/>
                    </a:moveTo>
                    <a:cubicBezTo>
                      <a:pt x="266612" y="0"/>
                      <a:pt x="429747" y="0"/>
                      <a:pt x="593410" y="0"/>
                    </a:cubicBezTo>
                    <a:cubicBezTo>
                      <a:pt x="559621" y="136210"/>
                      <a:pt x="525305" y="272419"/>
                      <a:pt x="491516" y="408629"/>
                    </a:cubicBezTo>
                    <a:cubicBezTo>
                      <a:pt x="327853" y="408629"/>
                      <a:pt x="163663" y="408629"/>
                      <a:pt x="0" y="408629"/>
                    </a:cubicBezTo>
                    <a:cubicBezTo>
                      <a:pt x="34844" y="271891"/>
                      <a:pt x="68105" y="135682"/>
                      <a:pt x="102949" y="0"/>
                    </a:cubicBezTo>
                    <a:close/>
                  </a:path>
                </a:pathLst>
              </a:custGeom>
              <a:grpFill/>
              <a:ln w="52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61" name="Полилиния: фигура 60">
                <a:extLst>
                  <a:ext uri="{FF2B5EF4-FFF2-40B4-BE49-F238E27FC236}">
                    <a16:creationId xmlns:a16="http://schemas.microsoft.com/office/drawing/2014/main" id="{FF2B1E83-7982-8E7C-5187-C2B0F85ECBD2}"/>
                  </a:ext>
                </a:extLst>
              </p:cNvPr>
              <p:cNvSpPr/>
              <p:nvPr/>
            </p:nvSpPr>
            <p:spPr>
              <a:xfrm>
                <a:off x="7506316" y="1517444"/>
                <a:ext cx="1637155" cy="1472437"/>
              </a:xfrm>
              <a:custGeom>
                <a:avLst/>
                <a:gdLst>
                  <a:gd name="connsiteX0" fmla="*/ 366921 w 1637155"/>
                  <a:gd name="connsiteY0" fmla="*/ 0 h 1472437"/>
                  <a:gd name="connsiteX1" fmla="*/ 857382 w 1637155"/>
                  <a:gd name="connsiteY1" fmla="*/ 0 h 1472437"/>
                  <a:gd name="connsiteX2" fmla="*/ 681576 w 1637155"/>
                  <a:gd name="connsiteY2" fmla="*/ 718005 h 1472437"/>
                  <a:gd name="connsiteX3" fmla="*/ 1048498 w 1637155"/>
                  <a:gd name="connsiteY3" fmla="*/ 401238 h 1472437"/>
                  <a:gd name="connsiteX4" fmla="*/ 1637156 w 1637155"/>
                  <a:gd name="connsiteY4" fmla="*/ 401238 h 1472437"/>
                  <a:gd name="connsiteX5" fmla="*/ 1637156 w 1637155"/>
                  <a:gd name="connsiteY5" fmla="*/ 403350 h 1472437"/>
                  <a:gd name="connsiteX6" fmla="*/ 1573803 w 1637155"/>
                  <a:gd name="connsiteY6" fmla="*/ 447697 h 1472437"/>
                  <a:gd name="connsiteX7" fmla="*/ 1058000 w 1637155"/>
                  <a:gd name="connsiteY7" fmla="*/ 832569 h 1472437"/>
                  <a:gd name="connsiteX8" fmla="*/ 1383743 w 1637155"/>
                  <a:gd name="connsiteY8" fmla="*/ 1472437 h 1472437"/>
                  <a:gd name="connsiteX9" fmla="*/ 851046 w 1637155"/>
                  <a:gd name="connsiteY9" fmla="*/ 1472437 h 1472437"/>
                  <a:gd name="connsiteX10" fmla="*/ 677880 w 1637155"/>
                  <a:gd name="connsiteY10" fmla="*/ 1085454 h 1472437"/>
                  <a:gd name="connsiteX11" fmla="*/ 567540 w 1637155"/>
                  <a:gd name="connsiteY11" fmla="*/ 1173093 h 1472437"/>
                  <a:gd name="connsiteX12" fmla="*/ 490988 w 1637155"/>
                  <a:gd name="connsiteY12" fmla="*/ 1471910 h 1472437"/>
                  <a:gd name="connsiteX13" fmla="*/ 0 w 1637155"/>
                  <a:gd name="connsiteY13" fmla="*/ 1472437 h 1472437"/>
                  <a:gd name="connsiteX14" fmla="*/ 366921 w 1637155"/>
                  <a:gd name="connsiteY14" fmla="*/ 0 h 1472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37155" h="1472437">
                    <a:moveTo>
                      <a:pt x="366921" y="0"/>
                    </a:moveTo>
                    <a:cubicBezTo>
                      <a:pt x="530584" y="0"/>
                      <a:pt x="693719" y="0"/>
                      <a:pt x="857382" y="0"/>
                    </a:cubicBezTo>
                    <a:cubicBezTo>
                      <a:pt x="799308" y="239159"/>
                      <a:pt x="739650" y="478318"/>
                      <a:pt x="681576" y="718005"/>
                    </a:cubicBezTo>
                    <a:cubicBezTo>
                      <a:pt x="805116" y="613472"/>
                      <a:pt x="925486" y="505771"/>
                      <a:pt x="1048498" y="401238"/>
                    </a:cubicBezTo>
                    <a:cubicBezTo>
                      <a:pt x="1244893" y="402294"/>
                      <a:pt x="1441289" y="402294"/>
                      <a:pt x="1637156" y="401238"/>
                    </a:cubicBezTo>
                    <a:lnTo>
                      <a:pt x="1637156" y="403350"/>
                    </a:lnTo>
                    <a:cubicBezTo>
                      <a:pt x="1614454" y="415492"/>
                      <a:pt x="1594920" y="432387"/>
                      <a:pt x="1573803" y="447697"/>
                    </a:cubicBezTo>
                    <a:cubicBezTo>
                      <a:pt x="1401693" y="575460"/>
                      <a:pt x="1230111" y="704806"/>
                      <a:pt x="1058000" y="832569"/>
                    </a:cubicBezTo>
                    <a:cubicBezTo>
                      <a:pt x="1165173" y="1046386"/>
                      <a:pt x="1276042" y="1258620"/>
                      <a:pt x="1383743" y="1472437"/>
                    </a:cubicBezTo>
                    <a:cubicBezTo>
                      <a:pt x="1206353" y="1472437"/>
                      <a:pt x="1028436" y="1472437"/>
                      <a:pt x="851046" y="1472437"/>
                    </a:cubicBezTo>
                    <a:cubicBezTo>
                      <a:pt x="792973" y="1343619"/>
                      <a:pt x="735954" y="1214272"/>
                      <a:pt x="677880" y="1085454"/>
                    </a:cubicBezTo>
                    <a:cubicBezTo>
                      <a:pt x="641453" y="1115019"/>
                      <a:pt x="597105" y="1136137"/>
                      <a:pt x="567540" y="1173093"/>
                    </a:cubicBezTo>
                    <a:cubicBezTo>
                      <a:pt x="538503" y="1271291"/>
                      <a:pt x="516329" y="1372128"/>
                      <a:pt x="490988" y="1471910"/>
                    </a:cubicBezTo>
                    <a:cubicBezTo>
                      <a:pt x="327326" y="1472965"/>
                      <a:pt x="163663" y="1471910"/>
                      <a:pt x="0" y="1472437"/>
                    </a:cubicBezTo>
                    <a:cubicBezTo>
                      <a:pt x="123011" y="981449"/>
                      <a:pt x="244966" y="490460"/>
                      <a:pt x="366921" y="0"/>
                    </a:cubicBezTo>
                    <a:close/>
                  </a:path>
                </a:pathLst>
              </a:custGeom>
              <a:grpFill/>
              <a:ln w="52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62" name="Полилиния: фигура 61">
                <a:extLst>
                  <a:ext uri="{FF2B5EF4-FFF2-40B4-BE49-F238E27FC236}">
                    <a16:creationId xmlns:a16="http://schemas.microsoft.com/office/drawing/2014/main" id="{4949F163-A564-7616-7FCE-D2B2FF7D6BCA}"/>
                  </a:ext>
                </a:extLst>
              </p:cNvPr>
              <p:cNvSpPr/>
              <p:nvPr/>
            </p:nvSpPr>
            <p:spPr>
              <a:xfrm>
                <a:off x="4228481" y="1895519"/>
                <a:ext cx="1216908" cy="1119904"/>
              </a:xfrm>
              <a:custGeom>
                <a:avLst/>
                <a:gdLst>
                  <a:gd name="connsiteX0" fmla="*/ 620162 w 1216908"/>
                  <a:gd name="connsiteY0" fmla="*/ 4685 h 1119904"/>
                  <a:gd name="connsiteX1" fmla="*/ 945376 w 1216908"/>
                  <a:gd name="connsiteY1" fmla="*/ 37418 h 1119904"/>
                  <a:gd name="connsiteX2" fmla="*/ 1144939 w 1216908"/>
                  <a:gd name="connsiteY2" fmla="*/ 181019 h 1119904"/>
                  <a:gd name="connsiteX3" fmla="*/ 1215683 w 1216908"/>
                  <a:gd name="connsiteY3" fmla="*/ 375830 h 1119904"/>
                  <a:gd name="connsiteX4" fmla="*/ 1187175 w 1216908"/>
                  <a:gd name="connsiteY4" fmla="*/ 633995 h 1119904"/>
                  <a:gd name="connsiteX5" fmla="*/ 950655 w 1216908"/>
                  <a:gd name="connsiteY5" fmla="*/ 988246 h 1119904"/>
                  <a:gd name="connsiteX6" fmla="*/ 543610 w 1216908"/>
                  <a:gd name="connsiteY6" fmla="*/ 1119704 h 1119904"/>
                  <a:gd name="connsiteX7" fmla="*/ 344575 w 1216908"/>
                  <a:gd name="connsiteY7" fmla="*/ 1108090 h 1119904"/>
                  <a:gd name="connsiteX8" fmla="*/ 100664 w 1216908"/>
                  <a:gd name="connsiteY8" fmla="*/ 972408 h 1119904"/>
                  <a:gd name="connsiteX9" fmla="*/ 2467 w 1216908"/>
                  <a:gd name="connsiteY9" fmla="*/ 735361 h 1119904"/>
                  <a:gd name="connsiteX10" fmla="*/ 157154 w 1216908"/>
                  <a:gd name="connsiteY10" fmla="*/ 242260 h 1119904"/>
                  <a:gd name="connsiteX11" fmla="*/ 345103 w 1216908"/>
                  <a:gd name="connsiteY11" fmla="*/ 87573 h 1119904"/>
                  <a:gd name="connsiteX12" fmla="*/ 620162 w 1216908"/>
                  <a:gd name="connsiteY12" fmla="*/ 4685 h 1119904"/>
                  <a:gd name="connsiteX13" fmla="*/ 610131 w 1216908"/>
                  <a:gd name="connsiteY13" fmla="*/ 115026 h 1119904"/>
                  <a:gd name="connsiteX14" fmla="*/ 375196 w 1216908"/>
                  <a:gd name="connsiteY14" fmla="*/ 216391 h 1119904"/>
                  <a:gd name="connsiteX15" fmla="*/ 157154 w 1216908"/>
                  <a:gd name="connsiteY15" fmla="*/ 686790 h 1119904"/>
                  <a:gd name="connsiteX16" fmla="*/ 257992 w 1216908"/>
                  <a:gd name="connsiteY16" fmla="*/ 925949 h 1119904"/>
                  <a:gd name="connsiteX17" fmla="*/ 523020 w 1216908"/>
                  <a:gd name="connsiteY17" fmla="*/ 1015171 h 1119904"/>
                  <a:gd name="connsiteX18" fmla="*/ 788048 w 1216908"/>
                  <a:gd name="connsiteY18" fmla="*/ 946539 h 1119904"/>
                  <a:gd name="connsiteX19" fmla="*/ 1022984 w 1216908"/>
                  <a:gd name="connsiteY19" fmla="*/ 648778 h 1119904"/>
                  <a:gd name="connsiteX20" fmla="*/ 1057300 w 1216908"/>
                  <a:gd name="connsiteY20" fmla="*/ 386389 h 1119904"/>
                  <a:gd name="connsiteX21" fmla="*/ 889942 w 1216908"/>
                  <a:gd name="connsiteY21" fmla="*/ 150398 h 1119904"/>
                  <a:gd name="connsiteX22" fmla="*/ 610131 w 1216908"/>
                  <a:gd name="connsiteY22" fmla="*/ 115026 h 1119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216908" h="1119904">
                    <a:moveTo>
                      <a:pt x="620162" y="4685"/>
                    </a:moveTo>
                    <a:cubicBezTo>
                      <a:pt x="728918" y="-5873"/>
                      <a:pt x="841899" y="-66"/>
                      <a:pt x="945376" y="37418"/>
                    </a:cubicBezTo>
                    <a:cubicBezTo>
                      <a:pt x="1022984" y="65927"/>
                      <a:pt x="1096368" y="112914"/>
                      <a:pt x="1144939" y="181019"/>
                    </a:cubicBezTo>
                    <a:cubicBezTo>
                      <a:pt x="1186118" y="237509"/>
                      <a:pt x="1210932" y="306142"/>
                      <a:pt x="1215683" y="375830"/>
                    </a:cubicBezTo>
                    <a:cubicBezTo>
                      <a:pt x="1220435" y="462941"/>
                      <a:pt x="1211460" y="550580"/>
                      <a:pt x="1187175" y="633995"/>
                    </a:cubicBezTo>
                    <a:cubicBezTo>
                      <a:pt x="1147578" y="772845"/>
                      <a:pt x="1066803" y="901663"/>
                      <a:pt x="950655" y="988246"/>
                    </a:cubicBezTo>
                    <a:cubicBezTo>
                      <a:pt x="834507" y="1075885"/>
                      <a:pt x="688795" y="1123400"/>
                      <a:pt x="543610" y="1119704"/>
                    </a:cubicBezTo>
                    <a:cubicBezTo>
                      <a:pt x="477089" y="1118648"/>
                      <a:pt x="409512" y="1124456"/>
                      <a:pt x="344575" y="1108090"/>
                    </a:cubicBezTo>
                    <a:cubicBezTo>
                      <a:pt x="252185" y="1088556"/>
                      <a:pt x="163490" y="1043152"/>
                      <a:pt x="100664" y="972408"/>
                    </a:cubicBezTo>
                    <a:cubicBezTo>
                      <a:pt x="42590" y="907471"/>
                      <a:pt x="10386" y="821944"/>
                      <a:pt x="2467" y="735361"/>
                    </a:cubicBezTo>
                    <a:cubicBezTo>
                      <a:pt x="-12844" y="559027"/>
                      <a:pt x="43646" y="377942"/>
                      <a:pt x="157154" y="242260"/>
                    </a:cubicBezTo>
                    <a:cubicBezTo>
                      <a:pt x="209421" y="179435"/>
                      <a:pt x="273830" y="127696"/>
                      <a:pt x="345103" y="87573"/>
                    </a:cubicBezTo>
                    <a:cubicBezTo>
                      <a:pt x="430102" y="41642"/>
                      <a:pt x="524604" y="14188"/>
                      <a:pt x="620162" y="4685"/>
                    </a:cubicBezTo>
                    <a:close/>
                    <a:moveTo>
                      <a:pt x="610131" y="115026"/>
                    </a:moveTo>
                    <a:cubicBezTo>
                      <a:pt x="524604" y="126113"/>
                      <a:pt x="442245" y="162013"/>
                      <a:pt x="375196" y="216391"/>
                    </a:cubicBezTo>
                    <a:cubicBezTo>
                      <a:pt x="235290" y="328315"/>
                      <a:pt x="152931" y="507817"/>
                      <a:pt x="157154" y="686790"/>
                    </a:cubicBezTo>
                    <a:cubicBezTo>
                      <a:pt x="159794" y="774957"/>
                      <a:pt x="190415" y="866291"/>
                      <a:pt x="257992" y="925949"/>
                    </a:cubicBezTo>
                    <a:cubicBezTo>
                      <a:pt x="329792" y="990358"/>
                      <a:pt x="429046" y="1013587"/>
                      <a:pt x="523020" y="1015171"/>
                    </a:cubicBezTo>
                    <a:cubicBezTo>
                      <a:pt x="615410" y="1019395"/>
                      <a:pt x="709384" y="995637"/>
                      <a:pt x="788048" y="946539"/>
                    </a:cubicBezTo>
                    <a:cubicBezTo>
                      <a:pt x="899444" y="880018"/>
                      <a:pt x="978636" y="769149"/>
                      <a:pt x="1022984" y="648778"/>
                    </a:cubicBezTo>
                    <a:cubicBezTo>
                      <a:pt x="1054132" y="565363"/>
                      <a:pt x="1067331" y="475084"/>
                      <a:pt x="1057300" y="386389"/>
                    </a:cubicBezTo>
                    <a:cubicBezTo>
                      <a:pt x="1046741" y="286080"/>
                      <a:pt x="982332" y="192106"/>
                      <a:pt x="889942" y="150398"/>
                    </a:cubicBezTo>
                    <a:cubicBezTo>
                      <a:pt x="803358" y="111330"/>
                      <a:pt x="704633" y="101299"/>
                      <a:pt x="610131" y="115026"/>
                    </a:cubicBezTo>
                    <a:close/>
                  </a:path>
                </a:pathLst>
              </a:custGeom>
              <a:grpFill/>
              <a:ln w="52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67" name="Полилиния: фигура 66">
                <a:extLst>
                  <a:ext uri="{FF2B5EF4-FFF2-40B4-BE49-F238E27FC236}">
                    <a16:creationId xmlns:a16="http://schemas.microsoft.com/office/drawing/2014/main" id="{D63CF64E-838D-A078-2723-B92BD5E144CC}"/>
                  </a:ext>
                </a:extLst>
              </p:cNvPr>
              <p:cNvSpPr/>
              <p:nvPr/>
            </p:nvSpPr>
            <p:spPr>
              <a:xfrm>
                <a:off x="3460676" y="1910666"/>
                <a:ext cx="904368" cy="1079257"/>
              </a:xfrm>
              <a:custGeom>
                <a:avLst/>
                <a:gdLst>
                  <a:gd name="connsiteX0" fmla="*/ 539031 w 904368"/>
                  <a:gd name="connsiteY0" fmla="*/ 72953 h 1079257"/>
                  <a:gd name="connsiteX1" fmla="*/ 904369 w 904368"/>
                  <a:gd name="connsiteY1" fmla="*/ 2737 h 1079257"/>
                  <a:gd name="connsiteX2" fmla="*/ 869525 w 904368"/>
                  <a:gd name="connsiteY2" fmla="*/ 133139 h 1079257"/>
                  <a:gd name="connsiteX3" fmla="*/ 579683 w 904368"/>
                  <a:gd name="connsiteY3" fmla="*/ 172207 h 1079257"/>
                  <a:gd name="connsiteX4" fmla="*/ 352139 w 904368"/>
                  <a:gd name="connsiteY4" fmla="*/ 388136 h 1079257"/>
                  <a:gd name="connsiteX5" fmla="*/ 272947 w 904368"/>
                  <a:gd name="connsiteY5" fmla="*/ 627295 h 1079257"/>
                  <a:gd name="connsiteX6" fmla="*/ 157327 w 904368"/>
                  <a:gd name="connsiteY6" fmla="*/ 1078160 h 1079257"/>
                  <a:gd name="connsiteX7" fmla="*/ 0 w 904368"/>
                  <a:gd name="connsiteY7" fmla="*/ 1078688 h 1079257"/>
                  <a:gd name="connsiteX8" fmla="*/ 274531 w 904368"/>
                  <a:gd name="connsiteY8" fmla="*/ 15935 h 1079257"/>
                  <a:gd name="connsiteX9" fmla="*/ 416548 w 904368"/>
                  <a:gd name="connsiteY9" fmla="*/ 15407 h 1079257"/>
                  <a:gd name="connsiteX10" fmla="*/ 352667 w 904368"/>
                  <a:gd name="connsiteY10" fmla="*/ 261957 h 1079257"/>
                  <a:gd name="connsiteX11" fmla="*/ 539031 w 904368"/>
                  <a:gd name="connsiteY11" fmla="*/ 72953 h 1079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04368" h="1079257">
                    <a:moveTo>
                      <a:pt x="539031" y="72953"/>
                    </a:moveTo>
                    <a:cubicBezTo>
                      <a:pt x="646732" y="4320"/>
                      <a:pt x="779774" y="-6238"/>
                      <a:pt x="904369" y="2737"/>
                    </a:cubicBezTo>
                    <a:cubicBezTo>
                      <a:pt x="893282" y="46028"/>
                      <a:pt x="881140" y="89320"/>
                      <a:pt x="869525" y="133139"/>
                    </a:cubicBezTo>
                    <a:cubicBezTo>
                      <a:pt x="771855" y="126276"/>
                      <a:pt x="671017" y="133667"/>
                      <a:pt x="579683" y="172207"/>
                    </a:cubicBezTo>
                    <a:cubicBezTo>
                      <a:pt x="480957" y="213914"/>
                      <a:pt x="402294" y="294162"/>
                      <a:pt x="352139" y="388136"/>
                    </a:cubicBezTo>
                    <a:cubicBezTo>
                      <a:pt x="310431" y="462048"/>
                      <a:pt x="294593" y="546519"/>
                      <a:pt x="272947" y="627295"/>
                    </a:cubicBezTo>
                    <a:cubicBezTo>
                      <a:pt x="233879" y="777231"/>
                      <a:pt x="194812" y="927696"/>
                      <a:pt x="157327" y="1078160"/>
                    </a:cubicBezTo>
                    <a:cubicBezTo>
                      <a:pt x="105061" y="1080271"/>
                      <a:pt x="52267" y="1078688"/>
                      <a:pt x="0" y="1078688"/>
                    </a:cubicBezTo>
                    <a:cubicBezTo>
                      <a:pt x="91334" y="724437"/>
                      <a:pt x="183197" y="370186"/>
                      <a:pt x="274531" y="15935"/>
                    </a:cubicBezTo>
                    <a:cubicBezTo>
                      <a:pt x="322046" y="14351"/>
                      <a:pt x="369033" y="15407"/>
                      <a:pt x="416548" y="15407"/>
                    </a:cubicBezTo>
                    <a:cubicBezTo>
                      <a:pt x="395958" y="97767"/>
                      <a:pt x="372729" y="179070"/>
                      <a:pt x="352667" y="261957"/>
                    </a:cubicBezTo>
                    <a:cubicBezTo>
                      <a:pt x="406517" y="191213"/>
                      <a:pt x="461424" y="118356"/>
                      <a:pt x="539031" y="72953"/>
                    </a:cubicBezTo>
                    <a:close/>
                  </a:path>
                </a:pathLst>
              </a:custGeom>
              <a:grpFill/>
              <a:ln w="52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68" name="Полилиния: фигура 67">
                <a:extLst>
                  <a:ext uri="{FF2B5EF4-FFF2-40B4-BE49-F238E27FC236}">
                    <a16:creationId xmlns:a16="http://schemas.microsoft.com/office/drawing/2014/main" id="{E879BEA3-BFE0-A7A9-D306-10C2FE3E55BB}"/>
                  </a:ext>
                </a:extLst>
              </p:cNvPr>
              <p:cNvSpPr/>
              <p:nvPr/>
            </p:nvSpPr>
            <p:spPr>
              <a:xfrm>
                <a:off x="2007245" y="1925017"/>
                <a:ext cx="430802" cy="1065392"/>
              </a:xfrm>
              <a:custGeom>
                <a:avLst/>
                <a:gdLst>
                  <a:gd name="connsiteX0" fmla="*/ 275059 w 430802"/>
                  <a:gd name="connsiteY0" fmla="*/ 0 h 1065392"/>
                  <a:gd name="connsiteX1" fmla="*/ 430803 w 430802"/>
                  <a:gd name="connsiteY1" fmla="*/ 528 h 1065392"/>
                  <a:gd name="connsiteX2" fmla="*/ 154688 w 430802"/>
                  <a:gd name="connsiteY2" fmla="*/ 1065392 h 1065392"/>
                  <a:gd name="connsiteX3" fmla="*/ 0 w 430802"/>
                  <a:gd name="connsiteY3" fmla="*/ 1064336 h 1065392"/>
                  <a:gd name="connsiteX4" fmla="*/ 275059 w 430802"/>
                  <a:gd name="connsiteY4" fmla="*/ 0 h 1065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0802" h="1065392">
                    <a:moveTo>
                      <a:pt x="275059" y="0"/>
                    </a:moveTo>
                    <a:cubicBezTo>
                      <a:pt x="326798" y="1056"/>
                      <a:pt x="378536" y="528"/>
                      <a:pt x="430803" y="528"/>
                    </a:cubicBezTo>
                    <a:cubicBezTo>
                      <a:pt x="338412" y="355307"/>
                      <a:pt x="249190" y="711141"/>
                      <a:pt x="154688" y="1065392"/>
                    </a:cubicBezTo>
                    <a:cubicBezTo>
                      <a:pt x="102949" y="1063808"/>
                      <a:pt x="51211" y="1064864"/>
                      <a:pt x="0" y="1064336"/>
                    </a:cubicBezTo>
                    <a:cubicBezTo>
                      <a:pt x="91334" y="709557"/>
                      <a:pt x="181613" y="354251"/>
                      <a:pt x="275059" y="0"/>
                    </a:cubicBezTo>
                    <a:close/>
                  </a:path>
                </a:pathLst>
              </a:custGeom>
              <a:grpFill/>
              <a:ln w="52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69" name="Полилиния: фигура 68">
                <a:extLst>
                  <a:ext uri="{FF2B5EF4-FFF2-40B4-BE49-F238E27FC236}">
                    <a16:creationId xmlns:a16="http://schemas.microsoft.com/office/drawing/2014/main" id="{E6E36761-30C1-B9A3-0022-12EC3FEBE4D8}"/>
                  </a:ext>
                </a:extLst>
              </p:cNvPr>
              <p:cNvSpPr/>
              <p:nvPr/>
            </p:nvSpPr>
            <p:spPr>
              <a:xfrm>
                <a:off x="2389477" y="1925017"/>
                <a:ext cx="1258619" cy="1064864"/>
              </a:xfrm>
              <a:custGeom>
                <a:avLst/>
                <a:gdLst>
                  <a:gd name="connsiteX0" fmla="*/ 271891 w 1258619"/>
                  <a:gd name="connsiteY0" fmla="*/ 0 h 1064864"/>
                  <a:gd name="connsiteX1" fmla="*/ 428691 w 1258619"/>
                  <a:gd name="connsiteY1" fmla="*/ 0 h 1064864"/>
                  <a:gd name="connsiteX2" fmla="*/ 295649 w 1258619"/>
                  <a:gd name="connsiteY2" fmla="*/ 521081 h 1064864"/>
                  <a:gd name="connsiteX3" fmla="*/ 1040579 w 1258619"/>
                  <a:gd name="connsiteY3" fmla="*/ 6335 h 1064864"/>
                  <a:gd name="connsiteX4" fmla="*/ 1073839 w 1258619"/>
                  <a:gd name="connsiteY4" fmla="*/ 528 h 1064864"/>
                  <a:gd name="connsiteX5" fmla="*/ 1258620 w 1258619"/>
                  <a:gd name="connsiteY5" fmla="*/ 528 h 1064864"/>
                  <a:gd name="connsiteX6" fmla="*/ 652011 w 1258619"/>
                  <a:gd name="connsiteY6" fmla="*/ 410213 h 1064864"/>
                  <a:gd name="connsiteX7" fmla="*/ 1037411 w 1258619"/>
                  <a:gd name="connsiteY7" fmla="*/ 1064336 h 1064864"/>
                  <a:gd name="connsiteX8" fmla="*/ 866357 w 1258619"/>
                  <a:gd name="connsiteY8" fmla="*/ 1064336 h 1064864"/>
                  <a:gd name="connsiteX9" fmla="*/ 527417 w 1258619"/>
                  <a:gd name="connsiteY9" fmla="*/ 490460 h 1064864"/>
                  <a:gd name="connsiteX10" fmla="*/ 268196 w 1258619"/>
                  <a:gd name="connsiteY10" fmla="*/ 670490 h 1064864"/>
                  <a:gd name="connsiteX11" fmla="*/ 250774 w 1258619"/>
                  <a:gd name="connsiteY11" fmla="*/ 704806 h 1064864"/>
                  <a:gd name="connsiteX12" fmla="*/ 156272 w 1258619"/>
                  <a:gd name="connsiteY12" fmla="*/ 1064864 h 1064864"/>
                  <a:gd name="connsiteX13" fmla="*/ 0 w 1258619"/>
                  <a:gd name="connsiteY13" fmla="*/ 1064336 h 1064864"/>
                  <a:gd name="connsiteX14" fmla="*/ 271891 w 1258619"/>
                  <a:gd name="connsiteY14" fmla="*/ 0 h 1064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58619" h="1064864">
                    <a:moveTo>
                      <a:pt x="271891" y="0"/>
                    </a:moveTo>
                    <a:cubicBezTo>
                      <a:pt x="324158" y="0"/>
                      <a:pt x="376425" y="0"/>
                      <a:pt x="428691" y="0"/>
                    </a:cubicBezTo>
                    <a:cubicBezTo>
                      <a:pt x="384872" y="173694"/>
                      <a:pt x="336829" y="346860"/>
                      <a:pt x="295649" y="521081"/>
                    </a:cubicBezTo>
                    <a:cubicBezTo>
                      <a:pt x="545367" y="351083"/>
                      <a:pt x="790333" y="175278"/>
                      <a:pt x="1040579" y="6335"/>
                    </a:cubicBezTo>
                    <a:cubicBezTo>
                      <a:pt x="1050082" y="-528"/>
                      <a:pt x="1062753" y="1584"/>
                      <a:pt x="1073839" y="528"/>
                    </a:cubicBezTo>
                    <a:cubicBezTo>
                      <a:pt x="1135609" y="0"/>
                      <a:pt x="1196850" y="528"/>
                      <a:pt x="1258620" y="528"/>
                    </a:cubicBezTo>
                    <a:cubicBezTo>
                      <a:pt x="1054833" y="134626"/>
                      <a:pt x="854742" y="274531"/>
                      <a:pt x="652011" y="410213"/>
                    </a:cubicBezTo>
                    <a:cubicBezTo>
                      <a:pt x="779246" y="628782"/>
                      <a:pt x="909649" y="845767"/>
                      <a:pt x="1037411" y="1064336"/>
                    </a:cubicBezTo>
                    <a:cubicBezTo>
                      <a:pt x="980393" y="1064336"/>
                      <a:pt x="923375" y="1064336"/>
                      <a:pt x="866357" y="1064336"/>
                    </a:cubicBezTo>
                    <a:cubicBezTo>
                      <a:pt x="753377" y="873220"/>
                      <a:pt x="640925" y="681576"/>
                      <a:pt x="527417" y="490460"/>
                    </a:cubicBezTo>
                    <a:cubicBezTo>
                      <a:pt x="440306" y="550118"/>
                      <a:pt x="353723" y="609776"/>
                      <a:pt x="268196" y="670490"/>
                    </a:cubicBezTo>
                    <a:cubicBezTo>
                      <a:pt x="256053" y="677881"/>
                      <a:pt x="254997" y="693191"/>
                      <a:pt x="250774" y="704806"/>
                    </a:cubicBezTo>
                    <a:cubicBezTo>
                      <a:pt x="214873" y="823594"/>
                      <a:pt x="190060" y="945549"/>
                      <a:pt x="156272" y="1064864"/>
                    </a:cubicBezTo>
                    <a:cubicBezTo>
                      <a:pt x="104005" y="1063280"/>
                      <a:pt x="52266" y="1064864"/>
                      <a:pt x="0" y="1064336"/>
                    </a:cubicBezTo>
                    <a:cubicBezTo>
                      <a:pt x="90279" y="709557"/>
                      <a:pt x="181085" y="354779"/>
                      <a:pt x="271891" y="0"/>
                    </a:cubicBezTo>
                    <a:close/>
                  </a:path>
                </a:pathLst>
              </a:custGeom>
              <a:grpFill/>
              <a:ln w="52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70" name="Полилиния: фигура 69">
                <a:extLst>
                  <a:ext uri="{FF2B5EF4-FFF2-40B4-BE49-F238E27FC236}">
                    <a16:creationId xmlns:a16="http://schemas.microsoft.com/office/drawing/2014/main" id="{21FA7301-6F50-14D2-A32B-6965598D8B1F}"/>
                  </a:ext>
                </a:extLst>
              </p:cNvPr>
              <p:cNvSpPr/>
              <p:nvPr/>
            </p:nvSpPr>
            <p:spPr>
              <a:xfrm>
                <a:off x="5643199" y="2120225"/>
                <a:ext cx="761295" cy="869128"/>
              </a:xfrm>
              <a:custGeom>
                <a:avLst/>
                <a:gdLst>
                  <a:gd name="connsiteX0" fmla="*/ 215929 w 761295"/>
                  <a:gd name="connsiteY0" fmla="*/ 132 h 869128"/>
                  <a:gd name="connsiteX1" fmla="*/ 761296 w 761295"/>
                  <a:gd name="connsiteY1" fmla="*/ 660 h 869128"/>
                  <a:gd name="connsiteX2" fmla="*/ 544839 w 761295"/>
                  <a:gd name="connsiteY2" fmla="*/ 869129 h 869128"/>
                  <a:gd name="connsiteX3" fmla="*/ 0 w 761295"/>
                  <a:gd name="connsiteY3" fmla="*/ 869129 h 869128"/>
                  <a:gd name="connsiteX4" fmla="*/ 215929 w 761295"/>
                  <a:gd name="connsiteY4" fmla="*/ 132 h 869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1295" h="869128">
                    <a:moveTo>
                      <a:pt x="215929" y="132"/>
                    </a:moveTo>
                    <a:cubicBezTo>
                      <a:pt x="397542" y="132"/>
                      <a:pt x="579155" y="-396"/>
                      <a:pt x="761296" y="660"/>
                    </a:cubicBezTo>
                    <a:cubicBezTo>
                      <a:pt x="688968" y="289974"/>
                      <a:pt x="617167" y="579815"/>
                      <a:pt x="544839" y="869129"/>
                    </a:cubicBezTo>
                    <a:cubicBezTo>
                      <a:pt x="363225" y="869129"/>
                      <a:pt x="181613" y="869129"/>
                      <a:pt x="0" y="869129"/>
                    </a:cubicBezTo>
                    <a:cubicBezTo>
                      <a:pt x="71800" y="579287"/>
                      <a:pt x="143601" y="289974"/>
                      <a:pt x="215929" y="132"/>
                    </a:cubicBezTo>
                    <a:close/>
                  </a:path>
                </a:pathLst>
              </a:custGeom>
              <a:grpFill/>
              <a:ln w="52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71" name="Полилиния: фигура 70">
                <a:extLst>
                  <a:ext uri="{FF2B5EF4-FFF2-40B4-BE49-F238E27FC236}">
                    <a16:creationId xmlns:a16="http://schemas.microsoft.com/office/drawing/2014/main" id="{97DEEF5A-7C5B-2699-C9AE-B777651EEA44}"/>
                  </a:ext>
                </a:extLst>
              </p:cNvPr>
              <p:cNvSpPr/>
              <p:nvPr/>
            </p:nvSpPr>
            <p:spPr>
              <a:xfrm>
                <a:off x="6814180" y="2120195"/>
                <a:ext cx="705862" cy="869686"/>
              </a:xfrm>
              <a:custGeom>
                <a:avLst/>
                <a:gdLst>
                  <a:gd name="connsiteX0" fmla="*/ 214874 w 705862"/>
                  <a:gd name="connsiteY0" fmla="*/ 3329 h 869686"/>
                  <a:gd name="connsiteX1" fmla="*/ 705862 w 705862"/>
                  <a:gd name="connsiteY1" fmla="*/ 1218 h 869686"/>
                  <a:gd name="connsiteX2" fmla="*/ 490461 w 705862"/>
                  <a:gd name="connsiteY2" fmla="*/ 869686 h 869686"/>
                  <a:gd name="connsiteX3" fmla="*/ 0 w 705862"/>
                  <a:gd name="connsiteY3" fmla="*/ 869686 h 869686"/>
                  <a:gd name="connsiteX4" fmla="*/ 214874 w 705862"/>
                  <a:gd name="connsiteY4" fmla="*/ 3329 h 869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5862" h="869686">
                    <a:moveTo>
                      <a:pt x="214874" y="3329"/>
                    </a:moveTo>
                    <a:cubicBezTo>
                      <a:pt x="378537" y="-3006"/>
                      <a:pt x="542199" y="1746"/>
                      <a:pt x="705862" y="1218"/>
                    </a:cubicBezTo>
                    <a:cubicBezTo>
                      <a:pt x="634062" y="290531"/>
                      <a:pt x="562789" y="580373"/>
                      <a:pt x="490461" y="869686"/>
                    </a:cubicBezTo>
                    <a:cubicBezTo>
                      <a:pt x="326798" y="869686"/>
                      <a:pt x="163663" y="869686"/>
                      <a:pt x="0" y="869686"/>
                    </a:cubicBezTo>
                    <a:cubicBezTo>
                      <a:pt x="71801" y="580373"/>
                      <a:pt x="142545" y="291587"/>
                      <a:pt x="214874" y="3329"/>
                    </a:cubicBezTo>
                    <a:close/>
                  </a:path>
                </a:pathLst>
              </a:custGeom>
              <a:grpFill/>
              <a:ln w="52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72" name="Полилиния: фигура 71">
                <a:extLst>
                  <a:ext uri="{FF2B5EF4-FFF2-40B4-BE49-F238E27FC236}">
                    <a16:creationId xmlns:a16="http://schemas.microsoft.com/office/drawing/2014/main" id="{FEDE82E9-5E4A-FF39-A4C5-2043EEF16D07}"/>
                  </a:ext>
                </a:extLst>
              </p:cNvPr>
              <p:cNvSpPr/>
              <p:nvPr/>
            </p:nvSpPr>
            <p:spPr>
              <a:xfrm>
                <a:off x="5916931" y="3386394"/>
                <a:ext cx="807609" cy="959776"/>
              </a:xfrm>
              <a:custGeom>
                <a:avLst/>
                <a:gdLst>
                  <a:gd name="connsiteX0" fmla="*/ 174493 w 807609"/>
                  <a:gd name="connsiteY0" fmla="*/ 129320 h 959776"/>
                  <a:gd name="connsiteX1" fmla="*/ 465919 w 807609"/>
                  <a:gd name="connsiteY1" fmla="*/ 502 h 959776"/>
                  <a:gd name="connsiteX2" fmla="*/ 690295 w 807609"/>
                  <a:gd name="connsiteY2" fmla="*/ 43265 h 959776"/>
                  <a:gd name="connsiteX3" fmla="*/ 791660 w 807609"/>
                  <a:gd name="connsiteY3" fmla="*/ 168388 h 959776"/>
                  <a:gd name="connsiteX4" fmla="*/ 806971 w 807609"/>
                  <a:gd name="connsiteY4" fmla="*/ 308293 h 959776"/>
                  <a:gd name="connsiteX5" fmla="*/ 619550 w 807609"/>
                  <a:gd name="connsiteY5" fmla="*/ 308293 h 959776"/>
                  <a:gd name="connsiteX6" fmla="*/ 577843 w 807609"/>
                  <a:gd name="connsiteY6" fmla="*/ 186866 h 959776"/>
                  <a:gd name="connsiteX7" fmla="*/ 433714 w 807609"/>
                  <a:gd name="connsiteY7" fmla="*/ 157301 h 959776"/>
                  <a:gd name="connsiteX8" fmla="*/ 286417 w 807609"/>
                  <a:gd name="connsiteY8" fmla="*/ 256555 h 959776"/>
                  <a:gd name="connsiteX9" fmla="*/ 204058 w 807609"/>
                  <a:gd name="connsiteY9" fmla="*/ 525807 h 959776"/>
                  <a:gd name="connsiteX10" fmla="*/ 218312 w 807609"/>
                  <a:gd name="connsiteY10" fmla="*/ 715867 h 959776"/>
                  <a:gd name="connsiteX11" fmla="*/ 318094 w 807609"/>
                  <a:gd name="connsiteY11" fmla="*/ 795586 h 959776"/>
                  <a:gd name="connsiteX12" fmla="*/ 465391 w 807609"/>
                  <a:gd name="connsiteY12" fmla="*/ 790307 h 959776"/>
                  <a:gd name="connsiteX13" fmla="*/ 534024 w 807609"/>
                  <a:gd name="connsiteY13" fmla="*/ 754407 h 959776"/>
                  <a:gd name="connsiteX14" fmla="*/ 563061 w 807609"/>
                  <a:gd name="connsiteY14" fmla="*/ 596023 h 959776"/>
                  <a:gd name="connsiteX15" fmla="*/ 388839 w 807609"/>
                  <a:gd name="connsiteY15" fmla="*/ 596023 h 959776"/>
                  <a:gd name="connsiteX16" fmla="*/ 413652 w 807609"/>
                  <a:gd name="connsiteY16" fmla="*/ 454006 h 959776"/>
                  <a:gd name="connsiteX17" fmla="*/ 780573 w 807609"/>
                  <a:gd name="connsiteY17" fmla="*/ 454006 h 959776"/>
                  <a:gd name="connsiteX18" fmla="*/ 717748 w 807609"/>
                  <a:gd name="connsiteY18" fmla="*/ 812480 h 959776"/>
                  <a:gd name="connsiteX19" fmla="*/ 688183 w 807609"/>
                  <a:gd name="connsiteY19" fmla="*/ 849964 h 959776"/>
                  <a:gd name="connsiteX20" fmla="*/ 350826 w 807609"/>
                  <a:gd name="connsiteY20" fmla="*/ 959777 h 959776"/>
                  <a:gd name="connsiteX21" fmla="*/ 322846 w 807609"/>
                  <a:gd name="connsiteY21" fmla="*/ 959777 h 959776"/>
                  <a:gd name="connsiteX22" fmla="*/ 171854 w 807609"/>
                  <a:gd name="connsiteY22" fmla="*/ 925460 h 959776"/>
                  <a:gd name="connsiteX23" fmla="*/ 24029 w 807609"/>
                  <a:gd name="connsiteY23" fmla="*/ 767077 h 959776"/>
                  <a:gd name="connsiteX24" fmla="*/ 17166 w 807609"/>
                  <a:gd name="connsiteY24" fmla="*/ 470372 h 959776"/>
                  <a:gd name="connsiteX25" fmla="*/ 174493 w 807609"/>
                  <a:gd name="connsiteY25" fmla="*/ 129320 h 959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807609" h="959776">
                    <a:moveTo>
                      <a:pt x="174493" y="129320"/>
                    </a:moveTo>
                    <a:cubicBezTo>
                      <a:pt x="249989" y="50656"/>
                      <a:pt x="357162" y="4725"/>
                      <a:pt x="465919" y="502"/>
                    </a:cubicBezTo>
                    <a:cubicBezTo>
                      <a:pt x="542471" y="-2138"/>
                      <a:pt x="622718" y="4725"/>
                      <a:pt x="690295" y="43265"/>
                    </a:cubicBezTo>
                    <a:cubicBezTo>
                      <a:pt x="738866" y="70190"/>
                      <a:pt x="775294" y="116121"/>
                      <a:pt x="791660" y="168388"/>
                    </a:cubicBezTo>
                    <a:cubicBezTo>
                      <a:pt x="806443" y="213263"/>
                      <a:pt x="809083" y="261306"/>
                      <a:pt x="806971" y="308293"/>
                    </a:cubicBezTo>
                    <a:cubicBezTo>
                      <a:pt x="744674" y="308821"/>
                      <a:pt x="682376" y="308293"/>
                      <a:pt x="619550" y="308293"/>
                    </a:cubicBezTo>
                    <a:cubicBezTo>
                      <a:pt x="619023" y="265002"/>
                      <a:pt x="613215" y="216431"/>
                      <a:pt x="577843" y="186866"/>
                    </a:cubicBezTo>
                    <a:cubicBezTo>
                      <a:pt x="538247" y="153606"/>
                      <a:pt x="482285" y="150966"/>
                      <a:pt x="433714" y="157301"/>
                    </a:cubicBezTo>
                    <a:cubicBezTo>
                      <a:pt x="372473" y="165748"/>
                      <a:pt x="319150" y="205344"/>
                      <a:pt x="286417" y="256555"/>
                    </a:cubicBezTo>
                    <a:cubicBezTo>
                      <a:pt x="233623" y="336274"/>
                      <a:pt x="219369" y="433416"/>
                      <a:pt x="204058" y="525807"/>
                    </a:cubicBezTo>
                    <a:cubicBezTo>
                      <a:pt x="195083" y="589160"/>
                      <a:pt x="191387" y="656737"/>
                      <a:pt x="218312" y="715867"/>
                    </a:cubicBezTo>
                    <a:cubicBezTo>
                      <a:pt x="236263" y="756518"/>
                      <a:pt x="274803" y="786083"/>
                      <a:pt x="318094" y="795586"/>
                    </a:cubicBezTo>
                    <a:cubicBezTo>
                      <a:pt x="366665" y="805617"/>
                      <a:pt x="417876" y="802449"/>
                      <a:pt x="465391" y="790307"/>
                    </a:cubicBezTo>
                    <a:cubicBezTo>
                      <a:pt x="489676" y="782388"/>
                      <a:pt x="516601" y="773941"/>
                      <a:pt x="534024" y="754407"/>
                    </a:cubicBezTo>
                    <a:cubicBezTo>
                      <a:pt x="546166" y="702140"/>
                      <a:pt x="553029" y="648289"/>
                      <a:pt x="563061" y="596023"/>
                    </a:cubicBezTo>
                    <a:cubicBezTo>
                      <a:pt x="504987" y="596023"/>
                      <a:pt x="446913" y="596023"/>
                      <a:pt x="388839" y="596023"/>
                    </a:cubicBezTo>
                    <a:cubicBezTo>
                      <a:pt x="397286" y="548508"/>
                      <a:pt x="405733" y="501521"/>
                      <a:pt x="413652" y="454006"/>
                    </a:cubicBezTo>
                    <a:cubicBezTo>
                      <a:pt x="536136" y="454006"/>
                      <a:pt x="658091" y="454006"/>
                      <a:pt x="780573" y="454006"/>
                    </a:cubicBezTo>
                    <a:cubicBezTo>
                      <a:pt x="759456" y="573322"/>
                      <a:pt x="738338" y="692637"/>
                      <a:pt x="717748" y="812480"/>
                    </a:cubicBezTo>
                    <a:cubicBezTo>
                      <a:pt x="716692" y="829903"/>
                      <a:pt x="700326" y="839405"/>
                      <a:pt x="688183" y="849964"/>
                    </a:cubicBezTo>
                    <a:cubicBezTo>
                      <a:pt x="593153" y="925460"/>
                      <a:pt x="469614" y="951330"/>
                      <a:pt x="350826" y="959777"/>
                    </a:cubicBezTo>
                    <a:lnTo>
                      <a:pt x="322846" y="959777"/>
                    </a:lnTo>
                    <a:cubicBezTo>
                      <a:pt x="271635" y="953969"/>
                      <a:pt x="219369" y="947106"/>
                      <a:pt x="171854" y="925460"/>
                    </a:cubicBezTo>
                    <a:cubicBezTo>
                      <a:pt x="103221" y="896423"/>
                      <a:pt x="49370" y="837294"/>
                      <a:pt x="24029" y="767077"/>
                    </a:cubicBezTo>
                    <a:cubicBezTo>
                      <a:pt x="-11343" y="672047"/>
                      <a:pt x="-2368" y="567514"/>
                      <a:pt x="17166" y="470372"/>
                    </a:cubicBezTo>
                    <a:cubicBezTo>
                      <a:pt x="36699" y="345249"/>
                      <a:pt x="84743" y="220654"/>
                      <a:pt x="174493" y="129320"/>
                    </a:cubicBezTo>
                    <a:close/>
                  </a:path>
                </a:pathLst>
              </a:custGeom>
              <a:grpFill/>
              <a:ln w="52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73" name="Полилиния: фигура 72">
                <a:extLst>
                  <a:ext uri="{FF2B5EF4-FFF2-40B4-BE49-F238E27FC236}">
                    <a16:creationId xmlns:a16="http://schemas.microsoft.com/office/drawing/2014/main" id="{A2290E82-0AC3-2E67-AB7C-412BAD6E4DD3}"/>
                  </a:ext>
                </a:extLst>
              </p:cNvPr>
              <p:cNvSpPr/>
              <p:nvPr/>
            </p:nvSpPr>
            <p:spPr>
              <a:xfrm>
                <a:off x="901201" y="3398511"/>
                <a:ext cx="786637" cy="155215"/>
              </a:xfrm>
              <a:custGeom>
                <a:avLst/>
                <a:gdLst>
                  <a:gd name="connsiteX0" fmla="*/ 0 w 786637"/>
                  <a:gd name="connsiteY0" fmla="*/ 155216 h 155215"/>
                  <a:gd name="connsiteX1" fmla="*/ 27453 w 786637"/>
                  <a:gd name="connsiteY1" fmla="*/ 0 h 155215"/>
                  <a:gd name="connsiteX2" fmla="*/ 786638 w 786637"/>
                  <a:gd name="connsiteY2" fmla="*/ 0 h 155215"/>
                  <a:gd name="connsiteX3" fmla="*/ 759184 w 786637"/>
                  <a:gd name="connsiteY3" fmla="*/ 155216 h 155215"/>
                  <a:gd name="connsiteX4" fmla="*/ 0 w 786637"/>
                  <a:gd name="connsiteY4" fmla="*/ 155216 h 155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6637" h="155215">
                    <a:moveTo>
                      <a:pt x="0" y="155216"/>
                    </a:moveTo>
                    <a:cubicBezTo>
                      <a:pt x="8975" y="103477"/>
                      <a:pt x="18478" y="51739"/>
                      <a:pt x="27453" y="0"/>
                    </a:cubicBezTo>
                    <a:cubicBezTo>
                      <a:pt x="280339" y="0"/>
                      <a:pt x="533224" y="0"/>
                      <a:pt x="786638" y="0"/>
                    </a:cubicBezTo>
                    <a:cubicBezTo>
                      <a:pt x="777662" y="51739"/>
                      <a:pt x="768687" y="103477"/>
                      <a:pt x="759184" y="155216"/>
                    </a:cubicBezTo>
                    <a:cubicBezTo>
                      <a:pt x="505771" y="155216"/>
                      <a:pt x="252886" y="155216"/>
                      <a:pt x="0" y="155216"/>
                    </a:cubicBezTo>
                    <a:close/>
                  </a:path>
                </a:pathLst>
              </a:custGeom>
              <a:grpFill/>
              <a:ln w="52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74" name="Полилиния: фигура 73">
                <a:extLst>
                  <a:ext uri="{FF2B5EF4-FFF2-40B4-BE49-F238E27FC236}">
                    <a16:creationId xmlns:a16="http://schemas.microsoft.com/office/drawing/2014/main" id="{A2CAC2B0-4F67-BBD3-9806-A9968D7AD6E5}"/>
                  </a:ext>
                </a:extLst>
              </p:cNvPr>
              <p:cNvSpPr/>
              <p:nvPr/>
            </p:nvSpPr>
            <p:spPr>
              <a:xfrm>
                <a:off x="1618678" y="3398276"/>
                <a:ext cx="811526" cy="931001"/>
              </a:xfrm>
              <a:custGeom>
                <a:avLst/>
                <a:gdLst>
                  <a:gd name="connsiteX0" fmla="*/ 137266 w 811526"/>
                  <a:gd name="connsiteY0" fmla="*/ 155450 h 931001"/>
                  <a:gd name="connsiteX1" fmla="*/ 164719 w 811526"/>
                  <a:gd name="connsiteY1" fmla="*/ 235 h 931001"/>
                  <a:gd name="connsiteX2" fmla="*/ 530056 w 811526"/>
                  <a:gd name="connsiteY2" fmla="*/ 235 h 931001"/>
                  <a:gd name="connsiteX3" fmla="*/ 742818 w 811526"/>
                  <a:gd name="connsiteY3" fmla="*/ 64644 h 931001"/>
                  <a:gd name="connsiteX4" fmla="*/ 811451 w 811526"/>
                  <a:gd name="connsiteY4" fmla="*/ 224083 h 931001"/>
                  <a:gd name="connsiteX5" fmla="*/ 741234 w 811526"/>
                  <a:gd name="connsiteY5" fmla="*/ 435261 h 931001"/>
                  <a:gd name="connsiteX6" fmla="*/ 593938 w 811526"/>
                  <a:gd name="connsiteY6" fmla="*/ 542434 h 931001"/>
                  <a:gd name="connsiteX7" fmla="*/ 711669 w 811526"/>
                  <a:gd name="connsiteY7" fmla="*/ 875567 h 931001"/>
                  <a:gd name="connsiteX8" fmla="*/ 728036 w 811526"/>
                  <a:gd name="connsiteY8" fmla="*/ 931001 h 931001"/>
                  <a:gd name="connsiteX9" fmla="*/ 519497 w 811526"/>
                  <a:gd name="connsiteY9" fmla="*/ 931001 h 931001"/>
                  <a:gd name="connsiteX10" fmla="*/ 404933 w 811526"/>
                  <a:gd name="connsiteY10" fmla="*/ 590477 h 931001"/>
                  <a:gd name="connsiteX11" fmla="*/ 252885 w 811526"/>
                  <a:gd name="connsiteY11" fmla="*/ 590477 h 931001"/>
                  <a:gd name="connsiteX12" fmla="*/ 192700 w 811526"/>
                  <a:gd name="connsiteY12" fmla="*/ 931001 h 931001"/>
                  <a:gd name="connsiteX13" fmla="*/ 0 w 811526"/>
                  <a:gd name="connsiteY13" fmla="*/ 931001 h 931001"/>
                  <a:gd name="connsiteX14" fmla="*/ 110868 w 811526"/>
                  <a:gd name="connsiteY14" fmla="*/ 302747 h 931001"/>
                  <a:gd name="connsiteX15" fmla="*/ 303568 w 811526"/>
                  <a:gd name="connsiteY15" fmla="*/ 302747 h 931001"/>
                  <a:gd name="connsiteX16" fmla="*/ 280339 w 811526"/>
                  <a:gd name="connsiteY16" fmla="*/ 434733 h 931001"/>
                  <a:gd name="connsiteX17" fmla="*/ 440306 w 811526"/>
                  <a:gd name="connsiteY17" fmla="*/ 434733 h 931001"/>
                  <a:gd name="connsiteX18" fmla="*/ 560149 w 811526"/>
                  <a:gd name="connsiteY18" fmla="*/ 391442 h 931001"/>
                  <a:gd name="connsiteX19" fmla="*/ 612944 w 811526"/>
                  <a:gd name="connsiteY19" fmla="*/ 254704 h 931001"/>
                  <a:gd name="connsiteX20" fmla="*/ 571764 w 811526"/>
                  <a:gd name="connsiteY20" fmla="*/ 176568 h 931001"/>
                  <a:gd name="connsiteX21" fmla="*/ 471454 w 811526"/>
                  <a:gd name="connsiteY21" fmla="*/ 154923 h 931001"/>
                  <a:gd name="connsiteX22" fmla="*/ 137266 w 811526"/>
                  <a:gd name="connsiteY22" fmla="*/ 155450 h 931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811526" h="931001">
                    <a:moveTo>
                      <a:pt x="137266" y="155450"/>
                    </a:moveTo>
                    <a:cubicBezTo>
                      <a:pt x="146241" y="103712"/>
                      <a:pt x="155744" y="51973"/>
                      <a:pt x="164719" y="235"/>
                    </a:cubicBezTo>
                    <a:cubicBezTo>
                      <a:pt x="286674" y="235"/>
                      <a:pt x="408101" y="-293"/>
                      <a:pt x="530056" y="235"/>
                    </a:cubicBezTo>
                    <a:cubicBezTo>
                      <a:pt x="604497" y="2874"/>
                      <a:pt x="683688" y="16073"/>
                      <a:pt x="742818" y="64644"/>
                    </a:cubicBezTo>
                    <a:cubicBezTo>
                      <a:pt x="789805" y="102656"/>
                      <a:pt x="813035" y="164425"/>
                      <a:pt x="811451" y="224083"/>
                    </a:cubicBezTo>
                    <a:cubicBezTo>
                      <a:pt x="809339" y="299051"/>
                      <a:pt x="787693" y="375603"/>
                      <a:pt x="741234" y="435261"/>
                    </a:cubicBezTo>
                    <a:cubicBezTo>
                      <a:pt x="703750" y="484360"/>
                      <a:pt x="650428" y="518676"/>
                      <a:pt x="593938" y="542434"/>
                    </a:cubicBezTo>
                    <a:cubicBezTo>
                      <a:pt x="633006" y="653302"/>
                      <a:pt x="672601" y="764699"/>
                      <a:pt x="711669" y="875567"/>
                    </a:cubicBezTo>
                    <a:cubicBezTo>
                      <a:pt x="718005" y="893517"/>
                      <a:pt x="725924" y="911995"/>
                      <a:pt x="728036" y="931001"/>
                    </a:cubicBezTo>
                    <a:cubicBezTo>
                      <a:pt x="658347" y="931001"/>
                      <a:pt x="589186" y="931001"/>
                      <a:pt x="519497" y="931001"/>
                    </a:cubicBezTo>
                    <a:cubicBezTo>
                      <a:pt x="481485" y="817493"/>
                      <a:pt x="443473" y="703985"/>
                      <a:pt x="404933" y="590477"/>
                    </a:cubicBezTo>
                    <a:cubicBezTo>
                      <a:pt x="354251" y="590477"/>
                      <a:pt x="303568" y="590477"/>
                      <a:pt x="252885" y="590477"/>
                    </a:cubicBezTo>
                    <a:cubicBezTo>
                      <a:pt x="232824" y="703985"/>
                      <a:pt x="212762" y="817493"/>
                      <a:pt x="192700" y="931001"/>
                    </a:cubicBezTo>
                    <a:cubicBezTo>
                      <a:pt x="128290" y="931001"/>
                      <a:pt x="64409" y="931001"/>
                      <a:pt x="0" y="931001"/>
                    </a:cubicBezTo>
                    <a:cubicBezTo>
                      <a:pt x="36956" y="721407"/>
                      <a:pt x="73912" y="512341"/>
                      <a:pt x="110868" y="302747"/>
                    </a:cubicBezTo>
                    <a:cubicBezTo>
                      <a:pt x="174750" y="302747"/>
                      <a:pt x="239159" y="302747"/>
                      <a:pt x="303568" y="302747"/>
                    </a:cubicBezTo>
                    <a:cubicBezTo>
                      <a:pt x="296177" y="346566"/>
                      <a:pt x="288258" y="390913"/>
                      <a:pt x="280339" y="434733"/>
                    </a:cubicBezTo>
                    <a:cubicBezTo>
                      <a:pt x="333661" y="434733"/>
                      <a:pt x="386983" y="435261"/>
                      <a:pt x="440306" y="434733"/>
                    </a:cubicBezTo>
                    <a:cubicBezTo>
                      <a:pt x="483597" y="434205"/>
                      <a:pt x="527945" y="421535"/>
                      <a:pt x="560149" y="391442"/>
                    </a:cubicBezTo>
                    <a:cubicBezTo>
                      <a:pt x="598161" y="357125"/>
                      <a:pt x="615055" y="304331"/>
                      <a:pt x="612944" y="254704"/>
                    </a:cubicBezTo>
                    <a:cubicBezTo>
                      <a:pt x="611888" y="224611"/>
                      <a:pt x="598161" y="193462"/>
                      <a:pt x="571764" y="176568"/>
                    </a:cubicBezTo>
                    <a:cubicBezTo>
                      <a:pt x="542199" y="157562"/>
                      <a:pt x="505771" y="155450"/>
                      <a:pt x="471454" y="154923"/>
                    </a:cubicBezTo>
                    <a:cubicBezTo>
                      <a:pt x="360586" y="155450"/>
                      <a:pt x="248662" y="155450"/>
                      <a:pt x="137266" y="155450"/>
                    </a:cubicBezTo>
                    <a:close/>
                  </a:path>
                </a:pathLst>
              </a:custGeom>
              <a:grpFill/>
              <a:ln w="52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75" name="Полилиния: фигура 74">
                <a:extLst>
                  <a:ext uri="{FF2B5EF4-FFF2-40B4-BE49-F238E27FC236}">
                    <a16:creationId xmlns:a16="http://schemas.microsoft.com/office/drawing/2014/main" id="{AFA2F2A7-B47E-DEBD-5D45-4E9781CA9D5B}"/>
                  </a:ext>
                </a:extLst>
              </p:cNvPr>
              <p:cNvSpPr/>
              <p:nvPr/>
            </p:nvSpPr>
            <p:spPr>
              <a:xfrm>
                <a:off x="2364135" y="3398511"/>
                <a:ext cx="873220" cy="931294"/>
              </a:xfrm>
              <a:custGeom>
                <a:avLst/>
                <a:gdLst>
                  <a:gd name="connsiteX0" fmla="*/ 0 w 873220"/>
                  <a:gd name="connsiteY0" fmla="*/ 931294 h 931294"/>
                  <a:gd name="connsiteX1" fmla="*/ 511050 w 873220"/>
                  <a:gd name="connsiteY1" fmla="*/ 0 h 931294"/>
                  <a:gd name="connsiteX2" fmla="*/ 688968 w 873220"/>
                  <a:gd name="connsiteY2" fmla="*/ 0 h 931294"/>
                  <a:gd name="connsiteX3" fmla="*/ 775023 w 873220"/>
                  <a:gd name="connsiteY3" fmla="*/ 435026 h 931294"/>
                  <a:gd name="connsiteX4" fmla="*/ 589714 w 873220"/>
                  <a:gd name="connsiteY4" fmla="*/ 435026 h 931294"/>
                  <a:gd name="connsiteX5" fmla="*/ 558038 w 873220"/>
                  <a:gd name="connsiteY5" fmla="*/ 237047 h 931294"/>
                  <a:gd name="connsiteX6" fmla="*/ 381704 w 873220"/>
                  <a:gd name="connsiteY6" fmla="*/ 583379 h 931294"/>
                  <a:gd name="connsiteX7" fmla="*/ 804060 w 873220"/>
                  <a:gd name="connsiteY7" fmla="*/ 582851 h 931294"/>
                  <a:gd name="connsiteX8" fmla="*/ 873220 w 873220"/>
                  <a:gd name="connsiteY8" fmla="*/ 931294 h 931294"/>
                  <a:gd name="connsiteX9" fmla="*/ 668378 w 873220"/>
                  <a:gd name="connsiteY9" fmla="*/ 931294 h 931294"/>
                  <a:gd name="connsiteX10" fmla="*/ 637757 w 873220"/>
                  <a:gd name="connsiteY10" fmla="*/ 739650 h 931294"/>
                  <a:gd name="connsiteX11" fmla="*/ 302512 w 873220"/>
                  <a:gd name="connsiteY11" fmla="*/ 739650 h 931294"/>
                  <a:gd name="connsiteX12" fmla="*/ 204843 w 873220"/>
                  <a:gd name="connsiteY12" fmla="*/ 931294 h 931294"/>
                  <a:gd name="connsiteX13" fmla="*/ 0 w 873220"/>
                  <a:gd name="connsiteY13" fmla="*/ 931294 h 931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73220" h="931294">
                    <a:moveTo>
                      <a:pt x="0" y="931294"/>
                    </a:moveTo>
                    <a:cubicBezTo>
                      <a:pt x="170526" y="620863"/>
                      <a:pt x="340524" y="310432"/>
                      <a:pt x="511050" y="0"/>
                    </a:cubicBezTo>
                    <a:cubicBezTo>
                      <a:pt x="570180" y="0"/>
                      <a:pt x="629838" y="0"/>
                      <a:pt x="688968" y="0"/>
                    </a:cubicBezTo>
                    <a:cubicBezTo>
                      <a:pt x="718005" y="145185"/>
                      <a:pt x="746514" y="289842"/>
                      <a:pt x="775023" y="435026"/>
                    </a:cubicBezTo>
                    <a:cubicBezTo>
                      <a:pt x="713253" y="435026"/>
                      <a:pt x="651484" y="435026"/>
                      <a:pt x="589714" y="435026"/>
                    </a:cubicBezTo>
                    <a:cubicBezTo>
                      <a:pt x="579155" y="369033"/>
                      <a:pt x="568596" y="303040"/>
                      <a:pt x="558038" y="237047"/>
                    </a:cubicBezTo>
                    <a:cubicBezTo>
                      <a:pt x="499436" y="352667"/>
                      <a:pt x="440834" y="468287"/>
                      <a:pt x="381704" y="583379"/>
                    </a:cubicBezTo>
                    <a:cubicBezTo>
                      <a:pt x="522665" y="583907"/>
                      <a:pt x="663099" y="582323"/>
                      <a:pt x="804060" y="582851"/>
                    </a:cubicBezTo>
                    <a:cubicBezTo>
                      <a:pt x="827289" y="698999"/>
                      <a:pt x="849991" y="815146"/>
                      <a:pt x="873220" y="931294"/>
                    </a:cubicBezTo>
                    <a:cubicBezTo>
                      <a:pt x="805116" y="931294"/>
                      <a:pt x="736483" y="931294"/>
                      <a:pt x="668378" y="931294"/>
                    </a:cubicBezTo>
                    <a:cubicBezTo>
                      <a:pt x="658347" y="867413"/>
                      <a:pt x="647788" y="803532"/>
                      <a:pt x="637757" y="739650"/>
                    </a:cubicBezTo>
                    <a:cubicBezTo>
                      <a:pt x="525833" y="739650"/>
                      <a:pt x="413909" y="739650"/>
                      <a:pt x="302512" y="739650"/>
                    </a:cubicBezTo>
                    <a:cubicBezTo>
                      <a:pt x="269780" y="803532"/>
                      <a:pt x="237575" y="867413"/>
                      <a:pt x="204843" y="931294"/>
                    </a:cubicBezTo>
                    <a:cubicBezTo>
                      <a:pt x="136210" y="931294"/>
                      <a:pt x="68105" y="931294"/>
                      <a:pt x="0" y="931294"/>
                    </a:cubicBezTo>
                    <a:close/>
                  </a:path>
                </a:pathLst>
              </a:custGeom>
              <a:grpFill/>
              <a:ln w="52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76" name="Полилиния: фигура 75">
                <a:extLst>
                  <a:ext uri="{FF2B5EF4-FFF2-40B4-BE49-F238E27FC236}">
                    <a16:creationId xmlns:a16="http://schemas.microsoft.com/office/drawing/2014/main" id="{C796F781-3D18-1ABB-DC1D-CAB8A9042659}"/>
                  </a:ext>
                </a:extLst>
              </p:cNvPr>
              <p:cNvSpPr/>
              <p:nvPr/>
            </p:nvSpPr>
            <p:spPr>
              <a:xfrm>
                <a:off x="3323411" y="3398511"/>
                <a:ext cx="356890" cy="931294"/>
              </a:xfrm>
              <a:custGeom>
                <a:avLst/>
                <a:gdLst>
                  <a:gd name="connsiteX0" fmla="*/ 0 w 356890"/>
                  <a:gd name="connsiteY0" fmla="*/ 931294 h 931294"/>
                  <a:gd name="connsiteX1" fmla="*/ 164191 w 356890"/>
                  <a:gd name="connsiteY1" fmla="*/ 0 h 931294"/>
                  <a:gd name="connsiteX2" fmla="*/ 356890 w 356890"/>
                  <a:gd name="connsiteY2" fmla="*/ 0 h 931294"/>
                  <a:gd name="connsiteX3" fmla="*/ 192700 w 356890"/>
                  <a:gd name="connsiteY3" fmla="*/ 931294 h 931294"/>
                  <a:gd name="connsiteX4" fmla="*/ 0 w 356890"/>
                  <a:gd name="connsiteY4" fmla="*/ 931294 h 931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6890" h="931294">
                    <a:moveTo>
                      <a:pt x="0" y="931294"/>
                    </a:moveTo>
                    <a:cubicBezTo>
                      <a:pt x="54906" y="620863"/>
                      <a:pt x="109285" y="310432"/>
                      <a:pt x="164191" y="0"/>
                    </a:cubicBezTo>
                    <a:cubicBezTo>
                      <a:pt x="228072" y="0"/>
                      <a:pt x="292481" y="0"/>
                      <a:pt x="356890" y="0"/>
                    </a:cubicBezTo>
                    <a:cubicBezTo>
                      <a:pt x="301984" y="310432"/>
                      <a:pt x="247606" y="620863"/>
                      <a:pt x="192700" y="931294"/>
                    </a:cubicBezTo>
                    <a:cubicBezTo>
                      <a:pt x="128290" y="931294"/>
                      <a:pt x="63881" y="931294"/>
                      <a:pt x="0" y="931294"/>
                    </a:cubicBezTo>
                    <a:close/>
                  </a:path>
                </a:pathLst>
              </a:custGeom>
              <a:grpFill/>
              <a:ln w="52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77" name="Полилиния: фигура 76">
                <a:extLst>
                  <a:ext uri="{FF2B5EF4-FFF2-40B4-BE49-F238E27FC236}">
                    <a16:creationId xmlns:a16="http://schemas.microsoft.com/office/drawing/2014/main" id="{754F1E88-8B79-738B-3492-1CFCECE2383E}"/>
                  </a:ext>
                </a:extLst>
              </p:cNvPr>
              <p:cNvSpPr/>
              <p:nvPr/>
            </p:nvSpPr>
            <p:spPr>
              <a:xfrm>
                <a:off x="3680829" y="3398511"/>
                <a:ext cx="921791" cy="931294"/>
              </a:xfrm>
              <a:custGeom>
                <a:avLst/>
                <a:gdLst>
                  <a:gd name="connsiteX0" fmla="*/ 164191 w 921791"/>
                  <a:gd name="connsiteY0" fmla="*/ 0 h 931294"/>
                  <a:gd name="connsiteX1" fmla="*/ 356363 w 921791"/>
                  <a:gd name="connsiteY1" fmla="*/ 0 h 931294"/>
                  <a:gd name="connsiteX2" fmla="*/ 621919 w 921791"/>
                  <a:gd name="connsiteY2" fmla="*/ 612416 h 931294"/>
                  <a:gd name="connsiteX3" fmla="*/ 730147 w 921791"/>
                  <a:gd name="connsiteY3" fmla="*/ 0 h 931294"/>
                  <a:gd name="connsiteX4" fmla="*/ 921791 w 921791"/>
                  <a:gd name="connsiteY4" fmla="*/ 0 h 931294"/>
                  <a:gd name="connsiteX5" fmla="*/ 757600 w 921791"/>
                  <a:gd name="connsiteY5" fmla="*/ 931294 h 931294"/>
                  <a:gd name="connsiteX6" fmla="*/ 564901 w 921791"/>
                  <a:gd name="connsiteY6" fmla="*/ 931294 h 931294"/>
                  <a:gd name="connsiteX7" fmla="*/ 300400 w 921791"/>
                  <a:gd name="connsiteY7" fmla="*/ 320462 h 931294"/>
                  <a:gd name="connsiteX8" fmla="*/ 192700 w 921791"/>
                  <a:gd name="connsiteY8" fmla="*/ 931294 h 931294"/>
                  <a:gd name="connsiteX9" fmla="*/ 0 w 921791"/>
                  <a:gd name="connsiteY9" fmla="*/ 931294 h 931294"/>
                  <a:gd name="connsiteX10" fmla="*/ 164191 w 921791"/>
                  <a:gd name="connsiteY10" fmla="*/ 0 h 931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1791" h="931294">
                    <a:moveTo>
                      <a:pt x="164191" y="0"/>
                    </a:moveTo>
                    <a:cubicBezTo>
                      <a:pt x="228072" y="0"/>
                      <a:pt x="292481" y="0"/>
                      <a:pt x="356363" y="0"/>
                    </a:cubicBezTo>
                    <a:cubicBezTo>
                      <a:pt x="445057" y="204314"/>
                      <a:pt x="533224" y="408101"/>
                      <a:pt x="621919" y="612416"/>
                    </a:cubicBezTo>
                    <a:cubicBezTo>
                      <a:pt x="658347" y="408101"/>
                      <a:pt x="693719" y="204314"/>
                      <a:pt x="730147" y="0"/>
                    </a:cubicBezTo>
                    <a:cubicBezTo>
                      <a:pt x="794028" y="0"/>
                      <a:pt x="857910" y="0"/>
                      <a:pt x="921791" y="0"/>
                    </a:cubicBezTo>
                    <a:cubicBezTo>
                      <a:pt x="867413" y="310432"/>
                      <a:pt x="811979" y="620863"/>
                      <a:pt x="757600" y="931294"/>
                    </a:cubicBezTo>
                    <a:cubicBezTo>
                      <a:pt x="693191" y="931294"/>
                      <a:pt x="629310" y="931294"/>
                      <a:pt x="564901" y="931294"/>
                    </a:cubicBezTo>
                    <a:cubicBezTo>
                      <a:pt x="476734" y="727508"/>
                      <a:pt x="388567" y="524249"/>
                      <a:pt x="300400" y="320462"/>
                    </a:cubicBezTo>
                    <a:cubicBezTo>
                      <a:pt x="264500" y="524249"/>
                      <a:pt x="228600" y="727508"/>
                      <a:pt x="192700" y="931294"/>
                    </a:cubicBezTo>
                    <a:cubicBezTo>
                      <a:pt x="128290" y="931294"/>
                      <a:pt x="64409" y="931294"/>
                      <a:pt x="0" y="931294"/>
                    </a:cubicBezTo>
                    <a:cubicBezTo>
                      <a:pt x="54378" y="620863"/>
                      <a:pt x="109285" y="310432"/>
                      <a:pt x="164191" y="0"/>
                    </a:cubicBezTo>
                    <a:close/>
                  </a:path>
                </a:pathLst>
              </a:custGeom>
              <a:grpFill/>
              <a:ln w="52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78" name="Полилиния: фигура 77">
                <a:extLst>
                  <a:ext uri="{FF2B5EF4-FFF2-40B4-BE49-F238E27FC236}">
                    <a16:creationId xmlns:a16="http://schemas.microsoft.com/office/drawing/2014/main" id="{3C49F6FA-A1D7-C50A-3A7A-4CA44FE0BC73}"/>
                  </a:ext>
                </a:extLst>
              </p:cNvPr>
              <p:cNvSpPr/>
              <p:nvPr/>
            </p:nvSpPr>
            <p:spPr>
              <a:xfrm>
                <a:off x="4603676" y="3398511"/>
                <a:ext cx="356890" cy="931294"/>
              </a:xfrm>
              <a:custGeom>
                <a:avLst/>
                <a:gdLst>
                  <a:gd name="connsiteX0" fmla="*/ 164191 w 356890"/>
                  <a:gd name="connsiteY0" fmla="*/ 0 h 931294"/>
                  <a:gd name="connsiteX1" fmla="*/ 356890 w 356890"/>
                  <a:gd name="connsiteY1" fmla="*/ 0 h 931294"/>
                  <a:gd name="connsiteX2" fmla="*/ 192700 w 356890"/>
                  <a:gd name="connsiteY2" fmla="*/ 931294 h 931294"/>
                  <a:gd name="connsiteX3" fmla="*/ 0 w 356890"/>
                  <a:gd name="connsiteY3" fmla="*/ 931294 h 931294"/>
                  <a:gd name="connsiteX4" fmla="*/ 164191 w 356890"/>
                  <a:gd name="connsiteY4" fmla="*/ 0 h 931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6890" h="931294">
                    <a:moveTo>
                      <a:pt x="164191" y="0"/>
                    </a:moveTo>
                    <a:cubicBezTo>
                      <a:pt x="228072" y="0"/>
                      <a:pt x="292481" y="0"/>
                      <a:pt x="356890" y="0"/>
                    </a:cubicBezTo>
                    <a:cubicBezTo>
                      <a:pt x="301984" y="310432"/>
                      <a:pt x="247606" y="620863"/>
                      <a:pt x="192700" y="931294"/>
                    </a:cubicBezTo>
                    <a:cubicBezTo>
                      <a:pt x="128290" y="931294"/>
                      <a:pt x="64409" y="931294"/>
                      <a:pt x="0" y="931294"/>
                    </a:cubicBezTo>
                    <a:cubicBezTo>
                      <a:pt x="54378" y="620863"/>
                      <a:pt x="109285" y="310432"/>
                      <a:pt x="164191" y="0"/>
                    </a:cubicBezTo>
                    <a:close/>
                  </a:path>
                </a:pathLst>
              </a:custGeom>
              <a:grpFill/>
              <a:ln w="52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79" name="Полилиния: фигура 78">
                <a:extLst>
                  <a:ext uri="{FF2B5EF4-FFF2-40B4-BE49-F238E27FC236}">
                    <a16:creationId xmlns:a16="http://schemas.microsoft.com/office/drawing/2014/main" id="{A3A44699-2031-4E90-794D-5A5AB3B0E5DD}"/>
                  </a:ext>
                </a:extLst>
              </p:cNvPr>
              <p:cNvSpPr/>
              <p:nvPr/>
            </p:nvSpPr>
            <p:spPr>
              <a:xfrm>
                <a:off x="4961095" y="3398511"/>
                <a:ext cx="921791" cy="931294"/>
              </a:xfrm>
              <a:custGeom>
                <a:avLst/>
                <a:gdLst>
                  <a:gd name="connsiteX0" fmla="*/ 0 w 921791"/>
                  <a:gd name="connsiteY0" fmla="*/ 931294 h 931294"/>
                  <a:gd name="connsiteX1" fmla="*/ 164191 w 921791"/>
                  <a:gd name="connsiteY1" fmla="*/ 0 h 931294"/>
                  <a:gd name="connsiteX2" fmla="*/ 356363 w 921791"/>
                  <a:gd name="connsiteY2" fmla="*/ 0 h 931294"/>
                  <a:gd name="connsiteX3" fmla="*/ 621919 w 921791"/>
                  <a:gd name="connsiteY3" fmla="*/ 612416 h 931294"/>
                  <a:gd name="connsiteX4" fmla="*/ 729619 w 921791"/>
                  <a:gd name="connsiteY4" fmla="*/ 0 h 931294"/>
                  <a:gd name="connsiteX5" fmla="*/ 921791 w 921791"/>
                  <a:gd name="connsiteY5" fmla="*/ 0 h 931294"/>
                  <a:gd name="connsiteX6" fmla="*/ 757600 w 921791"/>
                  <a:gd name="connsiteY6" fmla="*/ 931294 h 931294"/>
                  <a:gd name="connsiteX7" fmla="*/ 564900 w 921791"/>
                  <a:gd name="connsiteY7" fmla="*/ 931294 h 931294"/>
                  <a:gd name="connsiteX8" fmla="*/ 300400 w 921791"/>
                  <a:gd name="connsiteY8" fmla="*/ 320462 h 931294"/>
                  <a:gd name="connsiteX9" fmla="*/ 192700 w 921791"/>
                  <a:gd name="connsiteY9" fmla="*/ 931294 h 931294"/>
                  <a:gd name="connsiteX10" fmla="*/ 0 w 921791"/>
                  <a:gd name="connsiteY10" fmla="*/ 931294 h 931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1791" h="931294">
                    <a:moveTo>
                      <a:pt x="0" y="931294"/>
                    </a:moveTo>
                    <a:cubicBezTo>
                      <a:pt x="54906" y="620863"/>
                      <a:pt x="109285" y="310432"/>
                      <a:pt x="164191" y="0"/>
                    </a:cubicBezTo>
                    <a:cubicBezTo>
                      <a:pt x="228072" y="0"/>
                      <a:pt x="292481" y="0"/>
                      <a:pt x="356363" y="0"/>
                    </a:cubicBezTo>
                    <a:cubicBezTo>
                      <a:pt x="445057" y="204314"/>
                      <a:pt x="533224" y="408629"/>
                      <a:pt x="621919" y="612416"/>
                    </a:cubicBezTo>
                    <a:cubicBezTo>
                      <a:pt x="657819" y="408101"/>
                      <a:pt x="693719" y="203787"/>
                      <a:pt x="729619" y="0"/>
                    </a:cubicBezTo>
                    <a:cubicBezTo>
                      <a:pt x="793501" y="0"/>
                      <a:pt x="857382" y="0"/>
                      <a:pt x="921791" y="0"/>
                    </a:cubicBezTo>
                    <a:cubicBezTo>
                      <a:pt x="866885" y="310432"/>
                      <a:pt x="812507" y="620863"/>
                      <a:pt x="757600" y="931294"/>
                    </a:cubicBezTo>
                    <a:cubicBezTo>
                      <a:pt x="693191" y="931294"/>
                      <a:pt x="629310" y="931294"/>
                      <a:pt x="564900" y="931294"/>
                    </a:cubicBezTo>
                    <a:cubicBezTo>
                      <a:pt x="476734" y="727508"/>
                      <a:pt x="388567" y="523721"/>
                      <a:pt x="300400" y="320462"/>
                    </a:cubicBezTo>
                    <a:cubicBezTo>
                      <a:pt x="264500" y="524249"/>
                      <a:pt x="228600" y="727508"/>
                      <a:pt x="192700" y="931294"/>
                    </a:cubicBezTo>
                    <a:cubicBezTo>
                      <a:pt x="128290" y="931294"/>
                      <a:pt x="63881" y="931294"/>
                      <a:pt x="0" y="931294"/>
                    </a:cubicBezTo>
                    <a:close/>
                  </a:path>
                </a:pathLst>
              </a:custGeom>
              <a:grpFill/>
              <a:ln w="52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80" name="Полилиния: фигура 79">
                <a:extLst>
                  <a:ext uri="{FF2B5EF4-FFF2-40B4-BE49-F238E27FC236}">
                    <a16:creationId xmlns:a16="http://schemas.microsoft.com/office/drawing/2014/main" id="{D9C0F3E5-DBDE-20D5-D935-0F62A7E40C08}"/>
                  </a:ext>
                </a:extLst>
              </p:cNvPr>
              <p:cNvSpPr/>
              <p:nvPr/>
            </p:nvSpPr>
            <p:spPr>
              <a:xfrm>
                <a:off x="7120388" y="3398189"/>
                <a:ext cx="810815" cy="931088"/>
              </a:xfrm>
              <a:custGeom>
                <a:avLst/>
                <a:gdLst>
                  <a:gd name="connsiteX0" fmla="*/ 136738 w 810815"/>
                  <a:gd name="connsiteY0" fmla="*/ 155538 h 931088"/>
                  <a:gd name="connsiteX1" fmla="*/ 164191 w 810815"/>
                  <a:gd name="connsiteY1" fmla="*/ 322 h 931088"/>
                  <a:gd name="connsiteX2" fmla="*/ 423940 w 810815"/>
                  <a:gd name="connsiteY2" fmla="*/ 322 h 931088"/>
                  <a:gd name="connsiteX3" fmla="*/ 677881 w 810815"/>
                  <a:gd name="connsiteY3" fmla="*/ 27247 h 931088"/>
                  <a:gd name="connsiteX4" fmla="*/ 792445 w 810815"/>
                  <a:gd name="connsiteY4" fmla="*/ 130724 h 931088"/>
                  <a:gd name="connsiteX5" fmla="*/ 799836 w 810815"/>
                  <a:gd name="connsiteY5" fmla="*/ 309169 h 931088"/>
                  <a:gd name="connsiteX6" fmla="*/ 702695 w 810815"/>
                  <a:gd name="connsiteY6" fmla="*/ 476000 h 931088"/>
                  <a:gd name="connsiteX7" fmla="*/ 593938 w 810815"/>
                  <a:gd name="connsiteY7" fmla="*/ 542521 h 931088"/>
                  <a:gd name="connsiteX8" fmla="*/ 710085 w 810815"/>
                  <a:gd name="connsiteY8" fmla="*/ 871958 h 931088"/>
                  <a:gd name="connsiteX9" fmla="*/ 728036 w 810815"/>
                  <a:gd name="connsiteY9" fmla="*/ 931088 h 931088"/>
                  <a:gd name="connsiteX10" fmla="*/ 519498 w 810815"/>
                  <a:gd name="connsiteY10" fmla="*/ 931088 h 931088"/>
                  <a:gd name="connsiteX11" fmla="*/ 404934 w 810815"/>
                  <a:gd name="connsiteY11" fmla="*/ 590564 h 931088"/>
                  <a:gd name="connsiteX12" fmla="*/ 252886 w 810815"/>
                  <a:gd name="connsiteY12" fmla="*/ 590564 h 931088"/>
                  <a:gd name="connsiteX13" fmla="*/ 192700 w 810815"/>
                  <a:gd name="connsiteY13" fmla="*/ 931088 h 931088"/>
                  <a:gd name="connsiteX14" fmla="*/ 0 w 810815"/>
                  <a:gd name="connsiteY14" fmla="*/ 931088 h 931088"/>
                  <a:gd name="connsiteX15" fmla="*/ 110868 w 810815"/>
                  <a:gd name="connsiteY15" fmla="*/ 302834 h 931088"/>
                  <a:gd name="connsiteX16" fmla="*/ 303568 w 810815"/>
                  <a:gd name="connsiteY16" fmla="*/ 302834 h 931088"/>
                  <a:gd name="connsiteX17" fmla="*/ 280339 w 810815"/>
                  <a:gd name="connsiteY17" fmla="*/ 434820 h 931088"/>
                  <a:gd name="connsiteX18" fmla="*/ 435026 w 810815"/>
                  <a:gd name="connsiteY18" fmla="*/ 434820 h 931088"/>
                  <a:gd name="connsiteX19" fmla="*/ 545895 w 810815"/>
                  <a:gd name="connsiteY19" fmla="*/ 403144 h 931088"/>
                  <a:gd name="connsiteX20" fmla="*/ 611888 w 810815"/>
                  <a:gd name="connsiteY20" fmla="*/ 282244 h 931088"/>
                  <a:gd name="connsiteX21" fmla="*/ 583379 w 810815"/>
                  <a:gd name="connsiteY21" fmla="*/ 185630 h 931088"/>
                  <a:gd name="connsiteX22" fmla="*/ 476734 w 810815"/>
                  <a:gd name="connsiteY22" fmla="*/ 155010 h 931088"/>
                  <a:gd name="connsiteX23" fmla="*/ 136738 w 810815"/>
                  <a:gd name="connsiteY23" fmla="*/ 155538 h 931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810815" h="931088">
                    <a:moveTo>
                      <a:pt x="136738" y="155538"/>
                    </a:moveTo>
                    <a:cubicBezTo>
                      <a:pt x="145713" y="103799"/>
                      <a:pt x="155216" y="52060"/>
                      <a:pt x="164191" y="322"/>
                    </a:cubicBezTo>
                    <a:cubicBezTo>
                      <a:pt x="250774" y="322"/>
                      <a:pt x="337357" y="322"/>
                      <a:pt x="423940" y="322"/>
                    </a:cubicBezTo>
                    <a:cubicBezTo>
                      <a:pt x="508939" y="322"/>
                      <a:pt x="597634" y="-4958"/>
                      <a:pt x="677881" y="27247"/>
                    </a:cubicBezTo>
                    <a:cubicBezTo>
                      <a:pt x="726980" y="45725"/>
                      <a:pt x="771328" y="81625"/>
                      <a:pt x="792445" y="130724"/>
                    </a:cubicBezTo>
                    <a:cubicBezTo>
                      <a:pt x="817786" y="186686"/>
                      <a:pt x="813563" y="250568"/>
                      <a:pt x="799836" y="309169"/>
                    </a:cubicBezTo>
                    <a:cubicBezTo>
                      <a:pt x="785054" y="373051"/>
                      <a:pt x="751793" y="432708"/>
                      <a:pt x="702695" y="476000"/>
                    </a:cubicBezTo>
                    <a:cubicBezTo>
                      <a:pt x="670490" y="504509"/>
                      <a:pt x="633006" y="525627"/>
                      <a:pt x="593938" y="542521"/>
                    </a:cubicBezTo>
                    <a:cubicBezTo>
                      <a:pt x="632478" y="652333"/>
                      <a:pt x="671546" y="762146"/>
                      <a:pt x="710085" y="871958"/>
                    </a:cubicBezTo>
                    <a:cubicBezTo>
                      <a:pt x="716949" y="891492"/>
                      <a:pt x="725396" y="910498"/>
                      <a:pt x="728036" y="931088"/>
                    </a:cubicBezTo>
                    <a:cubicBezTo>
                      <a:pt x="658347" y="931088"/>
                      <a:pt x="589187" y="931088"/>
                      <a:pt x="519498" y="931088"/>
                    </a:cubicBezTo>
                    <a:cubicBezTo>
                      <a:pt x="481486" y="817580"/>
                      <a:pt x="443473" y="704072"/>
                      <a:pt x="404934" y="590564"/>
                    </a:cubicBezTo>
                    <a:cubicBezTo>
                      <a:pt x="354251" y="590564"/>
                      <a:pt x="303568" y="590564"/>
                      <a:pt x="252886" y="590564"/>
                    </a:cubicBezTo>
                    <a:cubicBezTo>
                      <a:pt x="232824" y="704072"/>
                      <a:pt x="212762" y="817580"/>
                      <a:pt x="192700" y="931088"/>
                    </a:cubicBezTo>
                    <a:cubicBezTo>
                      <a:pt x="128291" y="931088"/>
                      <a:pt x="64410" y="931088"/>
                      <a:pt x="0" y="931088"/>
                    </a:cubicBezTo>
                    <a:cubicBezTo>
                      <a:pt x="36956" y="721494"/>
                      <a:pt x="73912" y="512428"/>
                      <a:pt x="110868" y="302834"/>
                    </a:cubicBezTo>
                    <a:cubicBezTo>
                      <a:pt x="175278" y="302834"/>
                      <a:pt x="239159" y="302834"/>
                      <a:pt x="303568" y="302834"/>
                    </a:cubicBezTo>
                    <a:cubicBezTo>
                      <a:pt x="296177" y="346654"/>
                      <a:pt x="288258" y="391001"/>
                      <a:pt x="280339" y="434820"/>
                    </a:cubicBezTo>
                    <a:cubicBezTo>
                      <a:pt x="332077" y="434820"/>
                      <a:pt x="383288" y="434820"/>
                      <a:pt x="435026" y="434820"/>
                    </a:cubicBezTo>
                    <a:cubicBezTo>
                      <a:pt x="474094" y="434820"/>
                      <a:pt x="513690" y="425845"/>
                      <a:pt x="545895" y="403144"/>
                    </a:cubicBezTo>
                    <a:cubicBezTo>
                      <a:pt x="584963" y="375690"/>
                      <a:pt x="607665" y="329231"/>
                      <a:pt x="611888" y="282244"/>
                    </a:cubicBezTo>
                    <a:cubicBezTo>
                      <a:pt x="616112" y="248456"/>
                      <a:pt x="609776" y="209916"/>
                      <a:pt x="583379" y="185630"/>
                    </a:cubicBezTo>
                    <a:cubicBezTo>
                      <a:pt x="554870" y="159233"/>
                      <a:pt x="513690" y="156065"/>
                      <a:pt x="476734" y="155010"/>
                    </a:cubicBezTo>
                    <a:cubicBezTo>
                      <a:pt x="363226" y="155538"/>
                      <a:pt x="250246" y="155538"/>
                      <a:pt x="136738" y="155538"/>
                    </a:cubicBezTo>
                    <a:close/>
                  </a:path>
                </a:pathLst>
              </a:custGeom>
              <a:grpFill/>
              <a:ln w="52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81" name="Полилиния: фигура 80">
                <a:extLst>
                  <a:ext uri="{FF2B5EF4-FFF2-40B4-BE49-F238E27FC236}">
                    <a16:creationId xmlns:a16="http://schemas.microsoft.com/office/drawing/2014/main" id="{C7DF3E16-2B6A-3BB7-4482-02B332298AFD}"/>
                  </a:ext>
                </a:extLst>
              </p:cNvPr>
              <p:cNvSpPr/>
              <p:nvPr/>
            </p:nvSpPr>
            <p:spPr>
              <a:xfrm>
                <a:off x="7984934" y="3398511"/>
                <a:ext cx="829628" cy="946604"/>
              </a:xfrm>
              <a:custGeom>
                <a:avLst/>
                <a:gdLst>
                  <a:gd name="connsiteX0" fmla="*/ 114263 w 829628"/>
                  <a:gd name="connsiteY0" fmla="*/ 0 h 946604"/>
                  <a:gd name="connsiteX1" fmla="*/ 306963 w 829628"/>
                  <a:gd name="connsiteY1" fmla="*/ 0 h 946604"/>
                  <a:gd name="connsiteX2" fmla="*/ 214573 w 829628"/>
                  <a:gd name="connsiteY2" fmla="*/ 525305 h 946604"/>
                  <a:gd name="connsiteX3" fmla="*/ 194511 w 829628"/>
                  <a:gd name="connsiteY3" fmla="*/ 645676 h 946604"/>
                  <a:gd name="connsiteX4" fmla="*/ 226716 w 829628"/>
                  <a:gd name="connsiteY4" fmla="*/ 755489 h 946604"/>
                  <a:gd name="connsiteX5" fmla="*/ 357646 w 829628"/>
                  <a:gd name="connsiteY5" fmla="*/ 788221 h 946604"/>
                  <a:gd name="connsiteX6" fmla="*/ 488048 w 829628"/>
                  <a:gd name="connsiteY6" fmla="*/ 718533 h 946604"/>
                  <a:gd name="connsiteX7" fmla="*/ 532396 w 829628"/>
                  <a:gd name="connsiteY7" fmla="*/ 588658 h 946604"/>
                  <a:gd name="connsiteX8" fmla="*/ 636401 w 829628"/>
                  <a:gd name="connsiteY8" fmla="*/ 0 h 946604"/>
                  <a:gd name="connsiteX9" fmla="*/ 829628 w 829628"/>
                  <a:gd name="connsiteY9" fmla="*/ 0 h 946604"/>
                  <a:gd name="connsiteX10" fmla="*/ 719288 w 829628"/>
                  <a:gd name="connsiteY10" fmla="*/ 624559 h 946604"/>
                  <a:gd name="connsiteX11" fmla="*/ 508110 w 829628"/>
                  <a:gd name="connsiteY11" fmla="*/ 901729 h 946604"/>
                  <a:gd name="connsiteX12" fmla="*/ 320162 w 829628"/>
                  <a:gd name="connsiteY12" fmla="*/ 946605 h 946604"/>
                  <a:gd name="connsiteX13" fmla="*/ 293237 w 829628"/>
                  <a:gd name="connsiteY13" fmla="*/ 946605 h 946604"/>
                  <a:gd name="connsiteX14" fmla="*/ 82587 w 829628"/>
                  <a:gd name="connsiteY14" fmla="*/ 877444 h 946604"/>
                  <a:gd name="connsiteX15" fmla="*/ 1812 w 829628"/>
                  <a:gd name="connsiteY15" fmla="*/ 720116 h 946604"/>
                  <a:gd name="connsiteX16" fmla="*/ 9731 w 829628"/>
                  <a:gd name="connsiteY16" fmla="*/ 597105 h 946604"/>
                  <a:gd name="connsiteX17" fmla="*/ 114263 w 829628"/>
                  <a:gd name="connsiteY17" fmla="*/ 0 h 94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29628" h="946604">
                    <a:moveTo>
                      <a:pt x="114263" y="0"/>
                    </a:moveTo>
                    <a:cubicBezTo>
                      <a:pt x="178673" y="0"/>
                      <a:pt x="242554" y="0"/>
                      <a:pt x="306963" y="0"/>
                    </a:cubicBezTo>
                    <a:cubicBezTo>
                      <a:pt x="276343" y="175278"/>
                      <a:pt x="245194" y="350027"/>
                      <a:pt x="214573" y="525305"/>
                    </a:cubicBezTo>
                    <a:cubicBezTo>
                      <a:pt x="208238" y="565429"/>
                      <a:pt x="198735" y="605025"/>
                      <a:pt x="194511" y="645676"/>
                    </a:cubicBezTo>
                    <a:cubicBezTo>
                      <a:pt x="190815" y="684216"/>
                      <a:pt x="196095" y="728036"/>
                      <a:pt x="226716" y="755489"/>
                    </a:cubicBezTo>
                    <a:cubicBezTo>
                      <a:pt x="261560" y="787693"/>
                      <a:pt x="312243" y="791917"/>
                      <a:pt x="357646" y="788221"/>
                    </a:cubicBezTo>
                    <a:cubicBezTo>
                      <a:pt x="407801" y="783998"/>
                      <a:pt x="458484" y="760240"/>
                      <a:pt x="488048" y="718533"/>
                    </a:cubicBezTo>
                    <a:cubicBezTo>
                      <a:pt x="515501" y="680521"/>
                      <a:pt x="525005" y="634061"/>
                      <a:pt x="532396" y="588658"/>
                    </a:cubicBezTo>
                    <a:cubicBezTo>
                      <a:pt x="566712" y="392263"/>
                      <a:pt x="601557" y="196395"/>
                      <a:pt x="636401" y="0"/>
                    </a:cubicBezTo>
                    <a:cubicBezTo>
                      <a:pt x="700810" y="0"/>
                      <a:pt x="765219" y="0"/>
                      <a:pt x="829628" y="0"/>
                    </a:cubicBezTo>
                    <a:cubicBezTo>
                      <a:pt x="792672" y="208538"/>
                      <a:pt x="756244" y="416548"/>
                      <a:pt x="719288" y="624559"/>
                    </a:cubicBezTo>
                    <a:cubicBezTo>
                      <a:pt x="698698" y="743874"/>
                      <a:pt x="618978" y="851575"/>
                      <a:pt x="508110" y="901729"/>
                    </a:cubicBezTo>
                    <a:cubicBezTo>
                      <a:pt x="449508" y="930238"/>
                      <a:pt x="384571" y="939741"/>
                      <a:pt x="320162" y="946605"/>
                    </a:cubicBezTo>
                    <a:lnTo>
                      <a:pt x="293237" y="946605"/>
                    </a:lnTo>
                    <a:cubicBezTo>
                      <a:pt x="219325" y="939741"/>
                      <a:pt x="141188" y="926543"/>
                      <a:pt x="82587" y="877444"/>
                    </a:cubicBezTo>
                    <a:cubicBezTo>
                      <a:pt x="35072" y="839432"/>
                      <a:pt x="7619" y="780302"/>
                      <a:pt x="1812" y="720116"/>
                    </a:cubicBezTo>
                    <a:cubicBezTo>
                      <a:pt x="-2940" y="678937"/>
                      <a:pt x="2339" y="637757"/>
                      <a:pt x="9731" y="597105"/>
                    </a:cubicBezTo>
                    <a:cubicBezTo>
                      <a:pt x="44047" y="398598"/>
                      <a:pt x="78891" y="199563"/>
                      <a:pt x="114263" y="0"/>
                    </a:cubicBezTo>
                    <a:close/>
                  </a:path>
                </a:pathLst>
              </a:custGeom>
              <a:grpFill/>
              <a:ln w="52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82" name="Полилиния: фигура 81">
                <a:extLst>
                  <a:ext uri="{FF2B5EF4-FFF2-40B4-BE49-F238E27FC236}">
                    <a16:creationId xmlns:a16="http://schemas.microsoft.com/office/drawing/2014/main" id="{AF2528DB-0F3E-FFB4-F974-F0B2AD16F845}"/>
                  </a:ext>
                </a:extLst>
              </p:cNvPr>
              <p:cNvSpPr/>
              <p:nvPr/>
            </p:nvSpPr>
            <p:spPr>
              <a:xfrm>
                <a:off x="1045330" y="3701551"/>
                <a:ext cx="303568" cy="628254"/>
              </a:xfrm>
              <a:custGeom>
                <a:avLst/>
                <a:gdLst>
                  <a:gd name="connsiteX0" fmla="*/ 110868 w 303568"/>
                  <a:gd name="connsiteY0" fmla="*/ 0 h 628254"/>
                  <a:gd name="connsiteX1" fmla="*/ 303568 w 303568"/>
                  <a:gd name="connsiteY1" fmla="*/ 0 h 628254"/>
                  <a:gd name="connsiteX2" fmla="*/ 192700 w 303568"/>
                  <a:gd name="connsiteY2" fmla="*/ 628254 h 628254"/>
                  <a:gd name="connsiteX3" fmla="*/ 0 w 303568"/>
                  <a:gd name="connsiteY3" fmla="*/ 628254 h 628254"/>
                  <a:gd name="connsiteX4" fmla="*/ 110868 w 303568"/>
                  <a:gd name="connsiteY4" fmla="*/ 0 h 628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568" h="628254">
                    <a:moveTo>
                      <a:pt x="110868" y="0"/>
                    </a:moveTo>
                    <a:cubicBezTo>
                      <a:pt x="175278" y="0"/>
                      <a:pt x="239159" y="0"/>
                      <a:pt x="303568" y="0"/>
                    </a:cubicBezTo>
                    <a:cubicBezTo>
                      <a:pt x="266612" y="209594"/>
                      <a:pt x="229656" y="418660"/>
                      <a:pt x="192700" y="628254"/>
                    </a:cubicBezTo>
                    <a:cubicBezTo>
                      <a:pt x="128291" y="628254"/>
                      <a:pt x="64409" y="628254"/>
                      <a:pt x="0" y="628254"/>
                    </a:cubicBezTo>
                    <a:cubicBezTo>
                      <a:pt x="36956" y="418660"/>
                      <a:pt x="73912" y="209594"/>
                      <a:pt x="110868" y="0"/>
                    </a:cubicBezTo>
                    <a:close/>
                  </a:path>
                </a:pathLst>
              </a:custGeom>
              <a:grpFill/>
              <a:ln w="52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83" name="Полилиния: фигура 82">
                <a:extLst>
                  <a:ext uri="{FF2B5EF4-FFF2-40B4-BE49-F238E27FC236}">
                    <a16:creationId xmlns:a16="http://schemas.microsoft.com/office/drawing/2014/main" id="{F318ED14-0D4E-1962-87D4-97219CECB7CB}"/>
                  </a:ext>
                </a:extLst>
              </p:cNvPr>
              <p:cNvSpPr/>
              <p:nvPr/>
            </p:nvSpPr>
            <p:spPr>
              <a:xfrm>
                <a:off x="95557" y="3856767"/>
                <a:ext cx="386983" cy="148880"/>
              </a:xfrm>
              <a:custGeom>
                <a:avLst/>
                <a:gdLst>
                  <a:gd name="connsiteX0" fmla="*/ 26397 w 386983"/>
                  <a:gd name="connsiteY0" fmla="*/ 0 h 148880"/>
                  <a:gd name="connsiteX1" fmla="*/ 386983 w 386983"/>
                  <a:gd name="connsiteY1" fmla="*/ 0 h 148880"/>
                  <a:gd name="connsiteX2" fmla="*/ 360586 w 386983"/>
                  <a:gd name="connsiteY2" fmla="*/ 148880 h 148880"/>
                  <a:gd name="connsiteX3" fmla="*/ 0 w 386983"/>
                  <a:gd name="connsiteY3" fmla="*/ 148880 h 148880"/>
                  <a:gd name="connsiteX4" fmla="*/ 26397 w 386983"/>
                  <a:gd name="connsiteY4" fmla="*/ 0 h 148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983" h="148880">
                    <a:moveTo>
                      <a:pt x="26397" y="0"/>
                    </a:moveTo>
                    <a:cubicBezTo>
                      <a:pt x="146769" y="0"/>
                      <a:pt x="267140" y="0"/>
                      <a:pt x="386983" y="0"/>
                    </a:cubicBezTo>
                    <a:cubicBezTo>
                      <a:pt x="378008" y="49627"/>
                      <a:pt x="369561" y="99254"/>
                      <a:pt x="360586" y="148880"/>
                    </a:cubicBezTo>
                    <a:cubicBezTo>
                      <a:pt x="240215" y="148880"/>
                      <a:pt x="119843" y="148880"/>
                      <a:pt x="0" y="148880"/>
                    </a:cubicBezTo>
                    <a:cubicBezTo>
                      <a:pt x="8447" y="99254"/>
                      <a:pt x="17422" y="49627"/>
                      <a:pt x="26397" y="0"/>
                    </a:cubicBezTo>
                    <a:close/>
                  </a:path>
                </a:pathLst>
              </a:custGeom>
              <a:grpFill/>
              <a:ln w="52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84" name="Полилиния: фигура 83">
                <a:extLst>
                  <a:ext uri="{FF2B5EF4-FFF2-40B4-BE49-F238E27FC236}">
                    <a16:creationId xmlns:a16="http://schemas.microsoft.com/office/drawing/2014/main" id="{A7E2E1DF-3C3A-4A26-0BB4-F6B93A29A608}"/>
                  </a:ext>
                </a:extLst>
              </p:cNvPr>
              <p:cNvSpPr/>
              <p:nvPr/>
            </p:nvSpPr>
            <p:spPr>
              <a:xfrm>
                <a:off x="6764608" y="4139658"/>
                <a:ext cx="213764" cy="197652"/>
              </a:xfrm>
              <a:custGeom>
                <a:avLst/>
                <a:gdLst>
                  <a:gd name="connsiteX0" fmla="*/ 90224 w 213764"/>
                  <a:gd name="connsiteY0" fmla="*/ 4310 h 197652"/>
                  <a:gd name="connsiteX1" fmla="*/ 201093 w 213764"/>
                  <a:gd name="connsiteY1" fmla="*/ 35459 h 197652"/>
                  <a:gd name="connsiteX2" fmla="*/ 190006 w 213764"/>
                  <a:gd name="connsiteY2" fmla="*/ 150023 h 197652"/>
                  <a:gd name="connsiteX3" fmla="*/ 42709 w 213764"/>
                  <a:gd name="connsiteY3" fmla="*/ 188035 h 197652"/>
                  <a:gd name="connsiteX4" fmla="*/ 1002 w 213764"/>
                  <a:gd name="connsiteY4" fmla="*/ 106204 h 197652"/>
                  <a:gd name="connsiteX5" fmla="*/ 90224 w 213764"/>
                  <a:gd name="connsiteY5" fmla="*/ 4310 h 197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764" h="197652">
                    <a:moveTo>
                      <a:pt x="90224" y="4310"/>
                    </a:moveTo>
                    <a:cubicBezTo>
                      <a:pt x="128764" y="-5720"/>
                      <a:pt x="176807" y="615"/>
                      <a:pt x="201093" y="35459"/>
                    </a:cubicBezTo>
                    <a:cubicBezTo>
                      <a:pt x="223266" y="70303"/>
                      <a:pt x="214291" y="118347"/>
                      <a:pt x="190006" y="150023"/>
                    </a:cubicBezTo>
                    <a:cubicBezTo>
                      <a:pt x="157273" y="193843"/>
                      <a:pt x="92336" y="209681"/>
                      <a:pt x="42709" y="188035"/>
                    </a:cubicBezTo>
                    <a:cubicBezTo>
                      <a:pt x="11560" y="174836"/>
                      <a:pt x="-4278" y="138408"/>
                      <a:pt x="1002" y="106204"/>
                    </a:cubicBezTo>
                    <a:cubicBezTo>
                      <a:pt x="5753" y="57633"/>
                      <a:pt x="43237" y="15925"/>
                      <a:pt x="90224" y="4310"/>
                    </a:cubicBezTo>
                    <a:close/>
                  </a:path>
                </a:pathLst>
              </a:custGeom>
              <a:grpFill/>
              <a:ln w="52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  <p:cxnSp>
        <p:nvCxnSpPr>
          <p:cNvPr id="102" name="Google Shape;177;p30">
            <a:extLst>
              <a:ext uri="{FF2B5EF4-FFF2-40B4-BE49-F238E27FC236}">
                <a16:creationId xmlns:a16="http://schemas.microsoft.com/office/drawing/2014/main" id="{B0625130-0E47-00BD-88BC-E026DB9B6AC8}"/>
              </a:ext>
            </a:extLst>
          </p:cNvPr>
          <p:cNvCxnSpPr>
            <a:cxnSpLocks/>
          </p:cNvCxnSpPr>
          <p:nvPr/>
        </p:nvCxnSpPr>
        <p:spPr>
          <a:xfrm rot="10800000" flipH="1">
            <a:off x="3404148" y="1923678"/>
            <a:ext cx="2335705" cy="1575"/>
          </a:xfrm>
          <a:prstGeom prst="straightConnector1">
            <a:avLst/>
          </a:prstGeom>
          <a:noFill/>
          <a:ln w="19050" cap="flat" cmpd="sng">
            <a:solidFill>
              <a:srgbClr val="F5C92A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04" name="TextBox 103">
            <a:extLst>
              <a:ext uri="{FF2B5EF4-FFF2-40B4-BE49-F238E27FC236}">
                <a16:creationId xmlns:a16="http://schemas.microsoft.com/office/drawing/2014/main" id="{74768877-0B9D-736A-8806-796601CC2FD5}"/>
              </a:ext>
            </a:extLst>
          </p:cNvPr>
          <p:cNvSpPr txBox="1"/>
          <p:nvPr/>
        </p:nvSpPr>
        <p:spPr>
          <a:xfrm>
            <a:off x="296300" y="2499742"/>
            <a:ext cx="1074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Feedback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0AB531BF-7C28-26A8-5A08-546370D9B707}"/>
              </a:ext>
            </a:extLst>
          </p:cNvPr>
          <p:cNvSpPr txBox="1"/>
          <p:nvPr/>
        </p:nvSpPr>
        <p:spPr>
          <a:xfrm>
            <a:off x="5791986" y="4614222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err="1">
                <a:solidFill>
                  <a:schemeClr val="bg1"/>
                </a:solidFill>
              </a:rPr>
              <a:t>http</a:t>
            </a:r>
            <a:r>
              <a:rPr lang="ru-RU" dirty="0">
                <a:solidFill>
                  <a:schemeClr val="bg1"/>
                </a:solidFill>
              </a:rPr>
              <a:t>://</a:t>
            </a:r>
            <a:r>
              <a:rPr lang="ru-RU" dirty="0" err="1">
                <a:solidFill>
                  <a:schemeClr val="bg1"/>
                </a:solidFill>
              </a:rPr>
              <a:t>mkrtk.ru</a:t>
            </a:r>
            <a:r>
              <a:rPr lang="ru-RU" dirty="0">
                <a:solidFill>
                  <a:schemeClr val="bg1"/>
                </a:solidFill>
              </a:rPr>
              <a:t>/</a:t>
            </a:r>
            <a:r>
              <a:rPr lang="ru-RU" dirty="0" err="1">
                <a:solidFill>
                  <a:schemeClr val="bg1"/>
                </a:solidFill>
              </a:rPr>
              <a:t>linkme</a:t>
            </a:r>
            <a:r>
              <a:rPr lang="en-US" dirty="0">
                <a:solidFill>
                  <a:schemeClr val="bg1"/>
                </a:solidFill>
              </a:rPr>
              <a:t>e</a:t>
            </a:r>
            <a:r>
              <a:rPr lang="ru-RU" dirty="0">
                <a:solidFill>
                  <a:schemeClr val="bg1"/>
                </a:solidFill>
              </a:rPr>
              <a:t>tup202</a:t>
            </a:r>
            <a:r>
              <a:rPr lang="en-US" dirty="0">
                <a:solidFill>
                  <a:schemeClr val="bg1"/>
                </a:solidFill>
              </a:rPr>
              <a:t>5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3F640C68-A52F-C53A-E1A8-D7696B67F5DD}"/>
              </a:ext>
            </a:extLst>
          </p:cNvPr>
          <p:cNvSpPr txBox="1"/>
          <p:nvPr/>
        </p:nvSpPr>
        <p:spPr>
          <a:xfrm>
            <a:off x="7108980" y="2354262"/>
            <a:ext cx="1462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Презентация</a:t>
            </a:r>
          </a:p>
        </p:txBody>
      </p:sp>
      <p:pic>
        <p:nvPicPr>
          <p:cNvPr id="10" name="Рисунок 9" descr="Изображение выглядит как шаблон, прямоугольный, Графика, снимок экран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D9AE1421-A9FF-C765-EB4F-AA512AA34C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061" y="2851746"/>
            <a:ext cx="1877437" cy="1877437"/>
          </a:xfrm>
          <a:prstGeom prst="rect">
            <a:avLst/>
          </a:prstGeom>
        </p:spPr>
      </p:pic>
      <p:pic>
        <p:nvPicPr>
          <p:cNvPr id="15" name="Рисунок 14" descr="Изображение выглядит как шаблон, прямоугольный, Прямоугольник, пиксель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8440E4E6-04E7-F876-A31C-C60507AEF4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0897" y="2679707"/>
            <a:ext cx="1877437" cy="1877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344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лилиния: фигура 10">
            <a:extLst>
              <a:ext uri="{FF2B5EF4-FFF2-40B4-BE49-F238E27FC236}">
                <a16:creationId xmlns:a16="http://schemas.microsoft.com/office/drawing/2014/main" id="{0E5DEA05-59E6-4A7F-BDA9-084DAAD9A4A5}"/>
              </a:ext>
            </a:extLst>
          </p:cNvPr>
          <p:cNvSpPr/>
          <p:nvPr/>
        </p:nvSpPr>
        <p:spPr>
          <a:xfrm>
            <a:off x="7956376" y="318133"/>
            <a:ext cx="940723" cy="4507235"/>
          </a:xfrm>
          <a:custGeom>
            <a:avLst/>
            <a:gdLst>
              <a:gd name="connsiteX0" fmla="*/ 1144927 w 1209734"/>
              <a:gd name="connsiteY0" fmla="*/ 5731327 h 5796134"/>
              <a:gd name="connsiteX1" fmla="*/ 1209734 w 1209734"/>
              <a:gd name="connsiteY1" fmla="*/ 5731327 h 5796134"/>
              <a:gd name="connsiteX2" fmla="*/ 1209734 w 1209734"/>
              <a:gd name="connsiteY2" fmla="*/ 5796134 h 5796134"/>
              <a:gd name="connsiteX3" fmla="*/ 1144927 w 1209734"/>
              <a:gd name="connsiteY3" fmla="*/ 5796134 h 5796134"/>
              <a:gd name="connsiteX4" fmla="*/ 572463 w 1209734"/>
              <a:gd name="connsiteY4" fmla="*/ 5731327 h 5796134"/>
              <a:gd name="connsiteX5" fmla="*/ 637270 w 1209734"/>
              <a:gd name="connsiteY5" fmla="*/ 5731327 h 5796134"/>
              <a:gd name="connsiteX6" fmla="*/ 637270 w 1209734"/>
              <a:gd name="connsiteY6" fmla="*/ 5796134 h 5796134"/>
              <a:gd name="connsiteX7" fmla="*/ 572463 w 1209734"/>
              <a:gd name="connsiteY7" fmla="*/ 5796134 h 5796134"/>
              <a:gd name="connsiteX8" fmla="*/ 0 w 1209734"/>
              <a:gd name="connsiteY8" fmla="*/ 5731327 h 5796134"/>
              <a:gd name="connsiteX9" fmla="*/ 64807 w 1209734"/>
              <a:gd name="connsiteY9" fmla="*/ 5731327 h 5796134"/>
              <a:gd name="connsiteX10" fmla="*/ 64807 w 1209734"/>
              <a:gd name="connsiteY10" fmla="*/ 5796134 h 5796134"/>
              <a:gd name="connsiteX11" fmla="*/ 0 w 1209734"/>
              <a:gd name="connsiteY11" fmla="*/ 5796134 h 5796134"/>
              <a:gd name="connsiteX12" fmla="*/ 1144927 w 1209734"/>
              <a:gd name="connsiteY12" fmla="*/ 5158196 h 5796134"/>
              <a:gd name="connsiteX13" fmla="*/ 1209734 w 1209734"/>
              <a:gd name="connsiteY13" fmla="*/ 5158196 h 5796134"/>
              <a:gd name="connsiteX14" fmla="*/ 1209734 w 1209734"/>
              <a:gd name="connsiteY14" fmla="*/ 5223003 h 5796134"/>
              <a:gd name="connsiteX15" fmla="*/ 1144927 w 1209734"/>
              <a:gd name="connsiteY15" fmla="*/ 5223003 h 5796134"/>
              <a:gd name="connsiteX16" fmla="*/ 572463 w 1209734"/>
              <a:gd name="connsiteY16" fmla="*/ 5158196 h 5796134"/>
              <a:gd name="connsiteX17" fmla="*/ 637270 w 1209734"/>
              <a:gd name="connsiteY17" fmla="*/ 5158196 h 5796134"/>
              <a:gd name="connsiteX18" fmla="*/ 637270 w 1209734"/>
              <a:gd name="connsiteY18" fmla="*/ 5223003 h 5796134"/>
              <a:gd name="connsiteX19" fmla="*/ 572463 w 1209734"/>
              <a:gd name="connsiteY19" fmla="*/ 5223003 h 5796134"/>
              <a:gd name="connsiteX20" fmla="*/ 0 w 1209734"/>
              <a:gd name="connsiteY20" fmla="*/ 5158196 h 5796134"/>
              <a:gd name="connsiteX21" fmla="*/ 64807 w 1209734"/>
              <a:gd name="connsiteY21" fmla="*/ 5158196 h 5796134"/>
              <a:gd name="connsiteX22" fmla="*/ 64807 w 1209734"/>
              <a:gd name="connsiteY22" fmla="*/ 5223003 h 5796134"/>
              <a:gd name="connsiteX23" fmla="*/ 0 w 1209734"/>
              <a:gd name="connsiteY23" fmla="*/ 5223003 h 5796134"/>
              <a:gd name="connsiteX24" fmla="*/ 1144927 w 1209734"/>
              <a:gd name="connsiteY24" fmla="*/ 4585063 h 5796134"/>
              <a:gd name="connsiteX25" fmla="*/ 1209734 w 1209734"/>
              <a:gd name="connsiteY25" fmla="*/ 4585063 h 5796134"/>
              <a:gd name="connsiteX26" fmla="*/ 1209734 w 1209734"/>
              <a:gd name="connsiteY26" fmla="*/ 4649870 h 5796134"/>
              <a:gd name="connsiteX27" fmla="*/ 1144927 w 1209734"/>
              <a:gd name="connsiteY27" fmla="*/ 4649870 h 5796134"/>
              <a:gd name="connsiteX28" fmla="*/ 572463 w 1209734"/>
              <a:gd name="connsiteY28" fmla="*/ 4585063 h 5796134"/>
              <a:gd name="connsiteX29" fmla="*/ 637270 w 1209734"/>
              <a:gd name="connsiteY29" fmla="*/ 4585063 h 5796134"/>
              <a:gd name="connsiteX30" fmla="*/ 637270 w 1209734"/>
              <a:gd name="connsiteY30" fmla="*/ 4649870 h 5796134"/>
              <a:gd name="connsiteX31" fmla="*/ 572463 w 1209734"/>
              <a:gd name="connsiteY31" fmla="*/ 4649870 h 5796134"/>
              <a:gd name="connsiteX32" fmla="*/ 0 w 1209734"/>
              <a:gd name="connsiteY32" fmla="*/ 4585063 h 5796134"/>
              <a:gd name="connsiteX33" fmla="*/ 64807 w 1209734"/>
              <a:gd name="connsiteY33" fmla="*/ 4585063 h 5796134"/>
              <a:gd name="connsiteX34" fmla="*/ 64807 w 1209734"/>
              <a:gd name="connsiteY34" fmla="*/ 4649870 h 5796134"/>
              <a:gd name="connsiteX35" fmla="*/ 0 w 1209734"/>
              <a:gd name="connsiteY35" fmla="*/ 4649870 h 5796134"/>
              <a:gd name="connsiteX36" fmla="*/ 1144927 w 1209734"/>
              <a:gd name="connsiteY36" fmla="*/ 4011930 h 5796134"/>
              <a:gd name="connsiteX37" fmla="*/ 1209734 w 1209734"/>
              <a:gd name="connsiteY37" fmla="*/ 4011930 h 5796134"/>
              <a:gd name="connsiteX38" fmla="*/ 1209734 w 1209734"/>
              <a:gd name="connsiteY38" fmla="*/ 4076737 h 5796134"/>
              <a:gd name="connsiteX39" fmla="*/ 1144927 w 1209734"/>
              <a:gd name="connsiteY39" fmla="*/ 4076737 h 5796134"/>
              <a:gd name="connsiteX40" fmla="*/ 572463 w 1209734"/>
              <a:gd name="connsiteY40" fmla="*/ 4011930 h 5796134"/>
              <a:gd name="connsiteX41" fmla="*/ 637270 w 1209734"/>
              <a:gd name="connsiteY41" fmla="*/ 4011930 h 5796134"/>
              <a:gd name="connsiteX42" fmla="*/ 637270 w 1209734"/>
              <a:gd name="connsiteY42" fmla="*/ 4076737 h 5796134"/>
              <a:gd name="connsiteX43" fmla="*/ 572463 w 1209734"/>
              <a:gd name="connsiteY43" fmla="*/ 4076737 h 5796134"/>
              <a:gd name="connsiteX44" fmla="*/ 0 w 1209734"/>
              <a:gd name="connsiteY44" fmla="*/ 4011930 h 5796134"/>
              <a:gd name="connsiteX45" fmla="*/ 64807 w 1209734"/>
              <a:gd name="connsiteY45" fmla="*/ 4011930 h 5796134"/>
              <a:gd name="connsiteX46" fmla="*/ 64807 w 1209734"/>
              <a:gd name="connsiteY46" fmla="*/ 4076737 h 5796134"/>
              <a:gd name="connsiteX47" fmla="*/ 0 w 1209734"/>
              <a:gd name="connsiteY47" fmla="*/ 4076737 h 5796134"/>
              <a:gd name="connsiteX48" fmla="*/ 1144927 w 1209734"/>
              <a:gd name="connsiteY48" fmla="*/ 3438797 h 5796134"/>
              <a:gd name="connsiteX49" fmla="*/ 1209734 w 1209734"/>
              <a:gd name="connsiteY49" fmla="*/ 3438797 h 5796134"/>
              <a:gd name="connsiteX50" fmla="*/ 1209734 w 1209734"/>
              <a:gd name="connsiteY50" fmla="*/ 3503604 h 5796134"/>
              <a:gd name="connsiteX51" fmla="*/ 1144927 w 1209734"/>
              <a:gd name="connsiteY51" fmla="*/ 3503604 h 5796134"/>
              <a:gd name="connsiteX52" fmla="*/ 572463 w 1209734"/>
              <a:gd name="connsiteY52" fmla="*/ 3438797 h 5796134"/>
              <a:gd name="connsiteX53" fmla="*/ 637270 w 1209734"/>
              <a:gd name="connsiteY53" fmla="*/ 3438797 h 5796134"/>
              <a:gd name="connsiteX54" fmla="*/ 637270 w 1209734"/>
              <a:gd name="connsiteY54" fmla="*/ 3503604 h 5796134"/>
              <a:gd name="connsiteX55" fmla="*/ 572463 w 1209734"/>
              <a:gd name="connsiteY55" fmla="*/ 3503604 h 5796134"/>
              <a:gd name="connsiteX56" fmla="*/ 0 w 1209734"/>
              <a:gd name="connsiteY56" fmla="*/ 3438797 h 5796134"/>
              <a:gd name="connsiteX57" fmla="*/ 64807 w 1209734"/>
              <a:gd name="connsiteY57" fmla="*/ 3438797 h 5796134"/>
              <a:gd name="connsiteX58" fmla="*/ 64807 w 1209734"/>
              <a:gd name="connsiteY58" fmla="*/ 3503604 h 5796134"/>
              <a:gd name="connsiteX59" fmla="*/ 0 w 1209734"/>
              <a:gd name="connsiteY59" fmla="*/ 3503604 h 5796134"/>
              <a:gd name="connsiteX60" fmla="*/ 1144927 w 1209734"/>
              <a:gd name="connsiteY60" fmla="*/ 2865664 h 5796134"/>
              <a:gd name="connsiteX61" fmla="*/ 1209734 w 1209734"/>
              <a:gd name="connsiteY61" fmla="*/ 2865664 h 5796134"/>
              <a:gd name="connsiteX62" fmla="*/ 1209734 w 1209734"/>
              <a:gd name="connsiteY62" fmla="*/ 2930471 h 5796134"/>
              <a:gd name="connsiteX63" fmla="*/ 1144927 w 1209734"/>
              <a:gd name="connsiteY63" fmla="*/ 2930471 h 5796134"/>
              <a:gd name="connsiteX64" fmla="*/ 572463 w 1209734"/>
              <a:gd name="connsiteY64" fmla="*/ 2865664 h 5796134"/>
              <a:gd name="connsiteX65" fmla="*/ 637270 w 1209734"/>
              <a:gd name="connsiteY65" fmla="*/ 2865664 h 5796134"/>
              <a:gd name="connsiteX66" fmla="*/ 637270 w 1209734"/>
              <a:gd name="connsiteY66" fmla="*/ 2930471 h 5796134"/>
              <a:gd name="connsiteX67" fmla="*/ 572463 w 1209734"/>
              <a:gd name="connsiteY67" fmla="*/ 2930471 h 5796134"/>
              <a:gd name="connsiteX68" fmla="*/ 0 w 1209734"/>
              <a:gd name="connsiteY68" fmla="*/ 2865664 h 5796134"/>
              <a:gd name="connsiteX69" fmla="*/ 64807 w 1209734"/>
              <a:gd name="connsiteY69" fmla="*/ 2865664 h 5796134"/>
              <a:gd name="connsiteX70" fmla="*/ 64807 w 1209734"/>
              <a:gd name="connsiteY70" fmla="*/ 2930471 h 5796134"/>
              <a:gd name="connsiteX71" fmla="*/ 0 w 1209734"/>
              <a:gd name="connsiteY71" fmla="*/ 2930471 h 5796134"/>
              <a:gd name="connsiteX72" fmla="*/ 1144927 w 1209734"/>
              <a:gd name="connsiteY72" fmla="*/ 2292531 h 5796134"/>
              <a:gd name="connsiteX73" fmla="*/ 1209734 w 1209734"/>
              <a:gd name="connsiteY73" fmla="*/ 2292531 h 5796134"/>
              <a:gd name="connsiteX74" fmla="*/ 1209734 w 1209734"/>
              <a:gd name="connsiteY74" fmla="*/ 2357338 h 5796134"/>
              <a:gd name="connsiteX75" fmla="*/ 1144927 w 1209734"/>
              <a:gd name="connsiteY75" fmla="*/ 2357338 h 5796134"/>
              <a:gd name="connsiteX76" fmla="*/ 572463 w 1209734"/>
              <a:gd name="connsiteY76" fmla="*/ 2292531 h 5796134"/>
              <a:gd name="connsiteX77" fmla="*/ 637270 w 1209734"/>
              <a:gd name="connsiteY77" fmla="*/ 2292531 h 5796134"/>
              <a:gd name="connsiteX78" fmla="*/ 637270 w 1209734"/>
              <a:gd name="connsiteY78" fmla="*/ 2357338 h 5796134"/>
              <a:gd name="connsiteX79" fmla="*/ 572463 w 1209734"/>
              <a:gd name="connsiteY79" fmla="*/ 2357338 h 5796134"/>
              <a:gd name="connsiteX80" fmla="*/ 0 w 1209734"/>
              <a:gd name="connsiteY80" fmla="*/ 2292531 h 5796134"/>
              <a:gd name="connsiteX81" fmla="*/ 64807 w 1209734"/>
              <a:gd name="connsiteY81" fmla="*/ 2292531 h 5796134"/>
              <a:gd name="connsiteX82" fmla="*/ 64807 w 1209734"/>
              <a:gd name="connsiteY82" fmla="*/ 2357338 h 5796134"/>
              <a:gd name="connsiteX83" fmla="*/ 0 w 1209734"/>
              <a:gd name="connsiteY83" fmla="*/ 2357338 h 5796134"/>
              <a:gd name="connsiteX84" fmla="*/ 1144927 w 1209734"/>
              <a:gd name="connsiteY84" fmla="*/ 1719398 h 5796134"/>
              <a:gd name="connsiteX85" fmla="*/ 1209734 w 1209734"/>
              <a:gd name="connsiteY85" fmla="*/ 1719398 h 5796134"/>
              <a:gd name="connsiteX86" fmla="*/ 1209734 w 1209734"/>
              <a:gd name="connsiteY86" fmla="*/ 1784205 h 5796134"/>
              <a:gd name="connsiteX87" fmla="*/ 1144927 w 1209734"/>
              <a:gd name="connsiteY87" fmla="*/ 1784205 h 5796134"/>
              <a:gd name="connsiteX88" fmla="*/ 572463 w 1209734"/>
              <a:gd name="connsiteY88" fmla="*/ 1719398 h 5796134"/>
              <a:gd name="connsiteX89" fmla="*/ 637270 w 1209734"/>
              <a:gd name="connsiteY89" fmla="*/ 1719398 h 5796134"/>
              <a:gd name="connsiteX90" fmla="*/ 637270 w 1209734"/>
              <a:gd name="connsiteY90" fmla="*/ 1784205 h 5796134"/>
              <a:gd name="connsiteX91" fmla="*/ 572463 w 1209734"/>
              <a:gd name="connsiteY91" fmla="*/ 1784205 h 5796134"/>
              <a:gd name="connsiteX92" fmla="*/ 0 w 1209734"/>
              <a:gd name="connsiteY92" fmla="*/ 1719398 h 5796134"/>
              <a:gd name="connsiteX93" fmla="*/ 64807 w 1209734"/>
              <a:gd name="connsiteY93" fmla="*/ 1719398 h 5796134"/>
              <a:gd name="connsiteX94" fmla="*/ 64807 w 1209734"/>
              <a:gd name="connsiteY94" fmla="*/ 1784205 h 5796134"/>
              <a:gd name="connsiteX95" fmla="*/ 0 w 1209734"/>
              <a:gd name="connsiteY95" fmla="*/ 1784205 h 5796134"/>
              <a:gd name="connsiteX96" fmla="*/ 1144927 w 1209734"/>
              <a:gd name="connsiteY96" fmla="*/ 1146266 h 5796134"/>
              <a:gd name="connsiteX97" fmla="*/ 1209734 w 1209734"/>
              <a:gd name="connsiteY97" fmla="*/ 1146266 h 5796134"/>
              <a:gd name="connsiteX98" fmla="*/ 1209734 w 1209734"/>
              <a:gd name="connsiteY98" fmla="*/ 1211072 h 5796134"/>
              <a:gd name="connsiteX99" fmla="*/ 1144927 w 1209734"/>
              <a:gd name="connsiteY99" fmla="*/ 1211072 h 5796134"/>
              <a:gd name="connsiteX100" fmla="*/ 572463 w 1209734"/>
              <a:gd name="connsiteY100" fmla="*/ 1146266 h 5796134"/>
              <a:gd name="connsiteX101" fmla="*/ 637270 w 1209734"/>
              <a:gd name="connsiteY101" fmla="*/ 1146266 h 5796134"/>
              <a:gd name="connsiteX102" fmla="*/ 637270 w 1209734"/>
              <a:gd name="connsiteY102" fmla="*/ 1211072 h 5796134"/>
              <a:gd name="connsiteX103" fmla="*/ 572463 w 1209734"/>
              <a:gd name="connsiteY103" fmla="*/ 1211072 h 5796134"/>
              <a:gd name="connsiteX104" fmla="*/ 0 w 1209734"/>
              <a:gd name="connsiteY104" fmla="*/ 1146266 h 5796134"/>
              <a:gd name="connsiteX105" fmla="*/ 64807 w 1209734"/>
              <a:gd name="connsiteY105" fmla="*/ 1146266 h 5796134"/>
              <a:gd name="connsiteX106" fmla="*/ 64807 w 1209734"/>
              <a:gd name="connsiteY106" fmla="*/ 1211072 h 5796134"/>
              <a:gd name="connsiteX107" fmla="*/ 0 w 1209734"/>
              <a:gd name="connsiteY107" fmla="*/ 1211072 h 5796134"/>
              <a:gd name="connsiteX108" fmla="*/ 1144927 w 1209734"/>
              <a:gd name="connsiteY108" fmla="*/ 573133 h 5796134"/>
              <a:gd name="connsiteX109" fmla="*/ 1209734 w 1209734"/>
              <a:gd name="connsiteY109" fmla="*/ 573133 h 5796134"/>
              <a:gd name="connsiteX110" fmla="*/ 1209734 w 1209734"/>
              <a:gd name="connsiteY110" fmla="*/ 637940 h 5796134"/>
              <a:gd name="connsiteX111" fmla="*/ 1144927 w 1209734"/>
              <a:gd name="connsiteY111" fmla="*/ 637940 h 5796134"/>
              <a:gd name="connsiteX112" fmla="*/ 572463 w 1209734"/>
              <a:gd name="connsiteY112" fmla="*/ 573133 h 5796134"/>
              <a:gd name="connsiteX113" fmla="*/ 637270 w 1209734"/>
              <a:gd name="connsiteY113" fmla="*/ 573133 h 5796134"/>
              <a:gd name="connsiteX114" fmla="*/ 637270 w 1209734"/>
              <a:gd name="connsiteY114" fmla="*/ 637940 h 5796134"/>
              <a:gd name="connsiteX115" fmla="*/ 572463 w 1209734"/>
              <a:gd name="connsiteY115" fmla="*/ 637940 h 5796134"/>
              <a:gd name="connsiteX116" fmla="*/ 0 w 1209734"/>
              <a:gd name="connsiteY116" fmla="*/ 573133 h 5796134"/>
              <a:gd name="connsiteX117" fmla="*/ 64807 w 1209734"/>
              <a:gd name="connsiteY117" fmla="*/ 573133 h 5796134"/>
              <a:gd name="connsiteX118" fmla="*/ 64807 w 1209734"/>
              <a:gd name="connsiteY118" fmla="*/ 637940 h 5796134"/>
              <a:gd name="connsiteX119" fmla="*/ 0 w 1209734"/>
              <a:gd name="connsiteY119" fmla="*/ 637940 h 5796134"/>
              <a:gd name="connsiteX120" fmla="*/ 1144927 w 1209734"/>
              <a:gd name="connsiteY120" fmla="*/ 0 h 5796134"/>
              <a:gd name="connsiteX121" fmla="*/ 1209734 w 1209734"/>
              <a:gd name="connsiteY121" fmla="*/ 0 h 5796134"/>
              <a:gd name="connsiteX122" fmla="*/ 1209734 w 1209734"/>
              <a:gd name="connsiteY122" fmla="*/ 64807 h 5796134"/>
              <a:gd name="connsiteX123" fmla="*/ 1144927 w 1209734"/>
              <a:gd name="connsiteY123" fmla="*/ 64807 h 5796134"/>
              <a:gd name="connsiteX124" fmla="*/ 572463 w 1209734"/>
              <a:gd name="connsiteY124" fmla="*/ 0 h 5796134"/>
              <a:gd name="connsiteX125" fmla="*/ 637270 w 1209734"/>
              <a:gd name="connsiteY125" fmla="*/ 0 h 5796134"/>
              <a:gd name="connsiteX126" fmla="*/ 637270 w 1209734"/>
              <a:gd name="connsiteY126" fmla="*/ 64807 h 5796134"/>
              <a:gd name="connsiteX127" fmla="*/ 572463 w 1209734"/>
              <a:gd name="connsiteY127" fmla="*/ 64807 h 5796134"/>
              <a:gd name="connsiteX128" fmla="*/ 0 w 1209734"/>
              <a:gd name="connsiteY128" fmla="*/ 0 h 5796134"/>
              <a:gd name="connsiteX129" fmla="*/ 64807 w 1209734"/>
              <a:gd name="connsiteY129" fmla="*/ 0 h 5796134"/>
              <a:gd name="connsiteX130" fmla="*/ 64807 w 1209734"/>
              <a:gd name="connsiteY130" fmla="*/ 64807 h 5796134"/>
              <a:gd name="connsiteX131" fmla="*/ 0 w 1209734"/>
              <a:gd name="connsiteY131" fmla="*/ 64807 h 5796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1209734" h="5796134">
                <a:moveTo>
                  <a:pt x="1144927" y="5731327"/>
                </a:moveTo>
                <a:lnTo>
                  <a:pt x="1209734" y="5731327"/>
                </a:lnTo>
                <a:lnTo>
                  <a:pt x="1209734" y="5796134"/>
                </a:lnTo>
                <a:lnTo>
                  <a:pt x="1144927" y="5796134"/>
                </a:lnTo>
                <a:close/>
                <a:moveTo>
                  <a:pt x="572463" y="5731327"/>
                </a:moveTo>
                <a:lnTo>
                  <a:pt x="637270" y="5731327"/>
                </a:lnTo>
                <a:lnTo>
                  <a:pt x="637270" y="5796134"/>
                </a:lnTo>
                <a:lnTo>
                  <a:pt x="572463" y="5796134"/>
                </a:lnTo>
                <a:close/>
                <a:moveTo>
                  <a:pt x="0" y="5731327"/>
                </a:moveTo>
                <a:lnTo>
                  <a:pt x="64807" y="5731327"/>
                </a:lnTo>
                <a:lnTo>
                  <a:pt x="64807" y="5796134"/>
                </a:lnTo>
                <a:lnTo>
                  <a:pt x="0" y="5796134"/>
                </a:lnTo>
                <a:close/>
                <a:moveTo>
                  <a:pt x="1144927" y="5158196"/>
                </a:moveTo>
                <a:lnTo>
                  <a:pt x="1209734" y="5158196"/>
                </a:lnTo>
                <a:lnTo>
                  <a:pt x="1209734" y="5223003"/>
                </a:lnTo>
                <a:lnTo>
                  <a:pt x="1144927" y="5223003"/>
                </a:lnTo>
                <a:close/>
                <a:moveTo>
                  <a:pt x="572463" y="5158196"/>
                </a:moveTo>
                <a:lnTo>
                  <a:pt x="637270" y="5158196"/>
                </a:lnTo>
                <a:lnTo>
                  <a:pt x="637270" y="5223003"/>
                </a:lnTo>
                <a:lnTo>
                  <a:pt x="572463" y="5223003"/>
                </a:lnTo>
                <a:close/>
                <a:moveTo>
                  <a:pt x="0" y="5158196"/>
                </a:moveTo>
                <a:lnTo>
                  <a:pt x="64807" y="5158196"/>
                </a:lnTo>
                <a:lnTo>
                  <a:pt x="64807" y="5223003"/>
                </a:lnTo>
                <a:lnTo>
                  <a:pt x="0" y="5223003"/>
                </a:lnTo>
                <a:close/>
                <a:moveTo>
                  <a:pt x="1144927" y="4585063"/>
                </a:moveTo>
                <a:lnTo>
                  <a:pt x="1209734" y="4585063"/>
                </a:lnTo>
                <a:lnTo>
                  <a:pt x="1209734" y="4649870"/>
                </a:lnTo>
                <a:lnTo>
                  <a:pt x="1144927" y="4649870"/>
                </a:lnTo>
                <a:close/>
                <a:moveTo>
                  <a:pt x="572463" y="4585063"/>
                </a:moveTo>
                <a:lnTo>
                  <a:pt x="637270" y="4585063"/>
                </a:lnTo>
                <a:lnTo>
                  <a:pt x="637270" y="4649870"/>
                </a:lnTo>
                <a:lnTo>
                  <a:pt x="572463" y="4649870"/>
                </a:lnTo>
                <a:close/>
                <a:moveTo>
                  <a:pt x="0" y="4585063"/>
                </a:moveTo>
                <a:lnTo>
                  <a:pt x="64807" y="4585063"/>
                </a:lnTo>
                <a:lnTo>
                  <a:pt x="64807" y="4649870"/>
                </a:lnTo>
                <a:lnTo>
                  <a:pt x="0" y="4649870"/>
                </a:lnTo>
                <a:close/>
                <a:moveTo>
                  <a:pt x="1144927" y="4011930"/>
                </a:moveTo>
                <a:lnTo>
                  <a:pt x="1209734" y="4011930"/>
                </a:lnTo>
                <a:lnTo>
                  <a:pt x="1209734" y="4076737"/>
                </a:lnTo>
                <a:lnTo>
                  <a:pt x="1144927" y="4076737"/>
                </a:lnTo>
                <a:close/>
                <a:moveTo>
                  <a:pt x="572463" y="4011930"/>
                </a:moveTo>
                <a:lnTo>
                  <a:pt x="637270" y="4011930"/>
                </a:lnTo>
                <a:lnTo>
                  <a:pt x="637270" y="4076737"/>
                </a:lnTo>
                <a:lnTo>
                  <a:pt x="572463" y="4076737"/>
                </a:lnTo>
                <a:close/>
                <a:moveTo>
                  <a:pt x="0" y="4011930"/>
                </a:moveTo>
                <a:lnTo>
                  <a:pt x="64807" y="4011930"/>
                </a:lnTo>
                <a:lnTo>
                  <a:pt x="64807" y="4076737"/>
                </a:lnTo>
                <a:lnTo>
                  <a:pt x="0" y="4076737"/>
                </a:lnTo>
                <a:close/>
                <a:moveTo>
                  <a:pt x="1144927" y="3438797"/>
                </a:moveTo>
                <a:lnTo>
                  <a:pt x="1209734" y="3438797"/>
                </a:lnTo>
                <a:lnTo>
                  <a:pt x="1209734" y="3503604"/>
                </a:lnTo>
                <a:lnTo>
                  <a:pt x="1144927" y="3503604"/>
                </a:lnTo>
                <a:close/>
                <a:moveTo>
                  <a:pt x="572463" y="3438797"/>
                </a:moveTo>
                <a:lnTo>
                  <a:pt x="637270" y="3438797"/>
                </a:lnTo>
                <a:lnTo>
                  <a:pt x="637270" y="3503604"/>
                </a:lnTo>
                <a:lnTo>
                  <a:pt x="572463" y="3503604"/>
                </a:lnTo>
                <a:close/>
                <a:moveTo>
                  <a:pt x="0" y="3438797"/>
                </a:moveTo>
                <a:lnTo>
                  <a:pt x="64807" y="3438797"/>
                </a:lnTo>
                <a:lnTo>
                  <a:pt x="64807" y="3503604"/>
                </a:lnTo>
                <a:lnTo>
                  <a:pt x="0" y="3503604"/>
                </a:lnTo>
                <a:close/>
                <a:moveTo>
                  <a:pt x="1144927" y="2865664"/>
                </a:moveTo>
                <a:lnTo>
                  <a:pt x="1209734" y="2865664"/>
                </a:lnTo>
                <a:lnTo>
                  <a:pt x="1209734" y="2930471"/>
                </a:lnTo>
                <a:lnTo>
                  <a:pt x="1144927" y="2930471"/>
                </a:lnTo>
                <a:close/>
                <a:moveTo>
                  <a:pt x="572463" y="2865664"/>
                </a:moveTo>
                <a:lnTo>
                  <a:pt x="637270" y="2865664"/>
                </a:lnTo>
                <a:lnTo>
                  <a:pt x="637270" y="2930471"/>
                </a:lnTo>
                <a:lnTo>
                  <a:pt x="572463" y="2930471"/>
                </a:lnTo>
                <a:close/>
                <a:moveTo>
                  <a:pt x="0" y="2865664"/>
                </a:moveTo>
                <a:lnTo>
                  <a:pt x="64807" y="2865664"/>
                </a:lnTo>
                <a:lnTo>
                  <a:pt x="64807" y="2930471"/>
                </a:lnTo>
                <a:lnTo>
                  <a:pt x="0" y="2930471"/>
                </a:lnTo>
                <a:close/>
                <a:moveTo>
                  <a:pt x="1144927" y="2292531"/>
                </a:moveTo>
                <a:lnTo>
                  <a:pt x="1209734" y="2292531"/>
                </a:lnTo>
                <a:lnTo>
                  <a:pt x="1209734" y="2357338"/>
                </a:lnTo>
                <a:lnTo>
                  <a:pt x="1144927" y="2357338"/>
                </a:lnTo>
                <a:close/>
                <a:moveTo>
                  <a:pt x="572463" y="2292531"/>
                </a:moveTo>
                <a:lnTo>
                  <a:pt x="637270" y="2292531"/>
                </a:lnTo>
                <a:lnTo>
                  <a:pt x="637270" y="2357338"/>
                </a:lnTo>
                <a:lnTo>
                  <a:pt x="572463" y="2357338"/>
                </a:lnTo>
                <a:close/>
                <a:moveTo>
                  <a:pt x="0" y="2292531"/>
                </a:moveTo>
                <a:lnTo>
                  <a:pt x="64807" y="2292531"/>
                </a:lnTo>
                <a:lnTo>
                  <a:pt x="64807" y="2357338"/>
                </a:lnTo>
                <a:lnTo>
                  <a:pt x="0" y="2357338"/>
                </a:lnTo>
                <a:close/>
                <a:moveTo>
                  <a:pt x="1144927" y="1719398"/>
                </a:moveTo>
                <a:lnTo>
                  <a:pt x="1209734" y="1719398"/>
                </a:lnTo>
                <a:lnTo>
                  <a:pt x="1209734" y="1784205"/>
                </a:lnTo>
                <a:lnTo>
                  <a:pt x="1144927" y="1784205"/>
                </a:lnTo>
                <a:close/>
                <a:moveTo>
                  <a:pt x="572463" y="1719398"/>
                </a:moveTo>
                <a:lnTo>
                  <a:pt x="637270" y="1719398"/>
                </a:lnTo>
                <a:lnTo>
                  <a:pt x="637270" y="1784205"/>
                </a:lnTo>
                <a:lnTo>
                  <a:pt x="572463" y="1784205"/>
                </a:lnTo>
                <a:close/>
                <a:moveTo>
                  <a:pt x="0" y="1719398"/>
                </a:moveTo>
                <a:lnTo>
                  <a:pt x="64807" y="1719398"/>
                </a:lnTo>
                <a:lnTo>
                  <a:pt x="64807" y="1784205"/>
                </a:lnTo>
                <a:lnTo>
                  <a:pt x="0" y="1784205"/>
                </a:lnTo>
                <a:close/>
                <a:moveTo>
                  <a:pt x="1144927" y="1146266"/>
                </a:moveTo>
                <a:lnTo>
                  <a:pt x="1209734" y="1146266"/>
                </a:lnTo>
                <a:lnTo>
                  <a:pt x="1209734" y="1211072"/>
                </a:lnTo>
                <a:lnTo>
                  <a:pt x="1144927" y="1211072"/>
                </a:lnTo>
                <a:close/>
                <a:moveTo>
                  <a:pt x="572463" y="1146266"/>
                </a:moveTo>
                <a:lnTo>
                  <a:pt x="637270" y="1146266"/>
                </a:lnTo>
                <a:lnTo>
                  <a:pt x="637270" y="1211072"/>
                </a:lnTo>
                <a:lnTo>
                  <a:pt x="572463" y="1211072"/>
                </a:lnTo>
                <a:close/>
                <a:moveTo>
                  <a:pt x="0" y="1146266"/>
                </a:moveTo>
                <a:lnTo>
                  <a:pt x="64807" y="1146266"/>
                </a:lnTo>
                <a:lnTo>
                  <a:pt x="64807" y="1211072"/>
                </a:lnTo>
                <a:lnTo>
                  <a:pt x="0" y="1211072"/>
                </a:lnTo>
                <a:close/>
                <a:moveTo>
                  <a:pt x="1144927" y="573133"/>
                </a:moveTo>
                <a:lnTo>
                  <a:pt x="1209734" y="573133"/>
                </a:lnTo>
                <a:lnTo>
                  <a:pt x="1209734" y="637940"/>
                </a:lnTo>
                <a:lnTo>
                  <a:pt x="1144927" y="637940"/>
                </a:lnTo>
                <a:close/>
                <a:moveTo>
                  <a:pt x="572463" y="573133"/>
                </a:moveTo>
                <a:lnTo>
                  <a:pt x="637270" y="573133"/>
                </a:lnTo>
                <a:lnTo>
                  <a:pt x="637270" y="637940"/>
                </a:lnTo>
                <a:lnTo>
                  <a:pt x="572463" y="637940"/>
                </a:lnTo>
                <a:close/>
                <a:moveTo>
                  <a:pt x="0" y="573133"/>
                </a:moveTo>
                <a:lnTo>
                  <a:pt x="64807" y="573133"/>
                </a:lnTo>
                <a:lnTo>
                  <a:pt x="64807" y="637940"/>
                </a:lnTo>
                <a:lnTo>
                  <a:pt x="0" y="637940"/>
                </a:lnTo>
                <a:close/>
                <a:moveTo>
                  <a:pt x="1144927" y="0"/>
                </a:moveTo>
                <a:lnTo>
                  <a:pt x="1209734" y="0"/>
                </a:lnTo>
                <a:lnTo>
                  <a:pt x="1209734" y="64807"/>
                </a:lnTo>
                <a:lnTo>
                  <a:pt x="1144927" y="64807"/>
                </a:lnTo>
                <a:close/>
                <a:moveTo>
                  <a:pt x="572463" y="0"/>
                </a:moveTo>
                <a:lnTo>
                  <a:pt x="637270" y="0"/>
                </a:lnTo>
                <a:lnTo>
                  <a:pt x="637270" y="64807"/>
                </a:lnTo>
                <a:lnTo>
                  <a:pt x="572463" y="64807"/>
                </a:lnTo>
                <a:close/>
                <a:moveTo>
                  <a:pt x="0" y="0"/>
                </a:moveTo>
                <a:lnTo>
                  <a:pt x="64807" y="0"/>
                </a:lnTo>
                <a:lnTo>
                  <a:pt x="64807" y="64807"/>
                </a:lnTo>
                <a:lnTo>
                  <a:pt x="0" y="64807"/>
                </a:lnTo>
                <a:close/>
              </a:path>
            </a:pathLst>
          </a:cu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371274-BB6A-468C-A1B0-F182B615EFDD}"/>
              </a:ext>
            </a:extLst>
          </p:cNvPr>
          <p:cNvSpPr txBox="1"/>
          <p:nvPr/>
        </p:nvSpPr>
        <p:spPr>
          <a:xfrm>
            <a:off x="683568" y="466150"/>
            <a:ext cx="1710725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0" b="1" dirty="0">
                <a:solidFill>
                  <a:schemeClr val="bg1"/>
                </a:solidFill>
                <a:latin typeface="PT Sans" panose="020B0503020203020204" pitchFamily="34" charset="-52"/>
              </a:rPr>
              <a:t>01</a:t>
            </a:r>
            <a:endParaRPr lang="ru-RU" sz="10500" b="1" dirty="0">
              <a:solidFill>
                <a:schemeClr val="bg1"/>
              </a:solidFill>
              <a:latin typeface="PT Sans" panose="020B0503020203020204" pitchFamily="34" charset="-5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CD558C-8A51-423C-A443-C9B001F839E3}"/>
              </a:ext>
            </a:extLst>
          </p:cNvPr>
          <p:cNvSpPr txBox="1"/>
          <p:nvPr/>
        </p:nvSpPr>
        <p:spPr>
          <a:xfrm>
            <a:off x="791580" y="2163858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PT Sans" panose="020B0503020203020204" pitchFamily="34" charset="-52"/>
              </a:rPr>
              <a:t>Вводное слово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83DE27-F350-4694-9DB9-EA358804E82B}"/>
              </a:ext>
            </a:extLst>
          </p:cNvPr>
          <p:cNvSpPr txBox="1"/>
          <p:nvPr/>
        </p:nvSpPr>
        <p:spPr>
          <a:xfrm>
            <a:off x="791580" y="3385324"/>
            <a:ext cx="6660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PT Sans" panose="020B0503020203020204" pitchFamily="34" charset="-52"/>
              </a:rPr>
              <a:t>О чем все это?</a:t>
            </a:r>
          </a:p>
        </p:txBody>
      </p:sp>
      <p:cxnSp>
        <p:nvCxnSpPr>
          <p:cNvPr id="18" name="Google Shape;177;p30">
            <a:extLst>
              <a:ext uri="{FF2B5EF4-FFF2-40B4-BE49-F238E27FC236}">
                <a16:creationId xmlns:a16="http://schemas.microsoft.com/office/drawing/2014/main" id="{509C2A70-24F5-4BA8-9384-16B0E4C3EA18}"/>
              </a:ext>
            </a:extLst>
          </p:cNvPr>
          <p:cNvCxnSpPr>
            <a:cxnSpLocks/>
          </p:cNvCxnSpPr>
          <p:nvPr/>
        </p:nvCxnSpPr>
        <p:spPr>
          <a:xfrm rot="10800000" flipH="1">
            <a:off x="1" y="3093767"/>
            <a:ext cx="2335705" cy="1575"/>
          </a:xfrm>
          <a:prstGeom prst="straightConnector1">
            <a:avLst/>
          </a:prstGeom>
          <a:noFill/>
          <a:ln w="19050" cap="flat" cmpd="sng">
            <a:solidFill>
              <a:srgbClr val="F5C92A"/>
            </a:solidFill>
            <a:prstDash val="solid"/>
            <a:round/>
            <a:headEnd type="oval" w="med" len="med"/>
            <a:tailEnd type="oval" w="med" len="med"/>
          </a:ln>
        </p:spPr>
      </p:cxn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635377E6-B919-5B87-B968-D1E6CE0C415D}"/>
              </a:ext>
            </a:extLst>
          </p:cNvPr>
          <p:cNvGrpSpPr/>
          <p:nvPr/>
        </p:nvGrpSpPr>
        <p:grpSpPr>
          <a:xfrm>
            <a:off x="309271" y="4505679"/>
            <a:ext cx="1361290" cy="436808"/>
            <a:chOff x="309271" y="4505679"/>
            <a:chExt cx="1361290" cy="436808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4AE9C95A-5C88-B05D-1693-0826B8A294C6}"/>
                </a:ext>
              </a:extLst>
            </p:cNvPr>
            <p:cNvGrpSpPr/>
            <p:nvPr/>
          </p:nvGrpSpPr>
          <p:grpSpPr>
            <a:xfrm>
              <a:off x="548138" y="4515754"/>
              <a:ext cx="1122423" cy="416659"/>
              <a:chOff x="911424" y="6309320"/>
              <a:chExt cx="1122423" cy="416659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26B28BD5-86FF-8482-F6C5-72A6AF654A1D}"/>
                  </a:ext>
                </a:extLst>
              </p:cNvPr>
              <p:cNvSpPr txBox="1"/>
              <p:nvPr/>
            </p:nvSpPr>
            <p:spPr>
              <a:xfrm>
                <a:off x="911424" y="6309320"/>
                <a:ext cx="1122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i="0" dirty="0">
                    <a:solidFill>
                      <a:srgbClr val="F5C92A"/>
                    </a:solidFill>
                    <a:effectLst/>
                    <a:latin typeface="Roboto" pitchFamily="2" charset="0"/>
                  </a:rPr>
                  <a:t>LINKMEETUP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1731F223-1BE3-0242-7570-5F7733020C22}"/>
                  </a:ext>
                </a:extLst>
              </p:cNvPr>
              <p:cNvSpPr txBox="1"/>
              <p:nvPr/>
            </p:nvSpPr>
            <p:spPr>
              <a:xfrm>
                <a:off x="911424" y="6541313"/>
                <a:ext cx="1114729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" spc="80" dirty="0">
                    <a:solidFill>
                      <a:schemeClr val="bg1"/>
                    </a:solidFill>
                    <a:latin typeface="Roboto" pitchFamily="2" charset="0"/>
                    <a:ea typeface="Roboto" pitchFamily="2" charset="0"/>
                  </a:rPr>
                  <a:t>МИТАП ОТ IT ДЛЯ IT</a:t>
                </a:r>
                <a:endParaRPr lang="en-US" sz="600" spc="80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endParaRPr>
              </a:p>
            </p:txBody>
          </p:sp>
        </p:grpSp>
        <p:grpSp>
          <p:nvGrpSpPr>
            <p:cNvPr id="4" name="Рисунок 8">
              <a:extLst>
                <a:ext uri="{FF2B5EF4-FFF2-40B4-BE49-F238E27FC236}">
                  <a16:creationId xmlns:a16="http://schemas.microsoft.com/office/drawing/2014/main" id="{10284540-3EB9-19A8-E922-31B19FBA39DA}"/>
                </a:ext>
              </a:extLst>
            </p:cNvPr>
            <p:cNvGrpSpPr/>
            <p:nvPr/>
          </p:nvGrpSpPr>
          <p:grpSpPr>
            <a:xfrm>
              <a:off x="309271" y="4505679"/>
              <a:ext cx="238959" cy="436808"/>
              <a:chOff x="505258" y="6201131"/>
              <a:chExt cx="247610" cy="452621"/>
            </a:xfrm>
          </p:grpSpPr>
          <p:sp>
            <p:nvSpPr>
              <p:cNvPr id="6" name="Рисунок 8">
                <a:extLst>
                  <a:ext uri="{FF2B5EF4-FFF2-40B4-BE49-F238E27FC236}">
                    <a16:creationId xmlns:a16="http://schemas.microsoft.com/office/drawing/2014/main" id="{CF8B1279-1290-7744-664E-F7BE67627DD8}"/>
                  </a:ext>
                </a:extLst>
              </p:cNvPr>
              <p:cNvSpPr/>
              <p:nvPr/>
            </p:nvSpPr>
            <p:spPr>
              <a:xfrm>
                <a:off x="529990" y="6204237"/>
                <a:ext cx="167410" cy="191254"/>
              </a:xfrm>
              <a:custGeom>
                <a:avLst/>
                <a:gdLst>
                  <a:gd name="connsiteX0" fmla="*/ 76886 w 167410"/>
                  <a:gd name="connsiteY0" fmla="*/ 191255 h 191254"/>
                  <a:gd name="connsiteX1" fmla="*/ 75555 w 167410"/>
                  <a:gd name="connsiteY1" fmla="*/ 190811 h 191254"/>
                  <a:gd name="connsiteX2" fmla="*/ 1449 w 167410"/>
                  <a:gd name="connsiteY2" fmla="*/ 151762 h 191254"/>
                  <a:gd name="connsiteX3" fmla="*/ 118 w 167410"/>
                  <a:gd name="connsiteY3" fmla="*/ 149099 h 191254"/>
                  <a:gd name="connsiteX4" fmla="*/ 2337 w 167410"/>
                  <a:gd name="connsiteY4" fmla="*/ 147324 h 191254"/>
                  <a:gd name="connsiteX5" fmla="*/ 10768 w 167410"/>
                  <a:gd name="connsiteY5" fmla="*/ 145549 h 191254"/>
                  <a:gd name="connsiteX6" fmla="*/ 23193 w 167410"/>
                  <a:gd name="connsiteY6" fmla="*/ 70556 h 191254"/>
                  <a:gd name="connsiteX7" fmla="*/ 34287 w 167410"/>
                  <a:gd name="connsiteY7" fmla="*/ 2219 h 191254"/>
                  <a:gd name="connsiteX8" fmla="*/ 36949 w 167410"/>
                  <a:gd name="connsiteY8" fmla="*/ 0 h 191254"/>
                  <a:gd name="connsiteX9" fmla="*/ 89311 w 167410"/>
                  <a:gd name="connsiteY9" fmla="*/ 2219 h 191254"/>
                  <a:gd name="connsiteX10" fmla="*/ 90199 w 167410"/>
                  <a:gd name="connsiteY10" fmla="*/ 2219 h 191254"/>
                  <a:gd name="connsiteX11" fmla="*/ 165635 w 167410"/>
                  <a:gd name="connsiteY11" fmla="*/ 28400 h 191254"/>
                  <a:gd name="connsiteX12" fmla="*/ 167410 w 167410"/>
                  <a:gd name="connsiteY12" fmla="*/ 31062 h 191254"/>
                  <a:gd name="connsiteX13" fmla="*/ 164748 w 167410"/>
                  <a:gd name="connsiteY13" fmla="*/ 33281 h 191254"/>
                  <a:gd name="connsiteX14" fmla="*/ 117267 w 167410"/>
                  <a:gd name="connsiteY14" fmla="*/ 33281 h 191254"/>
                  <a:gd name="connsiteX15" fmla="*/ 92861 w 167410"/>
                  <a:gd name="connsiteY15" fmla="*/ 185043 h 191254"/>
                  <a:gd name="connsiteX16" fmla="*/ 91086 w 167410"/>
                  <a:gd name="connsiteY16" fmla="*/ 187261 h 191254"/>
                  <a:gd name="connsiteX17" fmla="*/ 76886 w 167410"/>
                  <a:gd name="connsiteY17" fmla="*/ 191255 h 191254"/>
                  <a:gd name="connsiteX18" fmla="*/ 76886 w 167410"/>
                  <a:gd name="connsiteY18" fmla="*/ 191255 h 191254"/>
                  <a:gd name="connsiteX19" fmla="*/ 10768 w 167410"/>
                  <a:gd name="connsiteY19" fmla="*/ 150874 h 191254"/>
                  <a:gd name="connsiteX20" fmla="*/ 77330 w 167410"/>
                  <a:gd name="connsiteY20" fmla="*/ 185930 h 191254"/>
                  <a:gd name="connsiteX21" fmla="*/ 88424 w 167410"/>
                  <a:gd name="connsiteY21" fmla="*/ 182824 h 191254"/>
                  <a:gd name="connsiteX22" fmla="*/ 112830 w 167410"/>
                  <a:gd name="connsiteY22" fmla="*/ 30619 h 191254"/>
                  <a:gd name="connsiteX23" fmla="*/ 115492 w 167410"/>
                  <a:gd name="connsiteY23" fmla="*/ 28400 h 191254"/>
                  <a:gd name="connsiteX24" fmla="*/ 149661 w 167410"/>
                  <a:gd name="connsiteY24" fmla="*/ 28400 h 191254"/>
                  <a:gd name="connsiteX25" fmla="*/ 88867 w 167410"/>
                  <a:gd name="connsiteY25" fmla="*/ 7100 h 191254"/>
                  <a:gd name="connsiteX26" fmla="*/ 39168 w 167410"/>
                  <a:gd name="connsiteY26" fmla="*/ 5325 h 191254"/>
                  <a:gd name="connsiteX27" fmla="*/ 28518 w 167410"/>
                  <a:gd name="connsiteY27" fmla="*/ 71443 h 191254"/>
                  <a:gd name="connsiteX28" fmla="*/ 15205 w 167410"/>
                  <a:gd name="connsiteY28" fmla="*/ 148655 h 191254"/>
                  <a:gd name="connsiteX29" fmla="*/ 10768 w 167410"/>
                  <a:gd name="connsiteY29" fmla="*/ 150874 h 1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410" h="191254">
                    <a:moveTo>
                      <a:pt x="76886" y="191255"/>
                    </a:moveTo>
                    <a:cubicBezTo>
                      <a:pt x="76442" y="191255"/>
                      <a:pt x="75999" y="191255"/>
                      <a:pt x="75555" y="190811"/>
                    </a:cubicBezTo>
                    <a:lnTo>
                      <a:pt x="1449" y="151762"/>
                    </a:lnTo>
                    <a:cubicBezTo>
                      <a:pt x="562" y="151318"/>
                      <a:pt x="-326" y="149987"/>
                      <a:pt x="118" y="149099"/>
                    </a:cubicBezTo>
                    <a:cubicBezTo>
                      <a:pt x="562" y="147768"/>
                      <a:pt x="1449" y="147324"/>
                      <a:pt x="2337" y="147324"/>
                    </a:cubicBezTo>
                    <a:cubicBezTo>
                      <a:pt x="5443" y="147324"/>
                      <a:pt x="9437" y="146437"/>
                      <a:pt x="10768" y="145549"/>
                    </a:cubicBezTo>
                    <a:cubicBezTo>
                      <a:pt x="12543" y="140668"/>
                      <a:pt x="18312" y="102062"/>
                      <a:pt x="23193" y="70556"/>
                    </a:cubicBezTo>
                    <a:cubicBezTo>
                      <a:pt x="28074" y="39493"/>
                      <a:pt x="32512" y="10650"/>
                      <a:pt x="34287" y="2219"/>
                    </a:cubicBezTo>
                    <a:cubicBezTo>
                      <a:pt x="34730" y="887"/>
                      <a:pt x="35618" y="0"/>
                      <a:pt x="36949" y="0"/>
                    </a:cubicBezTo>
                    <a:lnTo>
                      <a:pt x="89311" y="2219"/>
                    </a:lnTo>
                    <a:cubicBezTo>
                      <a:pt x="89755" y="2219"/>
                      <a:pt x="89755" y="2219"/>
                      <a:pt x="90199" y="2219"/>
                    </a:cubicBezTo>
                    <a:lnTo>
                      <a:pt x="165635" y="28400"/>
                    </a:lnTo>
                    <a:cubicBezTo>
                      <a:pt x="166967" y="28844"/>
                      <a:pt x="167410" y="30175"/>
                      <a:pt x="167410" y="31062"/>
                    </a:cubicBezTo>
                    <a:cubicBezTo>
                      <a:pt x="167410" y="32394"/>
                      <a:pt x="166079" y="33281"/>
                      <a:pt x="164748" y="33281"/>
                    </a:cubicBezTo>
                    <a:lnTo>
                      <a:pt x="117267" y="33281"/>
                    </a:lnTo>
                    <a:lnTo>
                      <a:pt x="92861" y="185043"/>
                    </a:lnTo>
                    <a:cubicBezTo>
                      <a:pt x="92861" y="185930"/>
                      <a:pt x="91974" y="186818"/>
                      <a:pt x="91086" y="187261"/>
                    </a:cubicBezTo>
                    <a:lnTo>
                      <a:pt x="76886" y="191255"/>
                    </a:lnTo>
                    <a:lnTo>
                      <a:pt x="76886" y="191255"/>
                    </a:lnTo>
                    <a:close/>
                    <a:moveTo>
                      <a:pt x="10768" y="150874"/>
                    </a:moveTo>
                    <a:lnTo>
                      <a:pt x="77330" y="185930"/>
                    </a:lnTo>
                    <a:lnTo>
                      <a:pt x="88424" y="182824"/>
                    </a:lnTo>
                    <a:lnTo>
                      <a:pt x="112830" y="30619"/>
                    </a:lnTo>
                    <a:cubicBezTo>
                      <a:pt x="112830" y="29287"/>
                      <a:pt x="114161" y="28400"/>
                      <a:pt x="115492" y="28400"/>
                    </a:cubicBezTo>
                    <a:lnTo>
                      <a:pt x="149661" y="28400"/>
                    </a:lnTo>
                    <a:lnTo>
                      <a:pt x="88867" y="7100"/>
                    </a:lnTo>
                    <a:lnTo>
                      <a:pt x="39168" y="5325"/>
                    </a:lnTo>
                    <a:cubicBezTo>
                      <a:pt x="36949" y="15531"/>
                      <a:pt x="32955" y="43931"/>
                      <a:pt x="28518" y="71443"/>
                    </a:cubicBezTo>
                    <a:cubicBezTo>
                      <a:pt x="18312" y="138005"/>
                      <a:pt x="16537" y="147324"/>
                      <a:pt x="15205" y="148655"/>
                    </a:cubicBezTo>
                    <a:cubicBezTo>
                      <a:pt x="13874" y="149543"/>
                      <a:pt x="12543" y="150430"/>
                      <a:pt x="10768" y="150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7" name="Рисунок 8">
                <a:extLst>
                  <a:ext uri="{FF2B5EF4-FFF2-40B4-BE49-F238E27FC236}">
                    <a16:creationId xmlns:a16="http://schemas.microsoft.com/office/drawing/2014/main" id="{1498A173-AC4B-0F0A-ED54-6E8CA957E8E6}"/>
                  </a:ext>
                </a:extLst>
              </p:cNvPr>
              <p:cNvSpPr/>
              <p:nvPr/>
            </p:nvSpPr>
            <p:spPr>
              <a:xfrm>
                <a:off x="614420" y="6474479"/>
                <a:ext cx="138448" cy="106055"/>
              </a:xfrm>
              <a:custGeom>
                <a:avLst/>
                <a:gdLst>
                  <a:gd name="connsiteX0" fmla="*/ 138449 w 138448"/>
                  <a:gd name="connsiteY0" fmla="*/ 78099 h 106055"/>
                  <a:gd name="connsiteX1" fmla="*/ 131793 w 138448"/>
                  <a:gd name="connsiteY1" fmla="*/ 84312 h 106055"/>
                  <a:gd name="connsiteX2" fmla="*/ 104280 w 138448"/>
                  <a:gd name="connsiteY2" fmla="*/ 96737 h 106055"/>
                  <a:gd name="connsiteX3" fmla="*/ 103837 w 138448"/>
                  <a:gd name="connsiteY3" fmla="*/ 96737 h 106055"/>
                  <a:gd name="connsiteX4" fmla="*/ 76324 w 138448"/>
                  <a:gd name="connsiteY4" fmla="*/ 106056 h 106055"/>
                  <a:gd name="connsiteX5" fmla="*/ 28844 w 138448"/>
                  <a:gd name="connsiteY5" fmla="*/ 87862 h 106055"/>
                  <a:gd name="connsiteX6" fmla="*/ 12425 w 138448"/>
                  <a:gd name="connsiteY6" fmla="*/ 67006 h 106055"/>
                  <a:gd name="connsiteX7" fmla="*/ 0 w 138448"/>
                  <a:gd name="connsiteY7" fmla="*/ 41268 h 106055"/>
                  <a:gd name="connsiteX8" fmla="*/ 0 w 138448"/>
                  <a:gd name="connsiteY8" fmla="*/ 444 h 106055"/>
                  <a:gd name="connsiteX9" fmla="*/ 1331 w 138448"/>
                  <a:gd name="connsiteY9" fmla="*/ 0 h 106055"/>
                  <a:gd name="connsiteX10" fmla="*/ 22631 w 138448"/>
                  <a:gd name="connsiteY10" fmla="*/ 59906 h 106055"/>
                  <a:gd name="connsiteX11" fmla="*/ 97624 w 138448"/>
                  <a:gd name="connsiteY11" fmla="*/ 85643 h 106055"/>
                  <a:gd name="connsiteX12" fmla="*/ 131349 w 138448"/>
                  <a:gd name="connsiteY12" fmla="*/ 71443 h 106055"/>
                  <a:gd name="connsiteX13" fmla="*/ 131793 w 138448"/>
                  <a:gd name="connsiteY13" fmla="*/ 71443 h 106055"/>
                  <a:gd name="connsiteX14" fmla="*/ 138449 w 138448"/>
                  <a:gd name="connsiteY14" fmla="*/ 78099 h 10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8448" h="106055">
                    <a:moveTo>
                      <a:pt x="138449" y="78099"/>
                    </a:moveTo>
                    <a:cubicBezTo>
                      <a:pt x="138449" y="81649"/>
                      <a:pt x="135343" y="84312"/>
                      <a:pt x="131793" y="84312"/>
                    </a:cubicBezTo>
                    <a:cubicBezTo>
                      <a:pt x="127355" y="84312"/>
                      <a:pt x="114043" y="90524"/>
                      <a:pt x="104280" y="96737"/>
                    </a:cubicBezTo>
                    <a:cubicBezTo>
                      <a:pt x="104280" y="96737"/>
                      <a:pt x="104280" y="96737"/>
                      <a:pt x="103837" y="96737"/>
                    </a:cubicBezTo>
                    <a:cubicBezTo>
                      <a:pt x="93630" y="102062"/>
                      <a:pt x="84756" y="105168"/>
                      <a:pt x="76324" y="106056"/>
                    </a:cubicBezTo>
                    <a:cubicBezTo>
                      <a:pt x="65674" y="98068"/>
                      <a:pt x="49256" y="91412"/>
                      <a:pt x="28844" y="87862"/>
                    </a:cubicBezTo>
                    <a:cubicBezTo>
                      <a:pt x="21744" y="80762"/>
                      <a:pt x="16419" y="73218"/>
                      <a:pt x="12425" y="67006"/>
                    </a:cubicBezTo>
                    <a:cubicBezTo>
                      <a:pt x="7544" y="59906"/>
                      <a:pt x="3550" y="50587"/>
                      <a:pt x="0" y="41268"/>
                    </a:cubicBezTo>
                    <a:lnTo>
                      <a:pt x="0" y="444"/>
                    </a:lnTo>
                    <a:cubicBezTo>
                      <a:pt x="444" y="444"/>
                      <a:pt x="887" y="0"/>
                      <a:pt x="1331" y="0"/>
                    </a:cubicBezTo>
                    <a:cubicBezTo>
                      <a:pt x="3550" y="9762"/>
                      <a:pt x="11094" y="42600"/>
                      <a:pt x="22631" y="59906"/>
                    </a:cubicBezTo>
                    <a:cubicBezTo>
                      <a:pt x="40825" y="86087"/>
                      <a:pt x="58575" y="106499"/>
                      <a:pt x="97624" y="85643"/>
                    </a:cubicBezTo>
                    <a:cubicBezTo>
                      <a:pt x="102062" y="82981"/>
                      <a:pt x="121143" y="71443"/>
                      <a:pt x="131349" y="71443"/>
                    </a:cubicBezTo>
                    <a:lnTo>
                      <a:pt x="131793" y="71443"/>
                    </a:lnTo>
                    <a:cubicBezTo>
                      <a:pt x="135786" y="71887"/>
                      <a:pt x="138449" y="74550"/>
                      <a:pt x="138449" y="780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8" name="Рисунок 8">
                <a:extLst>
                  <a:ext uri="{FF2B5EF4-FFF2-40B4-BE49-F238E27FC236}">
                    <a16:creationId xmlns:a16="http://schemas.microsoft.com/office/drawing/2014/main" id="{7A502959-5E0C-093A-ADE5-8B07E10B4CF9}"/>
                  </a:ext>
                </a:extLst>
              </p:cNvPr>
              <p:cNvSpPr/>
              <p:nvPr/>
            </p:nvSpPr>
            <p:spPr>
              <a:xfrm>
                <a:off x="505258" y="6579647"/>
                <a:ext cx="203235" cy="74105"/>
              </a:xfrm>
              <a:custGeom>
                <a:avLst/>
                <a:gdLst>
                  <a:gd name="connsiteX0" fmla="*/ 203236 w 203235"/>
                  <a:gd name="connsiteY0" fmla="*/ 24850 h 74105"/>
                  <a:gd name="connsiteX1" fmla="*/ 202792 w 203235"/>
                  <a:gd name="connsiteY1" fmla="*/ 23075 h 74105"/>
                  <a:gd name="connsiteX2" fmla="*/ 202348 w 203235"/>
                  <a:gd name="connsiteY2" fmla="*/ 20856 h 74105"/>
                  <a:gd name="connsiteX3" fmla="*/ 199686 w 203235"/>
                  <a:gd name="connsiteY3" fmla="*/ 14644 h 74105"/>
                  <a:gd name="connsiteX4" fmla="*/ 193917 w 203235"/>
                  <a:gd name="connsiteY4" fmla="*/ 7544 h 74105"/>
                  <a:gd name="connsiteX5" fmla="*/ 183711 w 203235"/>
                  <a:gd name="connsiteY5" fmla="*/ 0 h 74105"/>
                  <a:gd name="connsiteX6" fmla="*/ 196580 w 203235"/>
                  <a:gd name="connsiteY6" fmla="*/ 16419 h 74105"/>
                  <a:gd name="connsiteX7" fmla="*/ 198798 w 203235"/>
                  <a:gd name="connsiteY7" fmla="*/ 21744 h 74105"/>
                  <a:gd name="connsiteX8" fmla="*/ 199242 w 203235"/>
                  <a:gd name="connsiteY8" fmla="*/ 23962 h 74105"/>
                  <a:gd name="connsiteX9" fmla="*/ 199242 w 203235"/>
                  <a:gd name="connsiteY9" fmla="*/ 25294 h 74105"/>
                  <a:gd name="connsiteX10" fmla="*/ 199242 w 203235"/>
                  <a:gd name="connsiteY10" fmla="*/ 26625 h 74105"/>
                  <a:gd name="connsiteX11" fmla="*/ 199242 w 203235"/>
                  <a:gd name="connsiteY11" fmla="*/ 27956 h 74105"/>
                  <a:gd name="connsiteX12" fmla="*/ 199242 w 203235"/>
                  <a:gd name="connsiteY12" fmla="*/ 29287 h 74105"/>
                  <a:gd name="connsiteX13" fmla="*/ 198798 w 203235"/>
                  <a:gd name="connsiteY13" fmla="*/ 31062 h 74105"/>
                  <a:gd name="connsiteX14" fmla="*/ 196580 w 203235"/>
                  <a:gd name="connsiteY14" fmla="*/ 36387 h 74105"/>
                  <a:gd name="connsiteX15" fmla="*/ 191698 w 203235"/>
                  <a:gd name="connsiteY15" fmla="*/ 42600 h 74105"/>
                  <a:gd name="connsiteX16" fmla="*/ 173061 w 203235"/>
                  <a:gd name="connsiteY16" fmla="*/ 54581 h 74105"/>
                  <a:gd name="connsiteX17" fmla="*/ 145105 w 203235"/>
                  <a:gd name="connsiteY17" fmla="*/ 63456 h 74105"/>
                  <a:gd name="connsiteX18" fmla="*/ 110493 w 203235"/>
                  <a:gd name="connsiteY18" fmla="*/ 67450 h 74105"/>
                  <a:gd name="connsiteX19" fmla="*/ 101174 w 203235"/>
                  <a:gd name="connsiteY19" fmla="*/ 67450 h 74105"/>
                  <a:gd name="connsiteX20" fmla="*/ 91412 w 203235"/>
                  <a:gd name="connsiteY20" fmla="*/ 67450 h 74105"/>
                  <a:gd name="connsiteX21" fmla="*/ 71443 w 203235"/>
                  <a:gd name="connsiteY21" fmla="*/ 65675 h 74105"/>
                  <a:gd name="connsiteX22" fmla="*/ 51031 w 203235"/>
                  <a:gd name="connsiteY22" fmla="*/ 61681 h 74105"/>
                  <a:gd name="connsiteX23" fmla="*/ 40825 w 203235"/>
                  <a:gd name="connsiteY23" fmla="*/ 58575 h 74105"/>
                  <a:gd name="connsiteX24" fmla="*/ 31062 w 203235"/>
                  <a:gd name="connsiteY24" fmla="*/ 54581 h 74105"/>
                  <a:gd name="connsiteX25" fmla="*/ 13312 w 203235"/>
                  <a:gd name="connsiteY25" fmla="*/ 43487 h 74105"/>
                  <a:gd name="connsiteX26" fmla="*/ 6656 w 203235"/>
                  <a:gd name="connsiteY26" fmla="*/ 35500 h 74105"/>
                  <a:gd name="connsiteX27" fmla="*/ 3994 w 203235"/>
                  <a:gd name="connsiteY27" fmla="*/ 25737 h 74105"/>
                  <a:gd name="connsiteX28" fmla="*/ 3994 w 203235"/>
                  <a:gd name="connsiteY28" fmla="*/ 23075 h 74105"/>
                  <a:gd name="connsiteX29" fmla="*/ 4437 w 203235"/>
                  <a:gd name="connsiteY29" fmla="*/ 20856 h 74105"/>
                  <a:gd name="connsiteX30" fmla="*/ 4437 w 203235"/>
                  <a:gd name="connsiteY30" fmla="*/ 20412 h 74105"/>
                  <a:gd name="connsiteX31" fmla="*/ 4881 w 203235"/>
                  <a:gd name="connsiteY31" fmla="*/ 19081 h 74105"/>
                  <a:gd name="connsiteX32" fmla="*/ 5769 w 203235"/>
                  <a:gd name="connsiteY32" fmla="*/ 16862 h 74105"/>
                  <a:gd name="connsiteX33" fmla="*/ 5769 w 203235"/>
                  <a:gd name="connsiteY33" fmla="*/ 16419 h 74105"/>
                  <a:gd name="connsiteX34" fmla="*/ 18637 w 203235"/>
                  <a:gd name="connsiteY34" fmla="*/ 0 h 74105"/>
                  <a:gd name="connsiteX35" fmla="*/ 10206 w 203235"/>
                  <a:gd name="connsiteY35" fmla="*/ 6212 h 74105"/>
                  <a:gd name="connsiteX36" fmla="*/ 3106 w 203235"/>
                  <a:gd name="connsiteY36" fmla="*/ 15087 h 74105"/>
                  <a:gd name="connsiteX37" fmla="*/ 1775 w 203235"/>
                  <a:gd name="connsiteY37" fmla="*/ 17750 h 74105"/>
                  <a:gd name="connsiteX38" fmla="*/ 1331 w 203235"/>
                  <a:gd name="connsiteY38" fmla="*/ 19081 h 74105"/>
                  <a:gd name="connsiteX39" fmla="*/ 887 w 203235"/>
                  <a:gd name="connsiteY39" fmla="*/ 20412 h 74105"/>
                  <a:gd name="connsiteX40" fmla="*/ 444 w 203235"/>
                  <a:gd name="connsiteY40" fmla="*/ 23519 h 74105"/>
                  <a:gd name="connsiteX41" fmla="*/ 0 w 203235"/>
                  <a:gd name="connsiteY41" fmla="*/ 26625 h 74105"/>
                  <a:gd name="connsiteX42" fmla="*/ 3106 w 203235"/>
                  <a:gd name="connsiteY42" fmla="*/ 38162 h 74105"/>
                  <a:gd name="connsiteX43" fmla="*/ 10206 w 203235"/>
                  <a:gd name="connsiteY43" fmla="*/ 47481 h 74105"/>
                  <a:gd name="connsiteX44" fmla="*/ 19081 w 203235"/>
                  <a:gd name="connsiteY44" fmla="*/ 54581 h 74105"/>
                  <a:gd name="connsiteX45" fmla="*/ 28844 w 203235"/>
                  <a:gd name="connsiteY45" fmla="*/ 59462 h 74105"/>
                  <a:gd name="connsiteX46" fmla="*/ 70112 w 203235"/>
                  <a:gd name="connsiteY46" fmla="*/ 71443 h 74105"/>
                  <a:gd name="connsiteX47" fmla="*/ 90524 w 203235"/>
                  <a:gd name="connsiteY47" fmla="*/ 73662 h 74105"/>
                  <a:gd name="connsiteX48" fmla="*/ 100287 w 203235"/>
                  <a:gd name="connsiteY48" fmla="*/ 74106 h 74105"/>
                  <a:gd name="connsiteX49" fmla="*/ 110049 w 203235"/>
                  <a:gd name="connsiteY49" fmla="*/ 74106 h 74105"/>
                  <a:gd name="connsiteX50" fmla="*/ 145993 w 203235"/>
                  <a:gd name="connsiteY50" fmla="*/ 69668 h 74105"/>
                  <a:gd name="connsiteX51" fmla="*/ 174836 w 203235"/>
                  <a:gd name="connsiteY51" fmla="*/ 59906 h 74105"/>
                  <a:gd name="connsiteX52" fmla="*/ 194361 w 203235"/>
                  <a:gd name="connsiteY52" fmla="*/ 46150 h 74105"/>
                  <a:gd name="connsiteX53" fmla="*/ 199686 w 203235"/>
                  <a:gd name="connsiteY53" fmla="*/ 39050 h 74105"/>
                  <a:gd name="connsiteX54" fmla="*/ 202348 w 203235"/>
                  <a:gd name="connsiteY54" fmla="*/ 32837 h 74105"/>
                  <a:gd name="connsiteX55" fmla="*/ 202792 w 203235"/>
                  <a:gd name="connsiteY55" fmla="*/ 30175 h 74105"/>
                  <a:gd name="connsiteX56" fmla="*/ 202792 w 203235"/>
                  <a:gd name="connsiteY56" fmla="*/ 28400 h 74105"/>
                  <a:gd name="connsiteX57" fmla="*/ 202792 w 203235"/>
                  <a:gd name="connsiteY57" fmla="*/ 27069 h 74105"/>
                  <a:gd name="connsiteX58" fmla="*/ 202792 w 203235"/>
                  <a:gd name="connsiteY58" fmla="*/ 27069 h 74105"/>
                  <a:gd name="connsiteX59" fmla="*/ 203236 w 203235"/>
                  <a:gd name="connsiteY59" fmla="*/ 24850 h 7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3235" h="74105">
                    <a:moveTo>
                      <a:pt x="203236" y="24850"/>
                    </a:moveTo>
                    <a:cubicBezTo>
                      <a:pt x="203236" y="24406"/>
                      <a:pt x="203236" y="23962"/>
                      <a:pt x="202792" y="23075"/>
                    </a:cubicBezTo>
                    <a:cubicBezTo>
                      <a:pt x="202792" y="22187"/>
                      <a:pt x="202348" y="21744"/>
                      <a:pt x="202348" y="20856"/>
                    </a:cubicBezTo>
                    <a:cubicBezTo>
                      <a:pt x="201905" y="19081"/>
                      <a:pt x="201017" y="16862"/>
                      <a:pt x="199686" y="14644"/>
                    </a:cubicBezTo>
                    <a:cubicBezTo>
                      <a:pt x="198355" y="12425"/>
                      <a:pt x="196580" y="10206"/>
                      <a:pt x="193917" y="7544"/>
                    </a:cubicBezTo>
                    <a:cubicBezTo>
                      <a:pt x="191255" y="4881"/>
                      <a:pt x="187705" y="2219"/>
                      <a:pt x="183711" y="0"/>
                    </a:cubicBezTo>
                    <a:cubicBezTo>
                      <a:pt x="190367" y="4881"/>
                      <a:pt x="195248" y="10650"/>
                      <a:pt x="196580" y="16419"/>
                    </a:cubicBezTo>
                    <a:cubicBezTo>
                      <a:pt x="197467" y="18637"/>
                      <a:pt x="198355" y="20412"/>
                      <a:pt x="198798" y="21744"/>
                    </a:cubicBezTo>
                    <a:cubicBezTo>
                      <a:pt x="199242" y="22631"/>
                      <a:pt x="199242" y="23075"/>
                      <a:pt x="199242" y="23962"/>
                    </a:cubicBezTo>
                    <a:cubicBezTo>
                      <a:pt x="199242" y="24406"/>
                      <a:pt x="199242" y="24850"/>
                      <a:pt x="199242" y="25294"/>
                    </a:cubicBezTo>
                    <a:cubicBezTo>
                      <a:pt x="199242" y="25737"/>
                      <a:pt x="199242" y="26181"/>
                      <a:pt x="199242" y="26625"/>
                    </a:cubicBezTo>
                    <a:cubicBezTo>
                      <a:pt x="199242" y="26625"/>
                      <a:pt x="199242" y="27069"/>
                      <a:pt x="199242" y="27956"/>
                    </a:cubicBezTo>
                    <a:cubicBezTo>
                      <a:pt x="199242" y="28400"/>
                      <a:pt x="199242" y="28844"/>
                      <a:pt x="199242" y="29287"/>
                    </a:cubicBezTo>
                    <a:cubicBezTo>
                      <a:pt x="199242" y="29731"/>
                      <a:pt x="199242" y="30619"/>
                      <a:pt x="198798" y="31062"/>
                    </a:cubicBezTo>
                    <a:cubicBezTo>
                      <a:pt x="198355" y="32394"/>
                      <a:pt x="197467" y="34612"/>
                      <a:pt x="196580" y="36387"/>
                    </a:cubicBezTo>
                    <a:cubicBezTo>
                      <a:pt x="195248" y="38162"/>
                      <a:pt x="193917" y="40381"/>
                      <a:pt x="191698" y="42600"/>
                    </a:cubicBezTo>
                    <a:cubicBezTo>
                      <a:pt x="187261" y="47037"/>
                      <a:pt x="181049" y="51031"/>
                      <a:pt x="173061" y="54581"/>
                    </a:cubicBezTo>
                    <a:cubicBezTo>
                      <a:pt x="165074" y="58131"/>
                      <a:pt x="155755" y="61237"/>
                      <a:pt x="145105" y="63456"/>
                    </a:cubicBezTo>
                    <a:cubicBezTo>
                      <a:pt x="134455" y="65675"/>
                      <a:pt x="122918" y="67006"/>
                      <a:pt x="110493" y="67450"/>
                    </a:cubicBezTo>
                    <a:cubicBezTo>
                      <a:pt x="107387" y="67450"/>
                      <a:pt x="104280" y="67450"/>
                      <a:pt x="101174" y="67450"/>
                    </a:cubicBezTo>
                    <a:cubicBezTo>
                      <a:pt x="98068" y="67450"/>
                      <a:pt x="94518" y="67450"/>
                      <a:pt x="91412" y="67450"/>
                    </a:cubicBezTo>
                    <a:cubicBezTo>
                      <a:pt x="84756" y="67006"/>
                      <a:pt x="78099" y="66562"/>
                      <a:pt x="71443" y="65675"/>
                    </a:cubicBezTo>
                    <a:cubicBezTo>
                      <a:pt x="64787" y="64787"/>
                      <a:pt x="58131" y="63456"/>
                      <a:pt x="51031" y="61681"/>
                    </a:cubicBezTo>
                    <a:cubicBezTo>
                      <a:pt x="47481" y="60793"/>
                      <a:pt x="44375" y="59906"/>
                      <a:pt x="40825" y="58575"/>
                    </a:cubicBezTo>
                    <a:cubicBezTo>
                      <a:pt x="37275" y="57687"/>
                      <a:pt x="34168" y="56356"/>
                      <a:pt x="31062" y="54581"/>
                    </a:cubicBezTo>
                    <a:cubicBezTo>
                      <a:pt x="24406" y="51918"/>
                      <a:pt x="18194" y="48368"/>
                      <a:pt x="13312" y="43487"/>
                    </a:cubicBezTo>
                    <a:cubicBezTo>
                      <a:pt x="10650" y="41268"/>
                      <a:pt x="8431" y="38606"/>
                      <a:pt x="6656" y="35500"/>
                    </a:cubicBezTo>
                    <a:cubicBezTo>
                      <a:pt x="4881" y="32394"/>
                      <a:pt x="3994" y="29287"/>
                      <a:pt x="3994" y="25737"/>
                    </a:cubicBezTo>
                    <a:cubicBezTo>
                      <a:pt x="3994" y="24850"/>
                      <a:pt x="3994" y="23962"/>
                      <a:pt x="3994" y="23075"/>
                    </a:cubicBezTo>
                    <a:cubicBezTo>
                      <a:pt x="3994" y="22187"/>
                      <a:pt x="3994" y="21300"/>
                      <a:pt x="4437" y="20856"/>
                    </a:cubicBezTo>
                    <a:lnTo>
                      <a:pt x="4437" y="20412"/>
                    </a:lnTo>
                    <a:lnTo>
                      <a:pt x="4881" y="19081"/>
                    </a:lnTo>
                    <a:cubicBezTo>
                      <a:pt x="5325" y="18194"/>
                      <a:pt x="5769" y="17306"/>
                      <a:pt x="5769" y="16862"/>
                    </a:cubicBezTo>
                    <a:lnTo>
                      <a:pt x="5769" y="16419"/>
                    </a:lnTo>
                    <a:cubicBezTo>
                      <a:pt x="7100" y="10650"/>
                      <a:pt x="11981" y="4881"/>
                      <a:pt x="18637" y="0"/>
                    </a:cubicBezTo>
                    <a:cubicBezTo>
                      <a:pt x="15531" y="1775"/>
                      <a:pt x="12869" y="3994"/>
                      <a:pt x="10206" y="6212"/>
                    </a:cubicBezTo>
                    <a:cubicBezTo>
                      <a:pt x="7544" y="8875"/>
                      <a:pt x="4881" y="11537"/>
                      <a:pt x="3106" y="15087"/>
                    </a:cubicBezTo>
                    <a:cubicBezTo>
                      <a:pt x="2662" y="15975"/>
                      <a:pt x="2219" y="16862"/>
                      <a:pt x="1775" y="17750"/>
                    </a:cubicBezTo>
                    <a:lnTo>
                      <a:pt x="1331" y="19081"/>
                    </a:lnTo>
                    <a:lnTo>
                      <a:pt x="887" y="20412"/>
                    </a:lnTo>
                    <a:cubicBezTo>
                      <a:pt x="444" y="21300"/>
                      <a:pt x="444" y="22187"/>
                      <a:pt x="444" y="23519"/>
                    </a:cubicBezTo>
                    <a:cubicBezTo>
                      <a:pt x="444" y="24406"/>
                      <a:pt x="444" y="25294"/>
                      <a:pt x="0" y="26625"/>
                    </a:cubicBezTo>
                    <a:cubicBezTo>
                      <a:pt x="0" y="30619"/>
                      <a:pt x="887" y="34612"/>
                      <a:pt x="3106" y="38162"/>
                    </a:cubicBezTo>
                    <a:cubicBezTo>
                      <a:pt x="4881" y="41712"/>
                      <a:pt x="7544" y="44818"/>
                      <a:pt x="10206" y="47481"/>
                    </a:cubicBezTo>
                    <a:cubicBezTo>
                      <a:pt x="12869" y="50143"/>
                      <a:pt x="15975" y="52362"/>
                      <a:pt x="19081" y="54581"/>
                    </a:cubicBezTo>
                    <a:cubicBezTo>
                      <a:pt x="22187" y="55912"/>
                      <a:pt x="25294" y="57687"/>
                      <a:pt x="28844" y="59462"/>
                    </a:cubicBezTo>
                    <a:cubicBezTo>
                      <a:pt x="42156" y="65675"/>
                      <a:pt x="56356" y="69225"/>
                      <a:pt x="70112" y="71443"/>
                    </a:cubicBezTo>
                    <a:cubicBezTo>
                      <a:pt x="77212" y="72331"/>
                      <a:pt x="83868" y="73218"/>
                      <a:pt x="90524" y="73662"/>
                    </a:cubicBezTo>
                    <a:cubicBezTo>
                      <a:pt x="94074" y="73662"/>
                      <a:pt x="97180" y="74106"/>
                      <a:pt x="100287" y="74106"/>
                    </a:cubicBezTo>
                    <a:cubicBezTo>
                      <a:pt x="103393" y="74106"/>
                      <a:pt x="106943" y="74106"/>
                      <a:pt x="110049" y="74106"/>
                    </a:cubicBezTo>
                    <a:cubicBezTo>
                      <a:pt x="122918" y="73662"/>
                      <a:pt x="134899" y="71887"/>
                      <a:pt x="145993" y="69668"/>
                    </a:cubicBezTo>
                    <a:cubicBezTo>
                      <a:pt x="157086" y="67006"/>
                      <a:pt x="166849" y="63900"/>
                      <a:pt x="174836" y="59906"/>
                    </a:cubicBezTo>
                    <a:cubicBezTo>
                      <a:pt x="183267" y="55912"/>
                      <a:pt x="189923" y="51475"/>
                      <a:pt x="194361" y="46150"/>
                    </a:cubicBezTo>
                    <a:cubicBezTo>
                      <a:pt x="196580" y="43487"/>
                      <a:pt x="198355" y="41268"/>
                      <a:pt x="199686" y="39050"/>
                    </a:cubicBezTo>
                    <a:cubicBezTo>
                      <a:pt x="201017" y="36831"/>
                      <a:pt x="201905" y="34612"/>
                      <a:pt x="202348" y="32837"/>
                    </a:cubicBezTo>
                    <a:cubicBezTo>
                      <a:pt x="202792" y="31950"/>
                      <a:pt x="202792" y="31062"/>
                      <a:pt x="202792" y="30175"/>
                    </a:cubicBezTo>
                    <a:cubicBezTo>
                      <a:pt x="202792" y="29287"/>
                      <a:pt x="202792" y="28844"/>
                      <a:pt x="202792" y="28400"/>
                    </a:cubicBezTo>
                    <a:cubicBezTo>
                      <a:pt x="202792" y="27512"/>
                      <a:pt x="202792" y="27069"/>
                      <a:pt x="202792" y="27069"/>
                    </a:cubicBezTo>
                    <a:lnTo>
                      <a:pt x="202792" y="27069"/>
                    </a:lnTo>
                    <a:cubicBezTo>
                      <a:pt x="203236" y="26625"/>
                      <a:pt x="203236" y="25737"/>
                      <a:pt x="203236" y="248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2" name="Рисунок 8">
                <a:extLst>
                  <a:ext uri="{FF2B5EF4-FFF2-40B4-BE49-F238E27FC236}">
                    <a16:creationId xmlns:a16="http://schemas.microsoft.com/office/drawing/2014/main" id="{4EEF40CA-EFBD-FDD9-C18E-EDCD32A12B9F}"/>
                  </a:ext>
                </a:extLst>
              </p:cNvPr>
              <p:cNvSpPr/>
              <p:nvPr/>
            </p:nvSpPr>
            <p:spPr>
              <a:xfrm>
                <a:off x="510139" y="6559678"/>
                <a:ext cx="193917" cy="84660"/>
              </a:xfrm>
              <a:custGeom>
                <a:avLst/>
                <a:gdLst>
                  <a:gd name="connsiteX0" fmla="*/ 193917 w 193917"/>
                  <a:gd name="connsiteY0" fmla="*/ 39493 h 84660"/>
                  <a:gd name="connsiteX1" fmla="*/ 193917 w 193917"/>
                  <a:gd name="connsiteY1" fmla="*/ 37719 h 84660"/>
                  <a:gd name="connsiteX2" fmla="*/ 193473 w 193917"/>
                  <a:gd name="connsiteY2" fmla="*/ 35500 h 84660"/>
                  <a:gd name="connsiteX3" fmla="*/ 193030 w 193917"/>
                  <a:gd name="connsiteY3" fmla="*/ 34169 h 84660"/>
                  <a:gd name="connsiteX4" fmla="*/ 192586 w 193917"/>
                  <a:gd name="connsiteY4" fmla="*/ 32837 h 84660"/>
                  <a:gd name="connsiteX5" fmla="*/ 191698 w 193917"/>
                  <a:gd name="connsiteY5" fmla="*/ 31506 h 84660"/>
                  <a:gd name="connsiteX6" fmla="*/ 190811 w 193917"/>
                  <a:gd name="connsiteY6" fmla="*/ 30175 h 84660"/>
                  <a:gd name="connsiteX7" fmla="*/ 185486 w 193917"/>
                  <a:gd name="connsiteY7" fmla="*/ 23962 h 84660"/>
                  <a:gd name="connsiteX8" fmla="*/ 166405 w 193917"/>
                  <a:gd name="connsiteY8" fmla="*/ 12425 h 84660"/>
                  <a:gd name="connsiteX9" fmla="*/ 138893 w 193917"/>
                  <a:gd name="connsiteY9" fmla="*/ 3994 h 84660"/>
                  <a:gd name="connsiteX10" fmla="*/ 105168 w 193917"/>
                  <a:gd name="connsiteY10" fmla="*/ 0 h 84660"/>
                  <a:gd name="connsiteX11" fmla="*/ 104724 w 193917"/>
                  <a:gd name="connsiteY11" fmla="*/ 0 h 84660"/>
                  <a:gd name="connsiteX12" fmla="*/ 104724 w 193917"/>
                  <a:gd name="connsiteY12" fmla="*/ 444 h 84660"/>
                  <a:gd name="connsiteX13" fmla="*/ 105168 w 193917"/>
                  <a:gd name="connsiteY13" fmla="*/ 444 h 84660"/>
                  <a:gd name="connsiteX14" fmla="*/ 138893 w 193917"/>
                  <a:gd name="connsiteY14" fmla="*/ 4437 h 84660"/>
                  <a:gd name="connsiteX15" fmla="*/ 165961 w 193917"/>
                  <a:gd name="connsiteY15" fmla="*/ 13312 h 84660"/>
                  <a:gd name="connsiteX16" fmla="*/ 184155 w 193917"/>
                  <a:gd name="connsiteY16" fmla="*/ 25294 h 84660"/>
                  <a:gd name="connsiteX17" fmla="*/ 189036 w 193917"/>
                  <a:gd name="connsiteY17" fmla="*/ 31506 h 84660"/>
                  <a:gd name="connsiteX18" fmla="*/ 189923 w 193917"/>
                  <a:gd name="connsiteY18" fmla="*/ 32837 h 84660"/>
                  <a:gd name="connsiteX19" fmla="*/ 190367 w 193917"/>
                  <a:gd name="connsiteY19" fmla="*/ 34169 h 84660"/>
                  <a:gd name="connsiteX20" fmla="*/ 190811 w 193917"/>
                  <a:gd name="connsiteY20" fmla="*/ 35500 h 84660"/>
                  <a:gd name="connsiteX21" fmla="*/ 191255 w 193917"/>
                  <a:gd name="connsiteY21" fmla="*/ 36831 h 84660"/>
                  <a:gd name="connsiteX22" fmla="*/ 191698 w 193917"/>
                  <a:gd name="connsiteY22" fmla="*/ 39050 h 84660"/>
                  <a:gd name="connsiteX23" fmla="*/ 191698 w 193917"/>
                  <a:gd name="connsiteY23" fmla="*/ 40381 h 84660"/>
                  <a:gd name="connsiteX24" fmla="*/ 191698 w 193917"/>
                  <a:gd name="connsiteY24" fmla="*/ 41712 h 84660"/>
                  <a:gd name="connsiteX25" fmla="*/ 191698 w 193917"/>
                  <a:gd name="connsiteY25" fmla="*/ 43043 h 84660"/>
                  <a:gd name="connsiteX26" fmla="*/ 191698 w 193917"/>
                  <a:gd name="connsiteY26" fmla="*/ 44375 h 84660"/>
                  <a:gd name="connsiteX27" fmla="*/ 191255 w 193917"/>
                  <a:gd name="connsiteY27" fmla="*/ 46150 h 84660"/>
                  <a:gd name="connsiteX28" fmla="*/ 190811 w 193917"/>
                  <a:gd name="connsiteY28" fmla="*/ 47481 h 84660"/>
                  <a:gd name="connsiteX29" fmla="*/ 190367 w 193917"/>
                  <a:gd name="connsiteY29" fmla="*/ 48812 h 84660"/>
                  <a:gd name="connsiteX30" fmla="*/ 189923 w 193917"/>
                  <a:gd name="connsiteY30" fmla="*/ 50143 h 84660"/>
                  <a:gd name="connsiteX31" fmla="*/ 189036 w 193917"/>
                  <a:gd name="connsiteY31" fmla="*/ 51475 h 84660"/>
                  <a:gd name="connsiteX32" fmla="*/ 184155 w 193917"/>
                  <a:gd name="connsiteY32" fmla="*/ 57687 h 84660"/>
                  <a:gd name="connsiteX33" fmla="*/ 165961 w 193917"/>
                  <a:gd name="connsiteY33" fmla="*/ 69225 h 84660"/>
                  <a:gd name="connsiteX34" fmla="*/ 138893 w 193917"/>
                  <a:gd name="connsiteY34" fmla="*/ 77212 h 84660"/>
                  <a:gd name="connsiteX35" fmla="*/ 105612 w 193917"/>
                  <a:gd name="connsiteY35" fmla="*/ 81206 h 84660"/>
                  <a:gd name="connsiteX36" fmla="*/ 67893 w 193917"/>
                  <a:gd name="connsiteY36" fmla="*/ 79431 h 84660"/>
                  <a:gd name="connsiteX37" fmla="*/ 29287 w 193917"/>
                  <a:gd name="connsiteY37" fmla="*/ 69225 h 84660"/>
                  <a:gd name="connsiteX38" fmla="*/ 11537 w 193917"/>
                  <a:gd name="connsiteY38" fmla="*/ 58575 h 84660"/>
                  <a:gd name="connsiteX39" fmla="*/ 4881 w 193917"/>
                  <a:gd name="connsiteY39" fmla="*/ 51031 h 84660"/>
                  <a:gd name="connsiteX40" fmla="*/ 2219 w 193917"/>
                  <a:gd name="connsiteY40" fmla="*/ 41712 h 84660"/>
                  <a:gd name="connsiteX41" fmla="*/ 2219 w 193917"/>
                  <a:gd name="connsiteY41" fmla="*/ 39050 h 84660"/>
                  <a:gd name="connsiteX42" fmla="*/ 2662 w 193917"/>
                  <a:gd name="connsiteY42" fmla="*/ 36831 h 84660"/>
                  <a:gd name="connsiteX43" fmla="*/ 4437 w 193917"/>
                  <a:gd name="connsiteY43" fmla="*/ 32394 h 84660"/>
                  <a:gd name="connsiteX44" fmla="*/ 11094 w 193917"/>
                  <a:gd name="connsiteY44" fmla="*/ 24406 h 84660"/>
                  <a:gd name="connsiteX45" fmla="*/ 28400 w 193917"/>
                  <a:gd name="connsiteY45" fmla="*/ 13756 h 84660"/>
                  <a:gd name="connsiteX46" fmla="*/ 67449 w 193917"/>
                  <a:gd name="connsiteY46" fmla="*/ 3106 h 84660"/>
                  <a:gd name="connsiteX47" fmla="*/ 79874 w 193917"/>
                  <a:gd name="connsiteY47" fmla="*/ 1775 h 84660"/>
                  <a:gd name="connsiteX48" fmla="*/ 79874 w 193917"/>
                  <a:gd name="connsiteY48" fmla="*/ 1331 h 84660"/>
                  <a:gd name="connsiteX49" fmla="*/ 67449 w 193917"/>
                  <a:gd name="connsiteY49" fmla="*/ 2662 h 84660"/>
                  <a:gd name="connsiteX50" fmla="*/ 28400 w 193917"/>
                  <a:gd name="connsiteY50" fmla="*/ 12869 h 84660"/>
                  <a:gd name="connsiteX51" fmla="*/ 10206 w 193917"/>
                  <a:gd name="connsiteY51" fmla="*/ 23519 h 84660"/>
                  <a:gd name="connsiteX52" fmla="*/ 3106 w 193917"/>
                  <a:gd name="connsiteY52" fmla="*/ 31506 h 84660"/>
                  <a:gd name="connsiteX53" fmla="*/ 887 w 193917"/>
                  <a:gd name="connsiteY53" fmla="*/ 36387 h 84660"/>
                  <a:gd name="connsiteX54" fmla="*/ 444 w 193917"/>
                  <a:gd name="connsiteY54" fmla="*/ 39050 h 84660"/>
                  <a:gd name="connsiteX55" fmla="*/ 0 w 193917"/>
                  <a:gd name="connsiteY55" fmla="*/ 41712 h 84660"/>
                  <a:gd name="connsiteX56" fmla="*/ 3106 w 193917"/>
                  <a:gd name="connsiteY56" fmla="*/ 52362 h 84660"/>
                  <a:gd name="connsiteX57" fmla="*/ 10206 w 193917"/>
                  <a:gd name="connsiteY57" fmla="*/ 60793 h 84660"/>
                  <a:gd name="connsiteX58" fmla="*/ 27956 w 193917"/>
                  <a:gd name="connsiteY58" fmla="*/ 71887 h 84660"/>
                  <a:gd name="connsiteX59" fmla="*/ 67449 w 193917"/>
                  <a:gd name="connsiteY59" fmla="*/ 82537 h 84660"/>
                  <a:gd name="connsiteX60" fmla="*/ 105612 w 193917"/>
                  <a:gd name="connsiteY60" fmla="*/ 84312 h 84660"/>
                  <a:gd name="connsiteX61" fmla="*/ 139336 w 193917"/>
                  <a:gd name="connsiteY61" fmla="*/ 80318 h 84660"/>
                  <a:gd name="connsiteX62" fmla="*/ 166849 w 193917"/>
                  <a:gd name="connsiteY62" fmla="*/ 71443 h 84660"/>
                  <a:gd name="connsiteX63" fmla="*/ 185486 w 193917"/>
                  <a:gd name="connsiteY63" fmla="*/ 59462 h 84660"/>
                  <a:gd name="connsiteX64" fmla="*/ 190811 w 193917"/>
                  <a:gd name="connsiteY64" fmla="*/ 52806 h 84660"/>
                  <a:gd name="connsiteX65" fmla="*/ 191698 w 193917"/>
                  <a:gd name="connsiteY65" fmla="*/ 51031 h 84660"/>
                  <a:gd name="connsiteX66" fmla="*/ 192586 w 193917"/>
                  <a:gd name="connsiteY66" fmla="*/ 49700 h 84660"/>
                  <a:gd name="connsiteX67" fmla="*/ 193030 w 193917"/>
                  <a:gd name="connsiteY67" fmla="*/ 48368 h 84660"/>
                  <a:gd name="connsiteX68" fmla="*/ 193473 w 193917"/>
                  <a:gd name="connsiteY68" fmla="*/ 47037 h 84660"/>
                  <a:gd name="connsiteX69" fmla="*/ 193917 w 193917"/>
                  <a:gd name="connsiteY69" fmla="*/ 44818 h 84660"/>
                  <a:gd name="connsiteX70" fmla="*/ 193917 w 193917"/>
                  <a:gd name="connsiteY70" fmla="*/ 43043 h 84660"/>
                  <a:gd name="connsiteX71" fmla="*/ 193917 w 193917"/>
                  <a:gd name="connsiteY71" fmla="*/ 41712 h 84660"/>
                  <a:gd name="connsiteX72" fmla="*/ 193917 w 193917"/>
                  <a:gd name="connsiteY72" fmla="*/ 41712 h 84660"/>
                  <a:gd name="connsiteX73" fmla="*/ 193917 w 193917"/>
                  <a:gd name="connsiteY73" fmla="*/ 39493 h 8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93917" h="84660">
                    <a:moveTo>
                      <a:pt x="193917" y="39493"/>
                    </a:moveTo>
                    <a:cubicBezTo>
                      <a:pt x="193917" y="39050"/>
                      <a:pt x="193917" y="38606"/>
                      <a:pt x="193917" y="37719"/>
                    </a:cubicBezTo>
                    <a:cubicBezTo>
                      <a:pt x="193917" y="37275"/>
                      <a:pt x="193473" y="36387"/>
                      <a:pt x="193473" y="35500"/>
                    </a:cubicBezTo>
                    <a:cubicBezTo>
                      <a:pt x="193473" y="35056"/>
                      <a:pt x="193030" y="34612"/>
                      <a:pt x="193030" y="34169"/>
                    </a:cubicBezTo>
                    <a:cubicBezTo>
                      <a:pt x="193030" y="33725"/>
                      <a:pt x="192586" y="33281"/>
                      <a:pt x="192586" y="32837"/>
                    </a:cubicBezTo>
                    <a:cubicBezTo>
                      <a:pt x="192586" y="32394"/>
                      <a:pt x="192142" y="31950"/>
                      <a:pt x="191698" y="31506"/>
                    </a:cubicBezTo>
                    <a:cubicBezTo>
                      <a:pt x="191255" y="31062"/>
                      <a:pt x="191255" y="30619"/>
                      <a:pt x="190811" y="30175"/>
                    </a:cubicBezTo>
                    <a:cubicBezTo>
                      <a:pt x="189480" y="27956"/>
                      <a:pt x="187705" y="25737"/>
                      <a:pt x="185486" y="23962"/>
                    </a:cubicBezTo>
                    <a:cubicBezTo>
                      <a:pt x="181049" y="19525"/>
                      <a:pt x="174392" y="15531"/>
                      <a:pt x="166405" y="12425"/>
                    </a:cubicBezTo>
                    <a:cubicBezTo>
                      <a:pt x="158417" y="8875"/>
                      <a:pt x="149099" y="6212"/>
                      <a:pt x="138893" y="3994"/>
                    </a:cubicBezTo>
                    <a:cubicBezTo>
                      <a:pt x="128686" y="1775"/>
                      <a:pt x="117149" y="444"/>
                      <a:pt x="105168" y="0"/>
                    </a:cubicBezTo>
                    <a:lnTo>
                      <a:pt x="104724" y="0"/>
                    </a:lnTo>
                    <a:lnTo>
                      <a:pt x="104724" y="444"/>
                    </a:lnTo>
                    <a:lnTo>
                      <a:pt x="105168" y="444"/>
                    </a:lnTo>
                    <a:cubicBezTo>
                      <a:pt x="117149" y="887"/>
                      <a:pt x="128686" y="2219"/>
                      <a:pt x="138893" y="4437"/>
                    </a:cubicBezTo>
                    <a:cubicBezTo>
                      <a:pt x="149099" y="6656"/>
                      <a:pt x="158417" y="9762"/>
                      <a:pt x="165961" y="13312"/>
                    </a:cubicBezTo>
                    <a:cubicBezTo>
                      <a:pt x="173505" y="16862"/>
                      <a:pt x="180161" y="20856"/>
                      <a:pt x="184155" y="25294"/>
                    </a:cubicBezTo>
                    <a:cubicBezTo>
                      <a:pt x="186374" y="27512"/>
                      <a:pt x="188148" y="29287"/>
                      <a:pt x="189036" y="31506"/>
                    </a:cubicBezTo>
                    <a:cubicBezTo>
                      <a:pt x="189480" y="31950"/>
                      <a:pt x="189480" y="32394"/>
                      <a:pt x="189923" y="32837"/>
                    </a:cubicBezTo>
                    <a:cubicBezTo>
                      <a:pt x="190367" y="33281"/>
                      <a:pt x="190367" y="33725"/>
                      <a:pt x="190367" y="34169"/>
                    </a:cubicBezTo>
                    <a:cubicBezTo>
                      <a:pt x="190367" y="34612"/>
                      <a:pt x="190811" y="35056"/>
                      <a:pt x="190811" y="35500"/>
                    </a:cubicBezTo>
                    <a:cubicBezTo>
                      <a:pt x="190811" y="35944"/>
                      <a:pt x="191255" y="36387"/>
                      <a:pt x="191255" y="36831"/>
                    </a:cubicBezTo>
                    <a:cubicBezTo>
                      <a:pt x="191698" y="37719"/>
                      <a:pt x="191698" y="38162"/>
                      <a:pt x="191698" y="39050"/>
                    </a:cubicBezTo>
                    <a:cubicBezTo>
                      <a:pt x="191698" y="39493"/>
                      <a:pt x="191698" y="39937"/>
                      <a:pt x="191698" y="40381"/>
                    </a:cubicBezTo>
                    <a:cubicBezTo>
                      <a:pt x="191698" y="40825"/>
                      <a:pt x="191698" y="41268"/>
                      <a:pt x="191698" y="41712"/>
                    </a:cubicBezTo>
                    <a:cubicBezTo>
                      <a:pt x="191698" y="41712"/>
                      <a:pt x="191698" y="42156"/>
                      <a:pt x="191698" y="43043"/>
                    </a:cubicBezTo>
                    <a:cubicBezTo>
                      <a:pt x="191698" y="43487"/>
                      <a:pt x="191698" y="43931"/>
                      <a:pt x="191698" y="44375"/>
                    </a:cubicBezTo>
                    <a:cubicBezTo>
                      <a:pt x="191698" y="44818"/>
                      <a:pt x="191698" y="45706"/>
                      <a:pt x="191255" y="46150"/>
                    </a:cubicBezTo>
                    <a:cubicBezTo>
                      <a:pt x="191255" y="46593"/>
                      <a:pt x="190811" y="47037"/>
                      <a:pt x="190811" y="47481"/>
                    </a:cubicBezTo>
                    <a:cubicBezTo>
                      <a:pt x="190811" y="47925"/>
                      <a:pt x="190367" y="48368"/>
                      <a:pt x="190367" y="48812"/>
                    </a:cubicBezTo>
                    <a:cubicBezTo>
                      <a:pt x="190367" y="49256"/>
                      <a:pt x="189923" y="49700"/>
                      <a:pt x="189923" y="50143"/>
                    </a:cubicBezTo>
                    <a:cubicBezTo>
                      <a:pt x="189480" y="50587"/>
                      <a:pt x="189480" y="51031"/>
                      <a:pt x="189036" y="51475"/>
                    </a:cubicBezTo>
                    <a:cubicBezTo>
                      <a:pt x="187705" y="53250"/>
                      <a:pt x="185930" y="55468"/>
                      <a:pt x="184155" y="57687"/>
                    </a:cubicBezTo>
                    <a:cubicBezTo>
                      <a:pt x="179717" y="61681"/>
                      <a:pt x="173505" y="65675"/>
                      <a:pt x="165961" y="69225"/>
                    </a:cubicBezTo>
                    <a:cubicBezTo>
                      <a:pt x="158417" y="72774"/>
                      <a:pt x="149099" y="75437"/>
                      <a:pt x="138893" y="77212"/>
                    </a:cubicBezTo>
                    <a:cubicBezTo>
                      <a:pt x="128686" y="79431"/>
                      <a:pt x="117593" y="80762"/>
                      <a:pt x="105612" y="81206"/>
                    </a:cubicBezTo>
                    <a:cubicBezTo>
                      <a:pt x="93630" y="81649"/>
                      <a:pt x="81206" y="81206"/>
                      <a:pt x="67893" y="79431"/>
                    </a:cubicBezTo>
                    <a:cubicBezTo>
                      <a:pt x="55025" y="77656"/>
                      <a:pt x="41712" y="74549"/>
                      <a:pt x="29287" y="69225"/>
                    </a:cubicBezTo>
                    <a:cubicBezTo>
                      <a:pt x="23075" y="66562"/>
                      <a:pt x="16862" y="63456"/>
                      <a:pt x="11537" y="58575"/>
                    </a:cubicBezTo>
                    <a:cubicBezTo>
                      <a:pt x="8875" y="56356"/>
                      <a:pt x="6656" y="53693"/>
                      <a:pt x="4881" y="51031"/>
                    </a:cubicBezTo>
                    <a:cubicBezTo>
                      <a:pt x="3106" y="47925"/>
                      <a:pt x="2219" y="44818"/>
                      <a:pt x="2219" y="41712"/>
                    </a:cubicBezTo>
                    <a:cubicBezTo>
                      <a:pt x="2219" y="40825"/>
                      <a:pt x="2219" y="39937"/>
                      <a:pt x="2219" y="39050"/>
                    </a:cubicBezTo>
                    <a:cubicBezTo>
                      <a:pt x="2219" y="38162"/>
                      <a:pt x="2662" y="37275"/>
                      <a:pt x="2662" y="36831"/>
                    </a:cubicBezTo>
                    <a:cubicBezTo>
                      <a:pt x="3106" y="35056"/>
                      <a:pt x="3994" y="33725"/>
                      <a:pt x="4437" y="32394"/>
                    </a:cubicBezTo>
                    <a:cubicBezTo>
                      <a:pt x="6212" y="29287"/>
                      <a:pt x="8431" y="27069"/>
                      <a:pt x="11094" y="24406"/>
                    </a:cubicBezTo>
                    <a:cubicBezTo>
                      <a:pt x="16419" y="19969"/>
                      <a:pt x="22187" y="16419"/>
                      <a:pt x="28400" y="13756"/>
                    </a:cubicBezTo>
                    <a:cubicBezTo>
                      <a:pt x="40825" y="7987"/>
                      <a:pt x="54137" y="5325"/>
                      <a:pt x="67449" y="3106"/>
                    </a:cubicBezTo>
                    <a:cubicBezTo>
                      <a:pt x="71443" y="2662"/>
                      <a:pt x="75881" y="2219"/>
                      <a:pt x="79874" y="1775"/>
                    </a:cubicBezTo>
                    <a:lnTo>
                      <a:pt x="79874" y="1331"/>
                    </a:lnTo>
                    <a:cubicBezTo>
                      <a:pt x="75881" y="1775"/>
                      <a:pt x="71443" y="2219"/>
                      <a:pt x="67449" y="2662"/>
                    </a:cubicBezTo>
                    <a:cubicBezTo>
                      <a:pt x="54581" y="4437"/>
                      <a:pt x="40825" y="7544"/>
                      <a:pt x="28400" y="12869"/>
                    </a:cubicBezTo>
                    <a:cubicBezTo>
                      <a:pt x="22187" y="15531"/>
                      <a:pt x="15975" y="19081"/>
                      <a:pt x="10206" y="23519"/>
                    </a:cubicBezTo>
                    <a:cubicBezTo>
                      <a:pt x="7544" y="25737"/>
                      <a:pt x="4881" y="28400"/>
                      <a:pt x="3106" y="31506"/>
                    </a:cubicBezTo>
                    <a:cubicBezTo>
                      <a:pt x="2219" y="33281"/>
                      <a:pt x="1331" y="34612"/>
                      <a:pt x="887" y="36387"/>
                    </a:cubicBezTo>
                    <a:cubicBezTo>
                      <a:pt x="444" y="37275"/>
                      <a:pt x="444" y="38162"/>
                      <a:pt x="444" y="39050"/>
                    </a:cubicBezTo>
                    <a:cubicBezTo>
                      <a:pt x="444" y="39937"/>
                      <a:pt x="444" y="40825"/>
                      <a:pt x="0" y="41712"/>
                    </a:cubicBezTo>
                    <a:cubicBezTo>
                      <a:pt x="0" y="45262"/>
                      <a:pt x="1331" y="49256"/>
                      <a:pt x="3106" y="52362"/>
                    </a:cubicBezTo>
                    <a:cubicBezTo>
                      <a:pt x="4881" y="55468"/>
                      <a:pt x="7544" y="58131"/>
                      <a:pt x="10206" y="60793"/>
                    </a:cubicBezTo>
                    <a:cubicBezTo>
                      <a:pt x="15531" y="65675"/>
                      <a:pt x="21744" y="69225"/>
                      <a:pt x="27956" y="71887"/>
                    </a:cubicBezTo>
                    <a:cubicBezTo>
                      <a:pt x="40825" y="77656"/>
                      <a:pt x="54137" y="80762"/>
                      <a:pt x="67449" y="82537"/>
                    </a:cubicBezTo>
                    <a:cubicBezTo>
                      <a:pt x="80762" y="84312"/>
                      <a:pt x="93187" y="85199"/>
                      <a:pt x="105612" y="84312"/>
                    </a:cubicBezTo>
                    <a:cubicBezTo>
                      <a:pt x="117593" y="83868"/>
                      <a:pt x="129130" y="82537"/>
                      <a:pt x="139336" y="80318"/>
                    </a:cubicBezTo>
                    <a:cubicBezTo>
                      <a:pt x="149543" y="78099"/>
                      <a:pt x="158861" y="74993"/>
                      <a:pt x="166849" y="71443"/>
                    </a:cubicBezTo>
                    <a:cubicBezTo>
                      <a:pt x="174836" y="67893"/>
                      <a:pt x="181049" y="63900"/>
                      <a:pt x="185486" y="59462"/>
                    </a:cubicBezTo>
                    <a:cubicBezTo>
                      <a:pt x="187705" y="57243"/>
                      <a:pt x="189480" y="55025"/>
                      <a:pt x="190811" y="52806"/>
                    </a:cubicBezTo>
                    <a:cubicBezTo>
                      <a:pt x="191255" y="52362"/>
                      <a:pt x="191255" y="51918"/>
                      <a:pt x="191698" y="51031"/>
                    </a:cubicBezTo>
                    <a:cubicBezTo>
                      <a:pt x="192142" y="50587"/>
                      <a:pt x="192142" y="50143"/>
                      <a:pt x="192586" y="49700"/>
                    </a:cubicBezTo>
                    <a:cubicBezTo>
                      <a:pt x="192586" y="49256"/>
                      <a:pt x="193030" y="48812"/>
                      <a:pt x="193030" y="48368"/>
                    </a:cubicBezTo>
                    <a:cubicBezTo>
                      <a:pt x="193030" y="47925"/>
                      <a:pt x="193473" y="47481"/>
                      <a:pt x="193473" y="47037"/>
                    </a:cubicBezTo>
                    <a:cubicBezTo>
                      <a:pt x="193917" y="46150"/>
                      <a:pt x="193917" y="45262"/>
                      <a:pt x="193917" y="44818"/>
                    </a:cubicBezTo>
                    <a:cubicBezTo>
                      <a:pt x="193917" y="43931"/>
                      <a:pt x="193917" y="43487"/>
                      <a:pt x="193917" y="43043"/>
                    </a:cubicBezTo>
                    <a:cubicBezTo>
                      <a:pt x="193917" y="42156"/>
                      <a:pt x="193917" y="41712"/>
                      <a:pt x="193917" y="41712"/>
                    </a:cubicBezTo>
                    <a:lnTo>
                      <a:pt x="193917" y="41712"/>
                    </a:lnTo>
                    <a:cubicBezTo>
                      <a:pt x="193917" y="40825"/>
                      <a:pt x="193917" y="40381"/>
                      <a:pt x="193917" y="39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3" name="Рисунок 8">
                <a:extLst>
                  <a:ext uri="{FF2B5EF4-FFF2-40B4-BE49-F238E27FC236}">
                    <a16:creationId xmlns:a16="http://schemas.microsoft.com/office/drawing/2014/main" id="{1C31DB6C-22F8-6D53-4B55-3E2E350DD3D6}"/>
                  </a:ext>
                </a:extLst>
              </p:cNvPr>
              <p:cNvSpPr/>
              <p:nvPr/>
            </p:nvSpPr>
            <p:spPr>
              <a:xfrm>
                <a:off x="585576" y="6474035"/>
                <a:ext cx="31505" cy="107830"/>
              </a:xfrm>
              <a:custGeom>
                <a:avLst/>
                <a:gdLst>
                  <a:gd name="connsiteX0" fmla="*/ 31506 w 31505"/>
                  <a:gd name="connsiteY0" fmla="*/ 0 h 107830"/>
                  <a:gd name="connsiteX1" fmla="*/ 28844 w 31505"/>
                  <a:gd name="connsiteY1" fmla="*/ 887 h 107830"/>
                  <a:gd name="connsiteX2" fmla="*/ 26181 w 31505"/>
                  <a:gd name="connsiteY2" fmla="*/ 1331 h 107830"/>
                  <a:gd name="connsiteX3" fmla="*/ 26181 w 31505"/>
                  <a:gd name="connsiteY3" fmla="*/ 101174 h 107830"/>
                  <a:gd name="connsiteX4" fmla="*/ 15087 w 31505"/>
                  <a:gd name="connsiteY4" fmla="*/ 102949 h 107830"/>
                  <a:gd name="connsiteX5" fmla="*/ 15087 w 31505"/>
                  <a:gd name="connsiteY5" fmla="*/ 102949 h 107830"/>
                  <a:gd name="connsiteX6" fmla="*/ 6212 w 31505"/>
                  <a:gd name="connsiteY6" fmla="*/ 100287 h 107830"/>
                  <a:gd name="connsiteX7" fmla="*/ 5325 w 31505"/>
                  <a:gd name="connsiteY7" fmla="*/ 3550 h 107830"/>
                  <a:gd name="connsiteX8" fmla="*/ 2662 w 31505"/>
                  <a:gd name="connsiteY8" fmla="*/ 3550 h 107830"/>
                  <a:gd name="connsiteX9" fmla="*/ 0 w 31505"/>
                  <a:gd name="connsiteY9" fmla="*/ 3550 h 107830"/>
                  <a:gd name="connsiteX10" fmla="*/ 887 w 31505"/>
                  <a:gd name="connsiteY10" fmla="*/ 100731 h 107830"/>
                  <a:gd name="connsiteX11" fmla="*/ 1331 w 31505"/>
                  <a:gd name="connsiteY11" fmla="*/ 102506 h 107830"/>
                  <a:gd name="connsiteX12" fmla="*/ 15087 w 31505"/>
                  <a:gd name="connsiteY12" fmla="*/ 107831 h 107830"/>
                  <a:gd name="connsiteX13" fmla="*/ 15087 w 31505"/>
                  <a:gd name="connsiteY13" fmla="*/ 107831 h 107830"/>
                  <a:gd name="connsiteX14" fmla="*/ 30175 w 31505"/>
                  <a:gd name="connsiteY14" fmla="*/ 104281 h 107830"/>
                  <a:gd name="connsiteX15" fmla="*/ 31062 w 31505"/>
                  <a:gd name="connsiteY15" fmla="*/ 101618 h 107830"/>
                  <a:gd name="connsiteX16" fmla="*/ 31506 w 31505"/>
                  <a:gd name="connsiteY16" fmla="*/ 0 h 10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505" h="107830">
                    <a:moveTo>
                      <a:pt x="31506" y="0"/>
                    </a:moveTo>
                    <a:cubicBezTo>
                      <a:pt x="30619" y="444"/>
                      <a:pt x="29731" y="444"/>
                      <a:pt x="28844" y="887"/>
                    </a:cubicBezTo>
                    <a:cubicBezTo>
                      <a:pt x="27956" y="1331"/>
                      <a:pt x="27069" y="1331"/>
                      <a:pt x="26181" y="1331"/>
                    </a:cubicBezTo>
                    <a:lnTo>
                      <a:pt x="26181" y="101174"/>
                    </a:lnTo>
                    <a:cubicBezTo>
                      <a:pt x="25737" y="101618"/>
                      <a:pt x="23519" y="102949"/>
                      <a:pt x="15087" y="102949"/>
                    </a:cubicBezTo>
                    <a:lnTo>
                      <a:pt x="15087" y="102949"/>
                    </a:lnTo>
                    <a:cubicBezTo>
                      <a:pt x="8875" y="102949"/>
                      <a:pt x="6212" y="101174"/>
                      <a:pt x="6212" y="100287"/>
                    </a:cubicBezTo>
                    <a:lnTo>
                      <a:pt x="5325" y="3550"/>
                    </a:lnTo>
                    <a:cubicBezTo>
                      <a:pt x="4437" y="3550"/>
                      <a:pt x="3550" y="3550"/>
                      <a:pt x="2662" y="3550"/>
                    </a:cubicBezTo>
                    <a:cubicBezTo>
                      <a:pt x="1775" y="3550"/>
                      <a:pt x="887" y="3550"/>
                      <a:pt x="0" y="3550"/>
                    </a:cubicBezTo>
                    <a:lnTo>
                      <a:pt x="887" y="100731"/>
                    </a:lnTo>
                    <a:cubicBezTo>
                      <a:pt x="887" y="101174"/>
                      <a:pt x="887" y="101618"/>
                      <a:pt x="1331" y="102506"/>
                    </a:cubicBezTo>
                    <a:cubicBezTo>
                      <a:pt x="2219" y="105168"/>
                      <a:pt x="7100" y="107831"/>
                      <a:pt x="15087" y="107831"/>
                    </a:cubicBezTo>
                    <a:lnTo>
                      <a:pt x="15087" y="107831"/>
                    </a:lnTo>
                    <a:cubicBezTo>
                      <a:pt x="23075" y="107831"/>
                      <a:pt x="27956" y="106499"/>
                      <a:pt x="30175" y="104281"/>
                    </a:cubicBezTo>
                    <a:cubicBezTo>
                      <a:pt x="31062" y="102949"/>
                      <a:pt x="31062" y="102062"/>
                      <a:pt x="31062" y="101618"/>
                    </a:cubicBezTo>
                    <a:lnTo>
                      <a:pt x="315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4" name="Рисунок 8">
                <a:extLst>
                  <a:ext uri="{FF2B5EF4-FFF2-40B4-BE49-F238E27FC236}">
                    <a16:creationId xmlns:a16="http://schemas.microsoft.com/office/drawing/2014/main" id="{07D14450-DC46-3ED0-CAFC-0DD1B85D0AAE}"/>
                  </a:ext>
                </a:extLst>
              </p:cNvPr>
              <p:cNvSpPr/>
              <p:nvPr/>
            </p:nvSpPr>
            <p:spPr>
              <a:xfrm>
                <a:off x="608651" y="6478029"/>
                <a:ext cx="4437" cy="89636"/>
              </a:xfrm>
              <a:custGeom>
                <a:avLst/>
                <a:gdLst>
                  <a:gd name="connsiteX0" fmla="*/ 0 w 4437"/>
                  <a:gd name="connsiteY0" fmla="*/ 0 h 89636"/>
                  <a:gd name="connsiteX1" fmla="*/ 0 w 4437"/>
                  <a:gd name="connsiteY1" fmla="*/ 89637 h 89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37" h="89636">
                    <a:moveTo>
                      <a:pt x="0" y="0"/>
                    </a:moveTo>
                    <a:lnTo>
                      <a:pt x="0" y="89637"/>
                    </a:lnTo>
                  </a:path>
                </a:pathLst>
              </a:custGeom>
              <a:ln w="195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9" name="Рисунок 8">
                <a:extLst>
                  <a:ext uri="{FF2B5EF4-FFF2-40B4-BE49-F238E27FC236}">
                    <a16:creationId xmlns:a16="http://schemas.microsoft.com/office/drawing/2014/main" id="{A117B91D-74C5-B7CA-6BC9-C17CF3B328D3}"/>
                  </a:ext>
                </a:extLst>
              </p:cNvPr>
              <p:cNvSpPr/>
              <p:nvPr/>
            </p:nvSpPr>
            <p:spPr>
              <a:xfrm>
                <a:off x="605545" y="6437591"/>
                <a:ext cx="51474" cy="46650"/>
              </a:xfrm>
              <a:custGeom>
                <a:avLst/>
                <a:gdLst>
                  <a:gd name="connsiteX0" fmla="*/ 51475 w 51474"/>
                  <a:gd name="connsiteY0" fmla="*/ 5826 h 46650"/>
                  <a:gd name="connsiteX1" fmla="*/ 50587 w 51474"/>
                  <a:gd name="connsiteY1" fmla="*/ 13813 h 46650"/>
                  <a:gd name="connsiteX2" fmla="*/ 32837 w 51474"/>
                  <a:gd name="connsiteY2" fmla="*/ 44875 h 46650"/>
                  <a:gd name="connsiteX3" fmla="*/ 21744 w 51474"/>
                  <a:gd name="connsiteY3" fmla="*/ 46650 h 46650"/>
                  <a:gd name="connsiteX4" fmla="*/ 0 w 51474"/>
                  <a:gd name="connsiteY4" fmla="*/ 39107 h 46650"/>
                  <a:gd name="connsiteX5" fmla="*/ 14644 w 51474"/>
                  <a:gd name="connsiteY5" fmla="*/ 35557 h 46650"/>
                  <a:gd name="connsiteX6" fmla="*/ 29287 w 51474"/>
                  <a:gd name="connsiteY6" fmla="*/ 35557 h 46650"/>
                  <a:gd name="connsiteX7" fmla="*/ 39493 w 51474"/>
                  <a:gd name="connsiteY7" fmla="*/ 18250 h 46650"/>
                  <a:gd name="connsiteX8" fmla="*/ 40825 w 51474"/>
                  <a:gd name="connsiteY8" fmla="*/ 12038 h 46650"/>
                  <a:gd name="connsiteX9" fmla="*/ 41712 w 51474"/>
                  <a:gd name="connsiteY9" fmla="*/ 4494 h 46650"/>
                  <a:gd name="connsiteX10" fmla="*/ 47037 w 51474"/>
                  <a:gd name="connsiteY10" fmla="*/ 57 h 46650"/>
                  <a:gd name="connsiteX11" fmla="*/ 50143 w 51474"/>
                  <a:gd name="connsiteY11" fmla="*/ 1388 h 46650"/>
                  <a:gd name="connsiteX12" fmla="*/ 51475 w 51474"/>
                  <a:gd name="connsiteY12" fmla="*/ 5826 h 4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474" h="46650">
                    <a:moveTo>
                      <a:pt x="51475" y="5826"/>
                    </a:moveTo>
                    <a:lnTo>
                      <a:pt x="50587" y="13813"/>
                    </a:lnTo>
                    <a:cubicBezTo>
                      <a:pt x="47925" y="26682"/>
                      <a:pt x="43931" y="40882"/>
                      <a:pt x="32837" y="44875"/>
                    </a:cubicBezTo>
                    <a:cubicBezTo>
                      <a:pt x="29287" y="46207"/>
                      <a:pt x="25737" y="46650"/>
                      <a:pt x="21744" y="46650"/>
                    </a:cubicBezTo>
                    <a:cubicBezTo>
                      <a:pt x="14200" y="46650"/>
                      <a:pt x="7100" y="43988"/>
                      <a:pt x="0" y="39107"/>
                    </a:cubicBezTo>
                    <a:cubicBezTo>
                      <a:pt x="5325" y="38219"/>
                      <a:pt x="9762" y="37332"/>
                      <a:pt x="14644" y="35557"/>
                    </a:cubicBezTo>
                    <a:cubicBezTo>
                      <a:pt x="19525" y="37332"/>
                      <a:pt x="24850" y="37332"/>
                      <a:pt x="29287" y="35557"/>
                    </a:cubicBezTo>
                    <a:cubicBezTo>
                      <a:pt x="34168" y="33782"/>
                      <a:pt x="37275" y="26682"/>
                      <a:pt x="39493" y="18250"/>
                    </a:cubicBezTo>
                    <a:cubicBezTo>
                      <a:pt x="39937" y="16032"/>
                      <a:pt x="40381" y="14257"/>
                      <a:pt x="40825" y="12038"/>
                    </a:cubicBezTo>
                    <a:lnTo>
                      <a:pt x="41712" y="4494"/>
                    </a:lnTo>
                    <a:cubicBezTo>
                      <a:pt x="42156" y="1832"/>
                      <a:pt x="44375" y="-387"/>
                      <a:pt x="47037" y="57"/>
                    </a:cubicBezTo>
                    <a:cubicBezTo>
                      <a:pt x="48368" y="57"/>
                      <a:pt x="49256" y="944"/>
                      <a:pt x="50143" y="1388"/>
                    </a:cubicBezTo>
                    <a:cubicBezTo>
                      <a:pt x="51031" y="2719"/>
                      <a:pt x="51475" y="4051"/>
                      <a:pt x="51475" y="5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20" name="Рисунок 8">
                <a:extLst>
                  <a:ext uri="{FF2B5EF4-FFF2-40B4-BE49-F238E27FC236}">
                    <a16:creationId xmlns:a16="http://schemas.microsoft.com/office/drawing/2014/main" id="{5B840905-6211-045E-9E4F-8D02FD652AB1}"/>
                  </a:ext>
                </a:extLst>
              </p:cNvPr>
              <p:cNvGrpSpPr/>
              <p:nvPr/>
            </p:nvGrpSpPr>
            <p:grpSpPr>
              <a:xfrm>
                <a:off x="569601" y="6211337"/>
                <a:ext cx="76768" cy="102505"/>
                <a:chOff x="569601" y="6211337"/>
                <a:chExt cx="76768" cy="102505"/>
              </a:xfrm>
              <a:solidFill>
                <a:srgbClr val="F0C63B"/>
              </a:solidFill>
            </p:grpSpPr>
            <p:sp>
              <p:nvSpPr>
                <p:cNvPr id="31" name="Рисунок 8">
                  <a:extLst>
                    <a:ext uri="{FF2B5EF4-FFF2-40B4-BE49-F238E27FC236}">
                      <a16:creationId xmlns:a16="http://schemas.microsoft.com/office/drawing/2014/main" id="{73B7FB85-D440-A787-FFDE-EFADDFD0D9A9}"/>
                    </a:ext>
                  </a:extLst>
                </p:cNvPr>
                <p:cNvSpPr/>
                <p:nvPr/>
              </p:nvSpPr>
              <p:spPr>
                <a:xfrm>
                  <a:off x="569601" y="6211337"/>
                  <a:ext cx="30174" cy="81205"/>
                </a:xfrm>
                <a:custGeom>
                  <a:avLst/>
                  <a:gdLst>
                    <a:gd name="connsiteX0" fmla="*/ 1331 w 30174"/>
                    <a:gd name="connsiteY0" fmla="*/ 81206 h 81205"/>
                    <a:gd name="connsiteX1" fmla="*/ 1331 w 30174"/>
                    <a:gd name="connsiteY1" fmla="*/ 81206 h 81205"/>
                    <a:gd name="connsiteX2" fmla="*/ 0 w 30174"/>
                    <a:gd name="connsiteY2" fmla="*/ 79874 h 81205"/>
                    <a:gd name="connsiteX3" fmla="*/ 13312 w 30174"/>
                    <a:gd name="connsiteY3" fmla="*/ 1331 h 81205"/>
                    <a:gd name="connsiteX4" fmla="*/ 14644 w 30174"/>
                    <a:gd name="connsiteY4" fmla="*/ 444 h 81205"/>
                    <a:gd name="connsiteX5" fmla="*/ 28844 w 30174"/>
                    <a:gd name="connsiteY5" fmla="*/ 0 h 81205"/>
                    <a:gd name="connsiteX6" fmla="*/ 30175 w 30174"/>
                    <a:gd name="connsiteY6" fmla="*/ 1331 h 81205"/>
                    <a:gd name="connsiteX7" fmla="*/ 28844 w 30174"/>
                    <a:gd name="connsiteY7" fmla="*/ 2662 h 81205"/>
                    <a:gd name="connsiteX8" fmla="*/ 15975 w 30174"/>
                    <a:gd name="connsiteY8" fmla="*/ 2662 h 81205"/>
                    <a:gd name="connsiteX9" fmla="*/ 2662 w 30174"/>
                    <a:gd name="connsiteY9" fmla="*/ 79874 h 81205"/>
                    <a:gd name="connsiteX10" fmla="*/ 1331 w 30174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74" h="81205">
                      <a:moveTo>
                        <a:pt x="1331" y="81206"/>
                      </a:moveTo>
                      <a:lnTo>
                        <a:pt x="1331" y="81206"/>
                      </a:ln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8844" y="0"/>
                      </a:lnTo>
                      <a:cubicBezTo>
                        <a:pt x="29731" y="0"/>
                        <a:pt x="30175" y="444"/>
                        <a:pt x="30175" y="1331"/>
                      </a:cubicBezTo>
                      <a:cubicBezTo>
                        <a:pt x="30175" y="2219"/>
                        <a:pt x="29731" y="2662"/>
                        <a:pt x="28844" y="2662"/>
                      </a:cubicBezTo>
                      <a:lnTo>
                        <a:pt x="15975" y="2662"/>
                      </a:lnTo>
                      <a:lnTo>
                        <a:pt x="2662" y="79874"/>
                      </a:lnTo>
                      <a:cubicBezTo>
                        <a:pt x="2662" y="80762"/>
                        <a:pt x="2219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2" name="Рисунок 8">
                  <a:extLst>
                    <a:ext uri="{FF2B5EF4-FFF2-40B4-BE49-F238E27FC236}">
                      <a16:creationId xmlns:a16="http://schemas.microsoft.com/office/drawing/2014/main" id="{CFD4AF55-4919-5BAA-8A8B-1C0FA0863EDF}"/>
                    </a:ext>
                  </a:extLst>
                </p:cNvPr>
                <p:cNvSpPr/>
                <p:nvPr/>
              </p:nvSpPr>
              <p:spPr>
                <a:xfrm>
                  <a:off x="576258" y="6213999"/>
                  <a:ext cx="29731" cy="81205"/>
                </a:xfrm>
                <a:custGeom>
                  <a:avLst/>
                  <a:gdLst>
                    <a:gd name="connsiteX0" fmla="*/ 1331 w 29731"/>
                    <a:gd name="connsiteY0" fmla="*/ 81206 h 81205"/>
                    <a:gd name="connsiteX1" fmla="*/ 1331 w 29731"/>
                    <a:gd name="connsiteY1" fmla="*/ 81206 h 81205"/>
                    <a:gd name="connsiteX2" fmla="*/ 0 w 29731"/>
                    <a:gd name="connsiteY2" fmla="*/ 79874 h 81205"/>
                    <a:gd name="connsiteX3" fmla="*/ 13756 w 29731"/>
                    <a:gd name="connsiteY3" fmla="*/ 1331 h 81205"/>
                    <a:gd name="connsiteX4" fmla="*/ 15087 w 29731"/>
                    <a:gd name="connsiteY4" fmla="*/ 444 h 81205"/>
                    <a:gd name="connsiteX5" fmla="*/ 28400 w 29731"/>
                    <a:gd name="connsiteY5" fmla="*/ 0 h 81205"/>
                    <a:gd name="connsiteX6" fmla="*/ 29731 w 29731"/>
                    <a:gd name="connsiteY6" fmla="*/ 1331 h 81205"/>
                    <a:gd name="connsiteX7" fmla="*/ 28400 w 29731"/>
                    <a:gd name="connsiteY7" fmla="*/ 2662 h 81205"/>
                    <a:gd name="connsiteX8" fmla="*/ 15975 w 29731"/>
                    <a:gd name="connsiteY8" fmla="*/ 3106 h 81205"/>
                    <a:gd name="connsiteX9" fmla="*/ 2662 w 29731"/>
                    <a:gd name="connsiteY9" fmla="*/ 80318 h 81205"/>
                    <a:gd name="connsiteX10" fmla="*/ 1331 w 29731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205">
                      <a:moveTo>
                        <a:pt x="1331" y="81206"/>
                      </a:moveTo>
                      <a:cubicBezTo>
                        <a:pt x="1331" y="81206"/>
                        <a:pt x="887" y="81206"/>
                        <a:pt x="1331" y="81206"/>
                      </a:cubicBez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975" y="3106"/>
                      </a:lnTo>
                      <a:lnTo>
                        <a:pt x="2662" y="80318"/>
                      </a:lnTo>
                      <a:cubicBezTo>
                        <a:pt x="2219" y="80762"/>
                        <a:pt x="1775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3" name="Рисунок 8">
                  <a:extLst>
                    <a:ext uri="{FF2B5EF4-FFF2-40B4-BE49-F238E27FC236}">
                      <a16:creationId xmlns:a16="http://schemas.microsoft.com/office/drawing/2014/main" id="{F3CA9A31-DC69-93D9-F879-B7D9F0DC9E90}"/>
                    </a:ext>
                  </a:extLst>
                </p:cNvPr>
                <p:cNvSpPr/>
                <p:nvPr/>
              </p:nvSpPr>
              <p:spPr>
                <a:xfrm>
                  <a:off x="583358" y="6216662"/>
                  <a:ext cx="29731" cy="81649"/>
                </a:xfrm>
                <a:custGeom>
                  <a:avLst/>
                  <a:gdLst>
                    <a:gd name="connsiteX0" fmla="*/ 1331 w 29731"/>
                    <a:gd name="connsiteY0" fmla="*/ 81649 h 81649"/>
                    <a:gd name="connsiteX1" fmla="*/ 1331 w 29731"/>
                    <a:gd name="connsiteY1" fmla="*/ 81649 h 81649"/>
                    <a:gd name="connsiteX2" fmla="*/ 0 w 29731"/>
                    <a:gd name="connsiteY2" fmla="*/ 80318 h 81649"/>
                    <a:gd name="connsiteX3" fmla="*/ 13756 w 29731"/>
                    <a:gd name="connsiteY3" fmla="*/ 1331 h 81649"/>
                    <a:gd name="connsiteX4" fmla="*/ 15087 w 29731"/>
                    <a:gd name="connsiteY4" fmla="*/ 444 h 81649"/>
                    <a:gd name="connsiteX5" fmla="*/ 28400 w 29731"/>
                    <a:gd name="connsiteY5" fmla="*/ 0 h 81649"/>
                    <a:gd name="connsiteX6" fmla="*/ 29731 w 29731"/>
                    <a:gd name="connsiteY6" fmla="*/ 1331 h 81649"/>
                    <a:gd name="connsiteX7" fmla="*/ 28400 w 29731"/>
                    <a:gd name="connsiteY7" fmla="*/ 2219 h 81649"/>
                    <a:gd name="connsiteX8" fmla="*/ 15975 w 29731"/>
                    <a:gd name="connsiteY8" fmla="*/ 2662 h 81649"/>
                    <a:gd name="connsiteX9" fmla="*/ 2662 w 29731"/>
                    <a:gd name="connsiteY9" fmla="*/ 80762 h 81649"/>
                    <a:gd name="connsiteX10" fmla="*/ 1331 w 29731"/>
                    <a:gd name="connsiteY10" fmla="*/ 81649 h 81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649">
                      <a:moveTo>
                        <a:pt x="1331" y="81649"/>
                      </a:moveTo>
                      <a:cubicBezTo>
                        <a:pt x="887" y="81649"/>
                        <a:pt x="887" y="81649"/>
                        <a:pt x="1331" y="81649"/>
                      </a:cubicBezTo>
                      <a:cubicBezTo>
                        <a:pt x="444" y="81649"/>
                        <a:pt x="0" y="80762"/>
                        <a:pt x="0" y="80318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1331"/>
                        <a:pt x="29287" y="2219"/>
                        <a:pt x="28400" y="2219"/>
                      </a:cubicBezTo>
                      <a:lnTo>
                        <a:pt x="15975" y="2662"/>
                      </a:lnTo>
                      <a:lnTo>
                        <a:pt x="2662" y="80762"/>
                      </a:lnTo>
                      <a:cubicBezTo>
                        <a:pt x="2219" y="81206"/>
                        <a:pt x="1775" y="81649"/>
                        <a:pt x="1331" y="8164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4" name="Рисунок 8">
                  <a:extLst>
                    <a:ext uri="{FF2B5EF4-FFF2-40B4-BE49-F238E27FC236}">
                      <a16:creationId xmlns:a16="http://schemas.microsoft.com/office/drawing/2014/main" id="{95040BEF-AD3D-3A80-BB66-7DBBD68524A9}"/>
                    </a:ext>
                  </a:extLst>
                </p:cNvPr>
                <p:cNvSpPr/>
                <p:nvPr/>
              </p:nvSpPr>
              <p:spPr>
                <a:xfrm>
                  <a:off x="590458" y="6218880"/>
                  <a:ext cx="29287" cy="82536"/>
                </a:xfrm>
                <a:custGeom>
                  <a:avLst/>
                  <a:gdLst>
                    <a:gd name="connsiteX0" fmla="*/ 1331 w 29287"/>
                    <a:gd name="connsiteY0" fmla="*/ 82537 h 82536"/>
                    <a:gd name="connsiteX1" fmla="*/ 1331 w 29287"/>
                    <a:gd name="connsiteY1" fmla="*/ 82537 h 82536"/>
                    <a:gd name="connsiteX2" fmla="*/ 0 w 29287"/>
                    <a:gd name="connsiteY2" fmla="*/ 81206 h 82536"/>
                    <a:gd name="connsiteX3" fmla="*/ 13312 w 29287"/>
                    <a:gd name="connsiteY3" fmla="*/ 1331 h 82536"/>
                    <a:gd name="connsiteX4" fmla="*/ 14644 w 29287"/>
                    <a:gd name="connsiteY4" fmla="*/ 444 h 82536"/>
                    <a:gd name="connsiteX5" fmla="*/ 27956 w 29287"/>
                    <a:gd name="connsiteY5" fmla="*/ 0 h 82536"/>
                    <a:gd name="connsiteX6" fmla="*/ 29287 w 29287"/>
                    <a:gd name="connsiteY6" fmla="*/ 1331 h 82536"/>
                    <a:gd name="connsiteX7" fmla="*/ 27956 w 29287"/>
                    <a:gd name="connsiteY7" fmla="*/ 2662 h 82536"/>
                    <a:gd name="connsiteX8" fmla="*/ 15531 w 29287"/>
                    <a:gd name="connsiteY8" fmla="*/ 3106 h 82536"/>
                    <a:gd name="connsiteX9" fmla="*/ 2219 w 29287"/>
                    <a:gd name="connsiteY9" fmla="*/ 81649 h 82536"/>
                    <a:gd name="connsiteX10" fmla="*/ 1331 w 29287"/>
                    <a:gd name="connsiteY10" fmla="*/ 82537 h 8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287" h="82536">
                      <a:moveTo>
                        <a:pt x="1331" y="82537"/>
                      </a:moveTo>
                      <a:cubicBezTo>
                        <a:pt x="1331" y="82537"/>
                        <a:pt x="887" y="82537"/>
                        <a:pt x="1331" y="82537"/>
                      </a:cubicBezTo>
                      <a:cubicBezTo>
                        <a:pt x="444" y="82537"/>
                        <a:pt x="0" y="81649"/>
                        <a:pt x="0" y="81206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7956" y="0"/>
                      </a:lnTo>
                      <a:cubicBezTo>
                        <a:pt x="28844" y="0"/>
                        <a:pt x="29287" y="444"/>
                        <a:pt x="29287" y="1331"/>
                      </a:cubicBezTo>
                      <a:cubicBezTo>
                        <a:pt x="29287" y="2219"/>
                        <a:pt x="28844" y="2662"/>
                        <a:pt x="27956" y="2662"/>
                      </a:cubicBezTo>
                      <a:lnTo>
                        <a:pt x="15531" y="3106"/>
                      </a:lnTo>
                      <a:lnTo>
                        <a:pt x="2219" y="81649"/>
                      </a:lnTo>
                      <a:cubicBezTo>
                        <a:pt x="2219" y="82093"/>
                        <a:pt x="1775" y="82537"/>
                        <a:pt x="1331" y="82537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5" name="Рисунок 8">
                  <a:extLst>
                    <a:ext uri="{FF2B5EF4-FFF2-40B4-BE49-F238E27FC236}">
                      <a16:creationId xmlns:a16="http://schemas.microsoft.com/office/drawing/2014/main" id="{2381FDAB-0098-3AAC-BE44-F0731AFC8AAE}"/>
                    </a:ext>
                  </a:extLst>
                </p:cNvPr>
                <p:cNvSpPr/>
                <p:nvPr/>
              </p:nvSpPr>
              <p:spPr>
                <a:xfrm>
                  <a:off x="597558" y="6221543"/>
                  <a:ext cx="29731" cy="82980"/>
                </a:xfrm>
                <a:custGeom>
                  <a:avLst/>
                  <a:gdLst>
                    <a:gd name="connsiteX0" fmla="*/ 1331 w 29731"/>
                    <a:gd name="connsiteY0" fmla="*/ 82981 h 82980"/>
                    <a:gd name="connsiteX1" fmla="*/ 1331 w 29731"/>
                    <a:gd name="connsiteY1" fmla="*/ 82981 h 82980"/>
                    <a:gd name="connsiteX2" fmla="*/ 0 w 29731"/>
                    <a:gd name="connsiteY2" fmla="*/ 81649 h 82980"/>
                    <a:gd name="connsiteX3" fmla="*/ 12869 w 29731"/>
                    <a:gd name="connsiteY3" fmla="*/ 1331 h 82980"/>
                    <a:gd name="connsiteX4" fmla="*/ 14200 w 29731"/>
                    <a:gd name="connsiteY4" fmla="*/ 444 h 82980"/>
                    <a:gd name="connsiteX5" fmla="*/ 28400 w 29731"/>
                    <a:gd name="connsiteY5" fmla="*/ 0 h 82980"/>
                    <a:gd name="connsiteX6" fmla="*/ 29731 w 29731"/>
                    <a:gd name="connsiteY6" fmla="*/ 1331 h 82980"/>
                    <a:gd name="connsiteX7" fmla="*/ 28400 w 29731"/>
                    <a:gd name="connsiteY7" fmla="*/ 2662 h 82980"/>
                    <a:gd name="connsiteX8" fmla="*/ 15531 w 29731"/>
                    <a:gd name="connsiteY8" fmla="*/ 3106 h 82980"/>
                    <a:gd name="connsiteX9" fmla="*/ 2662 w 29731"/>
                    <a:gd name="connsiteY9" fmla="*/ 82537 h 82980"/>
                    <a:gd name="connsiteX10" fmla="*/ 1331 w 29731"/>
                    <a:gd name="connsiteY10" fmla="*/ 82981 h 82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2980">
                      <a:moveTo>
                        <a:pt x="1331" y="82981"/>
                      </a:moveTo>
                      <a:cubicBezTo>
                        <a:pt x="1331" y="82981"/>
                        <a:pt x="887" y="82981"/>
                        <a:pt x="1331" y="82981"/>
                      </a:cubicBezTo>
                      <a:cubicBezTo>
                        <a:pt x="444" y="82981"/>
                        <a:pt x="0" y="82093"/>
                        <a:pt x="0" y="81649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8400" y="0"/>
                      </a:lnTo>
                      <a:cubicBezTo>
                        <a:pt x="28844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531" y="3106"/>
                      </a:lnTo>
                      <a:lnTo>
                        <a:pt x="2662" y="82537"/>
                      </a:lnTo>
                      <a:cubicBezTo>
                        <a:pt x="2219" y="82537"/>
                        <a:pt x="1775" y="82981"/>
                        <a:pt x="1331" y="82981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6" name="Рисунок 8">
                  <a:extLst>
                    <a:ext uri="{FF2B5EF4-FFF2-40B4-BE49-F238E27FC236}">
                      <a16:creationId xmlns:a16="http://schemas.microsoft.com/office/drawing/2014/main" id="{E7E19715-937D-6773-CC13-350790AF7B0B}"/>
                    </a:ext>
                  </a:extLst>
                </p:cNvPr>
                <p:cNvSpPr/>
                <p:nvPr/>
              </p:nvSpPr>
              <p:spPr>
                <a:xfrm>
                  <a:off x="604214" y="6223762"/>
                  <a:ext cx="28843" cy="83868"/>
                </a:xfrm>
                <a:custGeom>
                  <a:avLst/>
                  <a:gdLst>
                    <a:gd name="connsiteX0" fmla="*/ 1331 w 28843"/>
                    <a:gd name="connsiteY0" fmla="*/ 83868 h 83868"/>
                    <a:gd name="connsiteX1" fmla="*/ 1331 w 28843"/>
                    <a:gd name="connsiteY1" fmla="*/ 83868 h 83868"/>
                    <a:gd name="connsiteX2" fmla="*/ 0 w 28843"/>
                    <a:gd name="connsiteY2" fmla="*/ 82537 h 83868"/>
                    <a:gd name="connsiteX3" fmla="*/ 12869 w 28843"/>
                    <a:gd name="connsiteY3" fmla="*/ 1331 h 83868"/>
                    <a:gd name="connsiteX4" fmla="*/ 14200 w 28843"/>
                    <a:gd name="connsiteY4" fmla="*/ 444 h 83868"/>
                    <a:gd name="connsiteX5" fmla="*/ 27512 w 28843"/>
                    <a:gd name="connsiteY5" fmla="*/ 0 h 83868"/>
                    <a:gd name="connsiteX6" fmla="*/ 28844 w 28843"/>
                    <a:gd name="connsiteY6" fmla="*/ 1331 h 83868"/>
                    <a:gd name="connsiteX7" fmla="*/ 27512 w 28843"/>
                    <a:gd name="connsiteY7" fmla="*/ 2662 h 83868"/>
                    <a:gd name="connsiteX8" fmla="*/ 15087 w 28843"/>
                    <a:gd name="connsiteY8" fmla="*/ 3106 h 83868"/>
                    <a:gd name="connsiteX9" fmla="*/ 2219 w 28843"/>
                    <a:gd name="connsiteY9" fmla="*/ 83424 h 83868"/>
                    <a:gd name="connsiteX10" fmla="*/ 1331 w 28843"/>
                    <a:gd name="connsiteY10" fmla="*/ 83868 h 83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843" h="83868">
                      <a:moveTo>
                        <a:pt x="1331" y="83868"/>
                      </a:moveTo>
                      <a:lnTo>
                        <a:pt x="1331" y="83868"/>
                      </a:lnTo>
                      <a:cubicBezTo>
                        <a:pt x="444" y="83868"/>
                        <a:pt x="0" y="82981"/>
                        <a:pt x="0" y="82537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512" y="0"/>
                      </a:lnTo>
                      <a:cubicBezTo>
                        <a:pt x="28400" y="0"/>
                        <a:pt x="28844" y="444"/>
                        <a:pt x="28844" y="1331"/>
                      </a:cubicBezTo>
                      <a:cubicBezTo>
                        <a:pt x="28844" y="2219"/>
                        <a:pt x="28400" y="2662"/>
                        <a:pt x="27512" y="2662"/>
                      </a:cubicBezTo>
                      <a:lnTo>
                        <a:pt x="15087" y="3106"/>
                      </a:lnTo>
                      <a:lnTo>
                        <a:pt x="2219" y="83424"/>
                      </a:lnTo>
                      <a:cubicBezTo>
                        <a:pt x="2662" y="83424"/>
                        <a:pt x="1775" y="83868"/>
                        <a:pt x="1331" y="83868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7" name="Рисунок 8">
                  <a:extLst>
                    <a:ext uri="{FF2B5EF4-FFF2-40B4-BE49-F238E27FC236}">
                      <a16:creationId xmlns:a16="http://schemas.microsoft.com/office/drawing/2014/main" id="{75C7FD34-54DF-1D05-DD72-7A15DE51FC8E}"/>
                    </a:ext>
                  </a:extLst>
                </p:cNvPr>
                <p:cNvSpPr/>
                <p:nvPr/>
              </p:nvSpPr>
              <p:spPr>
                <a:xfrm>
                  <a:off x="611314" y="6225980"/>
                  <a:ext cx="28399" cy="84755"/>
                </a:xfrm>
                <a:custGeom>
                  <a:avLst/>
                  <a:gdLst>
                    <a:gd name="connsiteX0" fmla="*/ 1331 w 28399"/>
                    <a:gd name="connsiteY0" fmla="*/ 84756 h 84755"/>
                    <a:gd name="connsiteX1" fmla="*/ 1331 w 28399"/>
                    <a:gd name="connsiteY1" fmla="*/ 84756 h 84755"/>
                    <a:gd name="connsiteX2" fmla="*/ 0 w 28399"/>
                    <a:gd name="connsiteY2" fmla="*/ 83424 h 84755"/>
                    <a:gd name="connsiteX3" fmla="*/ 12869 w 28399"/>
                    <a:gd name="connsiteY3" fmla="*/ 1331 h 84755"/>
                    <a:gd name="connsiteX4" fmla="*/ 14200 w 28399"/>
                    <a:gd name="connsiteY4" fmla="*/ 444 h 84755"/>
                    <a:gd name="connsiteX5" fmla="*/ 27069 w 28399"/>
                    <a:gd name="connsiteY5" fmla="*/ 0 h 84755"/>
                    <a:gd name="connsiteX6" fmla="*/ 28400 w 28399"/>
                    <a:gd name="connsiteY6" fmla="*/ 1331 h 84755"/>
                    <a:gd name="connsiteX7" fmla="*/ 27069 w 28399"/>
                    <a:gd name="connsiteY7" fmla="*/ 2662 h 84755"/>
                    <a:gd name="connsiteX8" fmla="*/ 15087 w 28399"/>
                    <a:gd name="connsiteY8" fmla="*/ 3106 h 84755"/>
                    <a:gd name="connsiteX9" fmla="*/ 2662 w 28399"/>
                    <a:gd name="connsiteY9" fmla="*/ 84312 h 84755"/>
                    <a:gd name="connsiteX10" fmla="*/ 1331 w 28399"/>
                    <a:gd name="connsiteY10" fmla="*/ 84756 h 84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4755">
                      <a:moveTo>
                        <a:pt x="1331" y="84756"/>
                      </a:moveTo>
                      <a:lnTo>
                        <a:pt x="1331" y="84756"/>
                      </a:lnTo>
                      <a:cubicBezTo>
                        <a:pt x="444" y="84756"/>
                        <a:pt x="0" y="83868"/>
                        <a:pt x="0" y="83424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087" y="3106"/>
                      </a:lnTo>
                      <a:lnTo>
                        <a:pt x="2662" y="84312"/>
                      </a:lnTo>
                      <a:cubicBezTo>
                        <a:pt x="2662" y="84312"/>
                        <a:pt x="1775" y="84756"/>
                        <a:pt x="1331" y="8475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8" name="Рисунок 8">
                  <a:extLst>
                    <a:ext uri="{FF2B5EF4-FFF2-40B4-BE49-F238E27FC236}">
                      <a16:creationId xmlns:a16="http://schemas.microsoft.com/office/drawing/2014/main" id="{23957B10-D366-E09C-260F-3783419D1CF8}"/>
                    </a:ext>
                  </a:extLst>
                </p:cNvPr>
                <p:cNvSpPr/>
                <p:nvPr/>
              </p:nvSpPr>
              <p:spPr>
                <a:xfrm>
                  <a:off x="617970" y="6228643"/>
                  <a:ext cx="28399" cy="85199"/>
                </a:xfrm>
                <a:custGeom>
                  <a:avLst/>
                  <a:gdLst>
                    <a:gd name="connsiteX0" fmla="*/ 1331 w 28399"/>
                    <a:gd name="connsiteY0" fmla="*/ 85199 h 85199"/>
                    <a:gd name="connsiteX1" fmla="*/ 1331 w 28399"/>
                    <a:gd name="connsiteY1" fmla="*/ 85199 h 85199"/>
                    <a:gd name="connsiteX2" fmla="*/ 0 w 28399"/>
                    <a:gd name="connsiteY2" fmla="*/ 83868 h 85199"/>
                    <a:gd name="connsiteX3" fmla="*/ 12869 w 28399"/>
                    <a:gd name="connsiteY3" fmla="*/ 887 h 85199"/>
                    <a:gd name="connsiteX4" fmla="*/ 14200 w 28399"/>
                    <a:gd name="connsiteY4" fmla="*/ 0 h 85199"/>
                    <a:gd name="connsiteX5" fmla="*/ 27069 w 28399"/>
                    <a:gd name="connsiteY5" fmla="*/ 0 h 85199"/>
                    <a:gd name="connsiteX6" fmla="*/ 28400 w 28399"/>
                    <a:gd name="connsiteY6" fmla="*/ 1331 h 85199"/>
                    <a:gd name="connsiteX7" fmla="*/ 27069 w 28399"/>
                    <a:gd name="connsiteY7" fmla="*/ 2662 h 85199"/>
                    <a:gd name="connsiteX8" fmla="*/ 15531 w 28399"/>
                    <a:gd name="connsiteY8" fmla="*/ 2662 h 85199"/>
                    <a:gd name="connsiteX9" fmla="*/ 2662 w 28399"/>
                    <a:gd name="connsiteY9" fmla="*/ 84312 h 85199"/>
                    <a:gd name="connsiteX10" fmla="*/ 1331 w 28399"/>
                    <a:gd name="connsiteY10" fmla="*/ 85199 h 85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5199">
                      <a:moveTo>
                        <a:pt x="1331" y="85199"/>
                      </a:moveTo>
                      <a:lnTo>
                        <a:pt x="1331" y="85199"/>
                      </a:lnTo>
                      <a:cubicBezTo>
                        <a:pt x="444" y="85199"/>
                        <a:pt x="0" y="84312"/>
                        <a:pt x="0" y="83868"/>
                      </a:cubicBezTo>
                      <a:lnTo>
                        <a:pt x="12869" y="887"/>
                      </a:lnTo>
                      <a:cubicBezTo>
                        <a:pt x="12869" y="444"/>
                        <a:pt x="13312" y="0"/>
                        <a:pt x="14200" y="0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531" y="2662"/>
                      </a:lnTo>
                      <a:lnTo>
                        <a:pt x="2662" y="84312"/>
                      </a:lnTo>
                      <a:cubicBezTo>
                        <a:pt x="2662" y="84756"/>
                        <a:pt x="1775" y="85199"/>
                        <a:pt x="1331" y="8519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21" name="Рисунок 8">
                <a:extLst>
                  <a:ext uri="{FF2B5EF4-FFF2-40B4-BE49-F238E27FC236}">
                    <a16:creationId xmlns:a16="http://schemas.microsoft.com/office/drawing/2014/main" id="{DC670852-43BC-5635-E6B6-017CC051FE0A}"/>
                  </a:ext>
                </a:extLst>
              </p:cNvPr>
              <p:cNvSpPr/>
              <p:nvPr/>
            </p:nvSpPr>
            <p:spPr>
              <a:xfrm>
                <a:off x="521677" y="6231749"/>
                <a:ext cx="175463" cy="248498"/>
              </a:xfrm>
              <a:custGeom>
                <a:avLst/>
                <a:gdLst>
                  <a:gd name="connsiteX0" fmla="*/ 71443 w 175463"/>
                  <a:gd name="connsiteY0" fmla="*/ 248498 h 248498"/>
                  <a:gd name="connsiteX1" fmla="*/ 0 w 175463"/>
                  <a:gd name="connsiteY1" fmla="*/ 179718 h 248498"/>
                  <a:gd name="connsiteX2" fmla="*/ 0 w 175463"/>
                  <a:gd name="connsiteY2" fmla="*/ 179274 h 248498"/>
                  <a:gd name="connsiteX3" fmla="*/ 444 w 175463"/>
                  <a:gd name="connsiteY3" fmla="*/ 173505 h 248498"/>
                  <a:gd name="connsiteX4" fmla="*/ 8431 w 175463"/>
                  <a:gd name="connsiteY4" fmla="*/ 122030 h 248498"/>
                  <a:gd name="connsiteX5" fmla="*/ 9762 w 175463"/>
                  <a:gd name="connsiteY5" fmla="*/ 120255 h 248498"/>
                  <a:gd name="connsiteX6" fmla="*/ 11981 w 175463"/>
                  <a:gd name="connsiteY6" fmla="*/ 120255 h 248498"/>
                  <a:gd name="connsiteX7" fmla="*/ 85199 w 175463"/>
                  <a:gd name="connsiteY7" fmla="*/ 157974 h 248498"/>
                  <a:gd name="connsiteX8" fmla="*/ 96293 w 175463"/>
                  <a:gd name="connsiteY8" fmla="*/ 154868 h 248498"/>
                  <a:gd name="connsiteX9" fmla="*/ 120699 w 175463"/>
                  <a:gd name="connsiteY9" fmla="*/ 2219 h 248498"/>
                  <a:gd name="connsiteX10" fmla="*/ 123362 w 175463"/>
                  <a:gd name="connsiteY10" fmla="*/ 0 h 248498"/>
                  <a:gd name="connsiteX11" fmla="*/ 173061 w 175463"/>
                  <a:gd name="connsiteY11" fmla="*/ 887 h 248498"/>
                  <a:gd name="connsiteX12" fmla="*/ 174836 w 175463"/>
                  <a:gd name="connsiteY12" fmla="*/ 1775 h 248498"/>
                  <a:gd name="connsiteX13" fmla="*/ 175280 w 175463"/>
                  <a:gd name="connsiteY13" fmla="*/ 3994 h 248498"/>
                  <a:gd name="connsiteX14" fmla="*/ 145549 w 175463"/>
                  <a:gd name="connsiteY14" fmla="*/ 173949 h 248498"/>
                  <a:gd name="connsiteX15" fmla="*/ 144218 w 175463"/>
                  <a:gd name="connsiteY15" fmla="*/ 182380 h 248498"/>
                  <a:gd name="connsiteX16" fmla="*/ 71443 w 175463"/>
                  <a:gd name="connsiteY16" fmla="*/ 248498 h 248498"/>
                  <a:gd name="connsiteX17" fmla="*/ 5325 w 175463"/>
                  <a:gd name="connsiteY17" fmla="*/ 180161 h 248498"/>
                  <a:gd name="connsiteX18" fmla="*/ 71887 w 175463"/>
                  <a:gd name="connsiteY18" fmla="*/ 244061 h 248498"/>
                  <a:gd name="connsiteX19" fmla="*/ 139336 w 175463"/>
                  <a:gd name="connsiteY19" fmla="*/ 181936 h 248498"/>
                  <a:gd name="connsiteX20" fmla="*/ 140668 w 175463"/>
                  <a:gd name="connsiteY20" fmla="*/ 173505 h 248498"/>
                  <a:gd name="connsiteX21" fmla="*/ 169955 w 175463"/>
                  <a:gd name="connsiteY21" fmla="*/ 6656 h 248498"/>
                  <a:gd name="connsiteX22" fmla="*/ 125580 w 175463"/>
                  <a:gd name="connsiteY22" fmla="*/ 5769 h 248498"/>
                  <a:gd name="connsiteX23" fmla="*/ 101618 w 175463"/>
                  <a:gd name="connsiteY23" fmla="*/ 157530 h 248498"/>
                  <a:gd name="connsiteX24" fmla="*/ 100287 w 175463"/>
                  <a:gd name="connsiteY24" fmla="*/ 159305 h 248498"/>
                  <a:gd name="connsiteX25" fmla="*/ 85643 w 175463"/>
                  <a:gd name="connsiteY25" fmla="*/ 163743 h 248498"/>
                  <a:gd name="connsiteX26" fmla="*/ 13312 w 175463"/>
                  <a:gd name="connsiteY26" fmla="*/ 126912 h 248498"/>
                  <a:gd name="connsiteX27" fmla="*/ 5769 w 175463"/>
                  <a:gd name="connsiteY27" fmla="*/ 173949 h 248498"/>
                  <a:gd name="connsiteX28" fmla="*/ 5769 w 175463"/>
                  <a:gd name="connsiteY28" fmla="*/ 173949 h 248498"/>
                  <a:gd name="connsiteX29" fmla="*/ 5325 w 175463"/>
                  <a:gd name="connsiteY29" fmla="*/ 180161 h 248498"/>
                  <a:gd name="connsiteX30" fmla="*/ 85199 w 175463"/>
                  <a:gd name="connsiteY30" fmla="*/ 158861 h 248498"/>
                  <a:gd name="connsiteX31" fmla="*/ 85199 w 175463"/>
                  <a:gd name="connsiteY31" fmla="*/ 158861 h 248498"/>
                  <a:gd name="connsiteX32" fmla="*/ 85199 w 175463"/>
                  <a:gd name="connsiteY32" fmla="*/ 158861 h 24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5463" h="248498">
                    <a:moveTo>
                      <a:pt x="71443" y="248498"/>
                    </a:moveTo>
                    <a:cubicBezTo>
                      <a:pt x="32393" y="248498"/>
                      <a:pt x="1775" y="218767"/>
                      <a:pt x="0" y="179718"/>
                    </a:cubicBezTo>
                    <a:cubicBezTo>
                      <a:pt x="0" y="179718"/>
                      <a:pt x="0" y="179718"/>
                      <a:pt x="0" y="179274"/>
                    </a:cubicBezTo>
                    <a:lnTo>
                      <a:pt x="444" y="173505"/>
                    </a:lnTo>
                    <a:cubicBezTo>
                      <a:pt x="444" y="159305"/>
                      <a:pt x="7987" y="123362"/>
                      <a:pt x="8431" y="122030"/>
                    </a:cubicBezTo>
                    <a:cubicBezTo>
                      <a:pt x="8431" y="121143"/>
                      <a:pt x="9319" y="120699"/>
                      <a:pt x="9762" y="120255"/>
                    </a:cubicBezTo>
                    <a:cubicBezTo>
                      <a:pt x="10650" y="119812"/>
                      <a:pt x="11537" y="119812"/>
                      <a:pt x="11981" y="120255"/>
                    </a:cubicBezTo>
                    <a:cubicBezTo>
                      <a:pt x="37718" y="134455"/>
                      <a:pt x="80318" y="157086"/>
                      <a:pt x="85199" y="157974"/>
                    </a:cubicBezTo>
                    <a:cubicBezTo>
                      <a:pt x="88306" y="157974"/>
                      <a:pt x="93630" y="155755"/>
                      <a:pt x="96293" y="154868"/>
                    </a:cubicBezTo>
                    <a:lnTo>
                      <a:pt x="120699" y="2219"/>
                    </a:lnTo>
                    <a:cubicBezTo>
                      <a:pt x="120699" y="887"/>
                      <a:pt x="122030" y="0"/>
                      <a:pt x="123362" y="0"/>
                    </a:cubicBezTo>
                    <a:lnTo>
                      <a:pt x="173061" y="887"/>
                    </a:lnTo>
                    <a:cubicBezTo>
                      <a:pt x="173949" y="887"/>
                      <a:pt x="174392" y="1331"/>
                      <a:pt x="174836" y="1775"/>
                    </a:cubicBezTo>
                    <a:cubicBezTo>
                      <a:pt x="175280" y="2219"/>
                      <a:pt x="175724" y="3106"/>
                      <a:pt x="175280" y="3994"/>
                    </a:cubicBezTo>
                    <a:lnTo>
                      <a:pt x="145549" y="173949"/>
                    </a:lnTo>
                    <a:lnTo>
                      <a:pt x="144218" y="182380"/>
                    </a:lnTo>
                    <a:cubicBezTo>
                      <a:pt x="136674" y="224536"/>
                      <a:pt x="110049" y="248498"/>
                      <a:pt x="71443" y="248498"/>
                    </a:cubicBezTo>
                    <a:close/>
                    <a:moveTo>
                      <a:pt x="5325" y="180161"/>
                    </a:moveTo>
                    <a:cubicBezTo>
                      <a:pt x="7100" y="216549"/>
                      <a:pt x="35500" y="244061"/>
                      <a:pt x="71887" y="244061"/>
                    </a:cubicBezTo>
                    <a:cubicBezTo>
                      <a:pt x="108274" y="244061"/>
                      <a:pt x="132236" y="221874"/>
                      <a:pt x="139336" y="181936"/>
                    </a:cubicBezTo>
                    <a:lnTo>
                      <a:pt x="140668" y="173505"/>
                    </a:lnTo>
                    <a:lnTo>
                      <a:pt x="169955" y="6656"/>
                    </a:lnTo>
                    <a:lnTo>
                      <a:pt x="125580" y="5769"/>
                    </a:lnTo>
                    <a:lnTo>
                      <a:pt x="101618" y="157530"/>
                    </a:lnTo>
                    <a:cubicBezTo>
                      <a:pt x="101618" y="158418"/>
                      <a:pt x="100730" y="159305"/>
                      <a:pt x="100287" y="159305"/>
                    </a:cubicBezTo>
                    <a:cubicBezTo>
                      <a:pt x="99399" y="159749"/>
                      <a:pt x="90968" y="163743"/>
                      <a:pt x="85643" y="163743"/>
                    </a:cubicBezTo>
                    <a:cubicBezTo>
                      <a:pt x="82093" y="163743"/>
                      <a:pt x="39937" y="141555"/>
                      <a:pt x="13312" y="126912"/>
                    </a:cubicBezTo>
                    <a:cubicBezTo>
                      <a:pt x="10650" y="136674"/>
                      <a:pt x="5769" y="163299"/>
                      <a:pt x="5769" y="173949"/>
                    </a:cubicBezTo>
                    <a:lnTo>
                      <a:pt x="5769" y="173949"/>
                    </a:lnTo>
                    <a:lnTo>
                      <a:pt x="5325" y="180161"/>
                    </a:lnTo>
                    <a:close/>
                    <a:moveTo>
                      <a:pt x="85199" y="158861"/>
                    </a:moveTo>
                    <a:lnTo>
                      <a:pt x="85199" y="158861"/>
                    </a:lnTo>
                    <a:lnTo>
                      <a:pt x="85199" y="158861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22" name="Рисунок 8">
                <a:extLst>
                  <a:ext uri="{FF2B5EF4-FFF2-40B4-BE49-F238E27FC236}">
                    <a16:creationId xmlns:a16="http://schemas.microsoft.com/office/drawing/2014/main" id="{4A2011F2-B1CA-0E0D-6A6E-AA66E5D6EE96}"/>
                  </a:ext>
                </a:extLst>
              </p:cNvPr>
              <p:cNvSpPr/>
              <p:nvPr/>
            </p:nvSpPr>
            <p:spPr>
              <a:xfrm>
                <a:off x="647701" y="6338526"/>
                <a:ext cx="20856" cy="115984"/>
              </a:xfrm>
              <a:custGeom>
                <a:avLst/>
                <a:gdLst>
                  <a:gd name="connsiteX0" fmla="*/ 0 w 20856"/>
                  <a:gd name="connsiteY0" fmla="*/ 110659 h 115984"/>
                  <a:gd name="connsiteX1" fmla="*/ 2219 w 20856"/>
                  <a:gd name="connsiteY1" fmla="*/ 84922 h 115984"/>
                  <a:gd name="connsiteX2" fmla="*/ 4881 w 20856"/>
                  <a:gd name="connsiteY2" fmla="*/ 59185 h 115984"/>
                  <a:gd name="connsiteX3" fmla="*/ 7544 w 20856"/>
                  <a:gd name="connsiteY3" fmla="*/ 33447 h 115984"/>
                  <a:gd name="connsiteX4" fmla="*/ 8875 w 20856"/>
                  <a:gd name="connsiteY4" fmla="*/ 20579 h 115984"/>
                  <a:gd name="connsiteX5" fmla="*/ 9762 w 20856"/>
                  <a:gd name="connsiteY5" fmla="*/ 13923 h 115984"/>
                  <a:gd name="connsiteX6" fmla="*/ 10650 w 20856"/>
                  <a:gd name="connsiteY6" fmla="*/ 7710 h 115984"/>
                  <a:gd name="connsiteX7" fmla="*/ 13312 w 20856"/>
                  <a:gd name="connsiteY7" fmla="*/ 12591 h 115984"/>
                  <a:gd name="connsiteX8" fmla="*/ 9762 w 20856"/>
                  <a:gd name="connsiteY8" fmla="*/ 9929 h 115984"/>
                  <a:gd name="connsiteX9" fmla="*/ 6212 w 20856"/>
                  <a:gd name="connsiteY9" fmla="*/ 7266 h 115984"/>
                  <a:gd name="connsiteX10" fmla="*/ 5769 w 20856"/>
                  <a:gd name="connsiteY10" fmla="*/ 1498 h 115984"/>
                  <a:gd name="connsiteX11" fmla="*/ 10206 w 20856"/>
                  <a:gd name="connsiteY11" fmla="*/ 166 h 115984"/>
                  <a:gd name="connsiteX12" fmla="*/ 14200 w 20856"/>
                  <a:gd name="connsiteY12" fmla="*/ 1941 h 115984"/>
                  <a:gd name="connsiteX13" fmla="*/ 18194 w 20856"/>
                  <a:gd name="connsiteY13" fmla="*/ 3716 h 115984"/>
                  <a:gd name="connsiteX14" fmla="*/ 20856 w 20856"/>
                  <a:gd name="connsiteY14" fmla="*/ 8154 h 115984"/>
                  <a:gd name="connsiteX15" fmla="*/ 20856 w 20856"/>
                  <a:gd name="connsiteY15" fmla="*/ 9041 h 115984"/>
                  <a:gd name="connsiteX16" fmla="*/ 20412 w 20856"/>
                  <a:gd name="connsiteY16" fmla="*/ 15698 h 115984"/>
                  <a:gd name="connsiteX17" fmla="*/ 19081 w 20856"/>
                  <a:gd name="connsiteY17" fmla="*/ 22354 h 115984"/>
                  <a:gd name="connsiteX18" fmla="*/ 17750 w 20856"/>
                  <a:gd name="connsiteY18" fmla="*/ 35222 h 115984"/>
                  <a:gd name="connsiteX19" fmla="*/ 14644 w 20856"/>
                  <a:gd name="connsiteY19" fmla="*/ 60960 h 115984"/>
                  <a:gd name="connsiteX20" fmla="*/ 11537 w 20856"/>
                  <a:gd name="connsiteY20" fmla="*/ 86697 h 115984"/>
                  <a:gd name="connsiteX21" fmla="*/ 7987 w 20856"/>
                  <a:gd name="connsiteY21" fmla="*/ 112434 h 115984"/>
                  <a:gd name="connsiteX22" fmla="*/ 3550 w 20856"/>
                  <a:gd name="connsiteY22" fmla="*/ 115984 h 115984"/>
                  <a:gd name="connsiteX23" fmla="*/ 0 w 20856"/>
                  <a:gd name="connsiteY23" fmla="*/ 110659 h 1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856" h="115984">
                    <a:moveTo>
                      <a:pt x="0" y="110659"/>
                    </a:moveTo>
                    <a:cubicBezTo>
                      <a:pt x="887" y="102228"/>
                      <a:pt x="1331" y="93353"/>
                      <a:pt x="2219" y="84922"/>
                    </a:cubicBezTo>
                    <a:lnTo>
                      <a:pt x="4881" y="59185"/>
                    </a:lnTo>
                    <a:cubicBezTo>
                      <a:pt x="5769" y="50754"/>
                      <a:pt x="6656" y="41879"/>
                      <a:pt x="7544" y="33447"/>
                    </a:cubicBezTo>
                    <a:lnTo>
                      <a:pt x="8875" y="20579"/>
                    </a:lnTo>
                    <a:lnTo>
                      <a:pt x="9762" y="13923"/>
                    </a:lnTo>
                    <a:cubicBezTo>
                      <a:pt x="10206" y="11704"/>
                      <a:pt x="10206" y="9485"/>
                      <a:pt x="10650" y="7710"/>
                    </a:cubicBezTo>
                    <a:lnTo>
                      <a:pt x="13312" y="12591"/>
                    </a:lnTo>
                    <a:cubicBezTo>
                      <a:pt x="11981" y="11704"/>
                      <a:pt x="10650" y="10816"/>
                      <a:pt x="9762" y="9929"/>
                    </a:cubicBezTo>
                    <a:cubicBezTo>
                      <a:pt x="8431" y="9041"/>
                      <a:pt x="7544" y="8154"/>
                      <a:pt x="6212" y="7266"/>
                    </a:cubicBezTo>
                    <a:cubicBezTo>
                      <a:pt x="4437" y="5935"/>
                      <a:pt x="4437" y="3273"/>
                      <a:pt x="5769" y="1498"/>
                    </a:cubicBezTo>
                    <a:cubicBezTo>
                      <a:pt x="7100" y="166"/>
                      <a:pt x="8875" y="-277"/>
                      <a:pt x="10206" y="166"/>
                    </a:cubicBezTo>
                    <a:cubicBezTo>
                      <a:pt x="11537" y="610"/>
                      <a:pt x="12869" y="1054"/>
                      <a:pt x="14200" y="1941"/>
                    </a:cubicBezTo>
                    <a:cubicBezTo>
                      <a:pt x="15531" y="2385"/>
                      <a:pt x="16862" y="3273"/>
                      <a:pt x="18194" y="3716"/>
                    </a:cubicBezTo>
                    <a:cubicBezTo>
                      <a:pt x="19969" y="4604"/>
                      <a:pt x="20856" y="6379"/>
                      <a:pt x="20856" y="8154"/>
                    </a:cubicBezTo>
                    <a:lnTo>
                      <a:pt x="20856" y="9041"/>
                    </a:lnTo>
                    <a:cubicBezTo>
                      <a:pt x="20856" y="11260"/>
                      <a:pt x="20412" y="13479"/>
                      <a:pt x="20412" y="15698"/>
                    </a:cubicBezTo>
                    <a:lnTo>
                      <a:pt x="19081" y="22354"/>
                    </a:lnTo>
                    <a:lnTo>
                      <a:pt x="17750" y="35222"/>
                    </a:lnTo>
                    <a:cubicBezTo>
                      <a:pt x="16862" y="43654"/>
                      <a:pt x="15975" y="52529"/>
                      <a:pt x="14644" y="60960"/>
                    </a:cubicBezTo>
                    <a:lnTo>
                      <a:pt x="11537" y="86697"/>
                    </a:lnTo>
                    <a:cubicBezTo>
                      <a:pt x="10206" y="95128"/>
                      <a:pt x="9319" y="104003"/>
                      <a:pt x="7987" y="112434"/>
                    </a:cubicBezTo>
                    <a:cubicBezTo>
                      <a:pt x="7544" y="114653"/>
                      <a:pt x="5769" y="115984"/>
                      <a:pt x="3550" y="115984"/>
                    </a:cubicBezTo>
                    <a:cubicBezTo>
                      <a:pt x="1331" y="114653"/>
                      <a:pt x="0" y="112878"/>
                      <a:pt x="0" y="110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23" name="Рисунок 8">
                <a:extLst>
                  <a:ext uri="{FF2B5EF4-FFF2-40B4-BE49-F238E27FC236}">
                    <a16:creationId xmlns:a16="http://schemas.microsoft.com/office/drawing/2014/main" id="{F57FF924-C5A3-2BC3-BF45-7CC808E85A24}"/>
                  </a:ext>
                </a:extLst>
              </p:cNvPr>
              <p:cNvSpPr/>
              <p:nvPr/>
            </p:nvSpPr>
            <p:spPr>
              <a:xfrm>
                <a:off x="645175" y="6328821"/>
                <a:ext cx="20139" cy="28508"/>
              </a:xfrm>
              <a:custGeom>
                <a:avLst/>
                <a:gdLst>
                  <a:gd name="connsiteX0" fmla="*/ 8739 w 20139"/>
                  <a:gd name="connsiteY0" fmla="*/ 28509 h 28508"/>
                  <a:gd name="connsiteX1" fmla="*/ 7407 w 20139"/>
                  <a:gd name="connsiteY1" fmla="*/ 28509 h 28508"/>
                  <a:gd name="connsiteX2" fmla="*/ 307 w 20139"/>
                  <a:gd name="connsiteY2" fmla="*/ 12534 h 28508"/>
                  <a:gd name="connsiteX3" fmla="*/ 4745 w 20139"/>
                  <a:gd name="connsiteY3" fmla="*/ 3215 h 28508"/>
                  <a:gd name="connsiteX4" fmla="*/ 12732 w 20139"/>
                  <a:gd name="connsiteY4" fmla="*/ 109 h 28508"/>
                  <a:gd name="connsiteX5" fmla="*/ 19832 w 20139"/>
                  <a:gd name="connsiteY5" fmla="*/ 16084 h 28508"/>
                  <a:gd name="connsiteX6" fmla="*/ 19832 w 20139"/>
                  <a:gd name="connsiteY6" fmla="*/ 16084 h 28508"/>
                  <a:gd name="connsiteX7" fmla="*/ 15395 w 20139"/>
                  <a:gd name="connsiteY7" fmla="*/ 25403 h 28508"/>
                  <a:gd name="connsiteX8" fmla="*/ 8739 w 20139"/>
                  <a:gd name="connsiteY8" fmla="*/ 28509 h 28508"/>
                  <a:gd name="connsiteX9" fmla="*/ 11401 w 20139"/>
                  <a:gd name="connsiteY9" fmla="*/ 3215 h 28508"/>
                  <a:gd name="connsiteX10" fmla="*/ 7407 w 20139"/>
                  <a:gd name="connsiteY10" fmla="*/ 5434 h 28508"/>
                  <a:gd name="connsiteX11" fmla="*/ 3857 w 20139"/>
                  <a:gd name="connsiteY11" fmla="*/ 12978 h 28508"/>
                  <a:gd name="connsiteX12" fmla="*/ 8295 w 20139"/>
                  <a:gd name="connsiteY12" fmla="*/ 24959 h 28508"/>
                  <a:gd name="connsiteX13" fmla="*/ 13176 w 20139"/>
                  <a:gd name="connsiteY13" fmla="*/ 22740 h 28508"/>
                  <a:gd name="connsiteX14" fmla="*/ 16726 w 20139"/>
                  <a:gd name="connsiteY14" fmla="*/ 15196 h 28508"/>
                  <a:gd name="connsiteX15" fmla="*/ 12289 w 20139"/>
                  <a:gd name="connsiteY15" fmla="*/ 3215 h 28508"/>
                  <a:gd name="connsiteX16" fmla="*/ 11401 w 20139"/>
                  <a:gd name="connsiteY16" fmla="*/ 3215 h 28508"/>
                  <a:gd name="connsiteX17" fmla="*/ 18057 w 20139"/>
                  <a:gd name="connsiteY17" fmla="*/ 15640 h 28508"/>
                  <a:gd name="connsiteX18" fmla="*/ 18057 w 20139"/>
                  <a:gd name="connsiteY18" fmla="*/ 15640 h 28508"/>
                  <a:gd name="connsiteX19" fmla="*/ 18057 w 20139"/>
                  <a:gd name="connsiteY19" fmla="*/ 15640 h 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139" h="28508">
                    <a:moveTo>
                      <a:pt x="8739" y="28509"/>
                    </a:moveTo>
                    <a:cubicBezTo>
                      <a:pt x="8295" y="28509"/>
                      <a:pt x="7851" y="28509"/>
                      <a:pt x="7407" y="28509"/>
                    </a:cubicBezTo>
                    <a:cubicBezTo>
                      <a:pt x="2082" y="27621"/>
                      <a:pt x="-1024" y="20521"/>
                      <a:pt x="307" y="12534"/>
                    </a:cubicBezTo>
                    <a:cubicBezTo>
                      <a:pt x="751" y="8984"/>
                      <a:pt x="2526" y="5434"/>
                      <a:pt x="4745" y="3215"/>
                    </a:cubicBezTo>
                    <a:cubicBezTo>
                      <a:pt x="6964" y="553"/>
                      <a:pt x="10070" y="-335"/>
                      <a:pt x="12732" y="109"/>
                    </a:cubicBezTo>
                    <a:cubicBezTo>
                      <a:pt x="18057" y="996"/>
                      <a:pt x="21164" y="8096"/>
                      <a:pt x="19832" y="16084"/>
                    </a:cubicBezTo>
                    <a:lnTo>
                      <a:pt x="19832" y="16084"/>
                    </a:lnTo>
                    <a:cubicBezTo>
                      <a:pt x="19389" y="19634"/>
                      <a:pt x="17614" y="23184"/>
                      <a:pt x="15395" y="25403"/>
                    </a:cubicBezTo>
                    <a:cubicBezTo>
                      <a:pt x="13620" y="27178"/>
                      <a:pt x="11401" y="28509"/>
                      <a:pt x="8739" y="28509"/>
                    </a:cubicBezTo>
                    <a:close/>
                    <a:moveTo>
                      <a:pt x="11401" y="3215"/>
                    </a:moveTo>
                    <a:cubicBezTo>
                      <a:pt x="10070" y="3215"/>
                      <a:pt x="8739" y="4103"/>
                      <a:pt x="7407" y="5434"/>
                    </a:cubicBezTo>
                    <a:cubicBezTo>
                      <a:pt x="5632" y="7209"/>
                      <a:pt x="4301" y="9871"/>
                      <a:pt x="3857" y="12978"/>
                    </a:cubicBezTo>
                    <a:cubicBezTo>
                      <a:pt x="2970" y="18746"/>
                      <a:pt x="4745" y="24515"/>
                      <a:pt x="8295" y="24959"/>
                    </a:cubicBezTo>
                    <a:cubicBezTo>
                      <a:pt x="10070" y="25403"/>
                      <a:pt x="11401" y="24515"/>
                      <a:pt x="13176" y="22740"/>
                    </a:cubicBezTo>
                    <a:cubicBezTo>
                      <a:pt x="14951" y="20965"/>
                      <a:pt x="16282" y="18303"/>
                      <a:pt x="16726" y="15196"/>
                    </a:cubicBezTo>
                    <a:cubicBezTo>
                      <a:pt x="17614" y="9428"/>
                      <a:pt x="15839" y="3659"/>
                      <a:pt x="12289" y="3215"/>
                    </a:cubicBezTo>
                    <a:cubicBezTo>
                      <a:pt x="11845" y="3215"/>
                      <a:pt x="11845" y="3215"/>
                      <a:pt x="11401" y="3215"/>
                    </a:cubicBezTo>
                    <a:close/>
                    <a:moveTo>
                      <a:pt x="18057" y="15640"/>
                    </a:moveTo>
                    <a:lnTo>
                      <a:pt x="18057" y="15640"/>
                    </a:lnTo>
                    <a:lnTo>
                      <a:pt x="18057" y="156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24" name="Рисунок 8">
                <a:extLst>
                  <a:ext uri="{FF2B5EF4-FFF2-40B4-BE49-F238E27FC236}">
                    <a16:creationId xmlns:a16="http://schemas.microsoft.com/office/drawing/2014/main" id="{4C9DE28A-F714-9059-A4E9-42D8952F5516}"/>
                  </a:ext>
                </a:extLst>
              </p:cNvPr>
              <p:cNvSpPr/>
              <p:nvPr/>
            </p:nvSpPr>
            <p:spPr>
              <a:xfrm>
                <a:off x="628620" y="6201453"/>
                <a:ext cx="65230" cy="33401"/>
              </a:xfrm>
              <a:custGeom>
                <a:avLst/>
                <a:gdLst>
                  <a:gd name="connsiteX0" fmla="*/ 62125 w 65230"/>
                  <a:gd name="connsiteY0" fmla="*/ 33402 h 33401"/>
                  <a:gd name="connsiteX1" fmla="*/ 62125 w 65230"/>
                  <a:gd name="connsiteY1" fmla="*/ 33402 h 33401"/>
                  <a:gd name="connsiteX2" fmla="*/ 887 w 65230"/>
                  <a:gd name="connsiteY2" fmla="*/ 11658 h 33401"/>
                  <a:gd name="connsiteX3" fmla="*/ 0 w 65230"/>
                  <a:gd name="connsiteY3" fmla="*/ 10327 h 33401"/>
                  <a:gd name="connsiteX4" fmla="*/ 1331 w 65230"/>
                  <a:gd name="connsiteY4" fmla="*/ 1008 h 33401"/>
                  <a:gd name="connsiteX5" fmla="*/ 2662 w 65230"/>
                  <a:gd name="connsiteY5" fmla="*/ 121 h 33401"/>
                  <a:gd name="connsiteX6" fmla="*/ 16419 w 65230"/>
                  <a:gd name="connsiteY6" fmla="*/ 1452 h 33401"/>
                  <a:gd name="connsiteX7" fmla="*/ 16862 w 65230"/>
                  <a:gd name="connsiteY7" fmla="*/ 1452 h 33401"/>
                  <a:gd name="connsiteX8" fmla="*/ 64343 w 65230"/>
                  <a:gd name="connsiteY8" fmla="*/ 18315 h 33401"/>
                  <a:gd name="connsiteX9" fmla="*/ 65231 w 65230"/>
                  <a:gd name="connsiteY9" fmla="*/ 19646 h 33401"/>
                  <a:gd name="connsiteX10" fmla="*/ 63012 w 65230"/>
                  <a:gd name="connsiteY10" fmla="*/ 32514 h 33401"/>
                  <a:gd name="connsiteX11" fmla="*/ 62125 w 65230"/>
                  <a:gd name="connsiteY11" fmla="*/ 33402 h 33401"/>
                  <a:gd name="connsiteX12" fmla="*/ 62125 w 65230"/>
                  <a:gd name="connsiteY12" fmla="*/ 33402 h 33401"/>
                  <a:gd name="connsiteX13" fmla="*/ 2662 w 65230"/>
                  <a:gd name="connsiteY13" fmla="*/ 9440 h 33401"/>
                  <a:gd name="connsiteX14" fmla="*/ 60793 w 65230"/>
                  <a:gd name="connsiteY14" fmla="*/ 30296 h 33401"/>
                  <a:gd name="connsiteX15" fmla="*/ 62568 w 65230"/>
                  <a:gd name="connsiteY15" fmla="*/ 20090 h 33401"/>
                  <a:gd name="connsiteX16" fmla="*/ 15975 w 65230"/>
                  <a:gd name="connsiteY16" fmla="*/ 3671 h 33401"/>
                  <a:gd name="connsiteX17" fmla="*/ 3550 w 65230"/>
                  <a:gd name="connsiteY17" fmla="*/ 2340 h 33401"/>
                  <a:gd name="connsiteX18" fmla="*/ 2662 w 65230"/>
                  <a:gd name="connsiteY18" fmla="*/ 9440 h 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230" h="33401">
                    <a:moveTo>
                      <a:pt x="62125" y="33402"/>
                    </a:moveTo>
                    <a:cubicBezTo>
                      <a:pt x="61681" y="33402"/>
                      <a:pt x="61681" y="33402"/>
                      <a:pt x="62125" y="33402"/>
                    </a:cubicBezTo>
                    <a:lnTo>
                      <a:pt x="887" y="11658"/>
                    </a:lnTo>
                    <a:cubicBezTo>
                      <a:pt x="444" y="11658"/>
                      <a:pt x="0" y="10771"/>
                      <a:pt x="0" y="10327"/>
                    </a:cubicBezTo>
                    <a:lnTo>
                      <a:pt x="1331" y="1008"/>
                    </a:lnTo>
                    <a:cubicBezTo>
                      <a:pt x="1331" y="565"/>
                      <a:pt x="2219" y="-323"/>
                      <a:pt x="2662" y="121"/>
                    </a:cubicBezTo>
                    <a:lnTo>
                      <a:pt x="16419" y="1452"/>
                    </a:lnTo>
                    <a:cubicBezTo>
                      <a:pt x="16419" y="1452"/>
                      <a:pt x="16419" y="1452"/>
                      <a:pt x="16862" y="1452"/>
                    </a:cubicBezTo>
                    <a:lnTo>
                      <a:pt x="64343" y="18315"/>
                    </a:lnTo>
                    <a:cubicBezTo>
                      <a:pt x="64787" y="18315"/>
                      <a:pt x="65231" y="19202"/>
                      <a:pt x="65231" y="19646"/>
                    </a:cubicBezTo>
                    <a:lnTo>
                      <a:pt x="63012" y="32514"/>
                    </a:lnTo>
                    <a:cubicBezTo>
                      <a:pt x="63012" y="32958"/>
                      <a:pt x="62568" y="33402"/>
                      <a:pt x="62125" y="33402"/>
                    </a:cubicBezTo>
                    <a:cubicBezTo>
                      <a:pt x="62568" y="33402"/>
                      <a:pt x="62125" y="33402"/>
                      <a:pt x="62125" y="33402"/>
                    </a:cubicBezTo>
                    <a:close/>
                    <a:moveTo>
                      <a:pt x="2662" y="9440"/>
                    </a:moveTo>
                    <a:lnTo>
                      <a:pt x="60793" y="30296"/>
                    </a:lnTo>
                    <a:lnTo>
                      <a:pt x="62568" y="20090"/>
                    </a:lnTo>
                    <a:lnTo>
                      <a:pt x="15975" y="3671"/>
                    </a:lnTo>
                    <a:lnTo>
                      <a:pt x="3550" y="2340"/>
                    </a:lnTo>
                    <a:lnTo>
                      <a:pt x="2662" y="94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25" name="Рисунок 8">
                <a:extLst>
                  <a:ext uri="{FF2B5EF4-FFF2-40B4-BE49-F238E27FC236}">
                    <a16:creationId xmlns:a16="http://schemas.microsoft.com/office/drawing/2014/main" id="{5AA6D19B-CB7C-C5F8-CF89-D5CFB5782578}"/>
                  </a:ext>
                </a:extLst>
              </p:cNvPr>
              <p:cNvSpPr/>
              <p:nvPr/>
            </p:nvSpPr>
            <p:spPr>
              <a:xfrm>
                <a:off x="628176" y="6201131"/>
                <a:ext cx="50261" cy="28843"/>
              </a:xfrm>
              <a:custGeom>
                <a:avLst/>
                <a:gdLst>
                  <a:gd name="connsiteX0" fmla="*/ 46593 w 50261"/>
                  <a:gd name="connsiteY0" fmla="*/ 28844 h 28843"/>
                  <a:gd name="connsiteX1" fmla="*/ 46593 w 50261"/>
                  <a:gd name="connsiteY1" fmla="*/ 28844 h 28843"/>
                  <a:gd name="connsiteX2" fmla="*/ 1331 w 50261"/>
                  <a:gd name="connsiteY2" fmla="*/ 11981 h 28843"/>
                  <a:gd name="connsiteX3" fmla="*/ 0 w 50261"/>
                  <a:gd name="connsiteY3" fmla="*/ 9762 h 28843"/>
                  <a:gd name="connsiteX4" fmla="*/ 1331 w 50261"/>
                  <a:gd name="connsiteY4" fmla="*/ 1331 h 28843"/>
                  <a:gd name="connsiteX5" fmla="*/ 2219 w 50261"/>
                  <a:gd name="connsiteY5" fmla="*/ 0 h 28843"/>
                  <a:gd name="connsiteX6" fmla="*/ 3994 w 50261"/>
                  <a:gd name="connsiteY6" fmla="*/ 0 h 28843"/>
                  <a:gd name="connsiteX7" fmla="*/ 48812 w 50261"/>
                  <a:gd name="connsiteY7" fmla="*/ 16419 h 28843"/>
                  <a:gd name="connsiteX8" fmla="*/ 50143 w 50261"/>
                  <a:gd name="connsiteY8" fmla="*/ 18637 h 28843"/>
                  <a:gd name="connsiteX9" fmla="*/ 48368 w 50261"/>
                  <a:gd name="connsiteY9" fmla="*/ 27069 h 28843"/>
                  <a:gd name="connsiteX10" fmla="*/ 47481 w 50261"/>
                  <a:gd name="connsiteY10" fmla="*/ 28400 h 28843"/>
                  <a:gd name="connsiteX11" fmla="*/ 46593 w 50261"/>
                  <a:gd name="connsiteY11" fmla="*/ 28844 h 28843"/>
                  <a:gd name="connsiteX12" fmla="*/ 3994 w 50261"/>
                  <a:gd name="connsiteY12" fmla="*/ 9319 h 28843"/>
                  <a:gd name="connsiteX13" fmla="*/ 45262 w 50261"/>
                  <a:gd name="connsiteY13" fmla="*/ 24406 h 28843"/>
                  <a:gd name="connsiteX14" fmla="*/ 46150 w 50261"/>
                  <a:gd name="connsiteY14" fmla="*/ 19969 h 28843"/>
                  <a:gd name="connsiteX15" fmla="*/ 4881 w 50261"/>
                  <a:gd name="connsiteY15" fmla="*/ 4437 h 28843"/>
                  <a:gd name="connsiteX16" fmla="*/ 3994 w 50261"/>
                  <a:gd name="connsiteY16" fmla="*/ 9319 h 28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61" h="28843">
                    <a:moveTo>
                      <a:pt x="46593" y="28844"/>
                    </a:moveTo>
                    <a:lnTo>
                      <a:pt x="46593" y="28844"/>
                    </a:lnTo>
                    <a:lnTo>
                      <a:pt x="1331" y="11981"/>
                    </a:lnTo>
                    <a:cubicBezTo>
                      <a:pt x="444" y="11537"/>
                      <a:pt x="0" y="10650"/>
                      <a:pt x="0" y="9762"/>
                    </a:cubicBezTo>
                    <a:lnTo>
                      <a:pt x="1331" y="1331"/>
                    </a:lnTo>
                    <a:cubicBezTo>
                      <a:pt x="1331" y="887"/>
                      <a:pt x="1775" y="444"/>
                      <a:pt x="2219" y="0"/>
                    </a:cubicBezTo>
                    <a:cubicBezTo>
                      <a:pt x="3106" y="0"/>
                      <a:pt x="3550" y="0"/>
                      <a:pt x="3994" y="0"/>
                    </a:cubicBezTo>
                    <a:lnTo>
                      <a:pt x="48812" y="16419"/>
                    </a:lnTo>
                    <a:cubicBezTo>
                      <a:pt x="49700" y="16862"/>
                      <a:pt x="50587" y="17750"/>
                      <a:pt x="50143" y="18637"/>
                    </a:cubicBezTo>
                    <a:lnTo>
                      <a:pt x="48368" y="27069"/>
                    </a:lnTo>
                    <a:cubicBezTo>
                      <a:pt x="48368" y="27512"/>
                      <a:pt x="47925" y="27956"/>
                      <a:pt x="47481" y="28400"/>
                    </a:cubicBezTo>
                    <a:cubicBezTo>
                      <a:pt x="47481" y="28400"/>
                      <a:pt x="47037" y="28844"/>
                      <a:pt x="46593" y="28844"/>
                    </a:cubicBezTo>
                    <a:close/>
                    <a:moveTo>
                      <a:pt x="3994" y="9319"/>
                    </a:moveTo>
                    <a:lnTo>
                      <a:pt x="45262" y="24406"/>
                    </a:lnTo>
                    <a:lnTo>
                      <a:pt x="46150" y="19969"/>
                    </a:lnTo>
                    <a:lnTo>
                      <a:pt x="4881" y="4437"/>
                    </a:lnTo>
                    <a:lnTo>
                      <a:pt x="3994" y="9319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26" name="Рисунок 8">
                <a:extLst>
                  <a:ext uri="{FF2B5EF4-FFF2-40B4-BE49-F238E27FC236}">
                    <a16:creationId xmlns:a16="http://schemas.microsoft.com/office/drawing/2014/main" id="{883FAE27-BBFE-479E-7FE7-29B7C1937C09}"/>
                  </a:ext>
                </a:extLst>
              </p:cNvPr>
              <p:cNvGrpSpPr/>
              <p:nvPr/>
            </p:nvGrpSpPr>
            <p:grpSpPr>
              <a:xfrm>
                <a:off x="675483" y="6217819"/>
                <a:ext cx="18098" cy="5055"/>
                <a:chOff x="675483" y="6217819"/>
                <a:chExt cx="18098" cy="5055"/>
              </a:xfrm>
              <a:solidFill>
                <a:srgbClr val="FFFFFF"/>
              </a:solidFill>
            </p:grpSpPr>
            <p:sp>
              <p:nvSpPr>
                <p:cNvPr id="29" name="Рисунок 8">
                  <a:extLst>
                    <a:ext uri="{FF2B5EF4-FFF2-40B4-BE49-F238E27FC236}">
                      <a16:creationId xmlns:a16="http://schemas.microsoft.com/office/drawing/2014/main" id="{236E0134-0FA7-3F27-13D8-E31E32A510F9}"/>
                    </a:ext>
                  </a:extLst>
                </p:cNvPr>
                <p:cNvSpPr/>
                <p:nvPr/>
              </p:nvSpPr>
              <p:spPr>
                <a:xfrm>
                  <a:off x="676544" y="6218880"/>
                  <a:ext cx="15531" cy="2662"/>
                </a:xfrm>
                <a:custGeom>
                  <a:avLst/>
                  <a:gdLst>
                    <a:gd name="connsiteX0" fmla="*/ 0 w 15531"/>
                    <a:gd name="connsiteY0" fmla="*/ 0 h 2662"/>
                    <a:gd name="connsiteX1" fmla="*/ 15531 w 15531"/>
                    <a:gd name="connsiteY1" fmla="*/ 2662 h 2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31" h="2662">
                      <a:moveTo>
                        <a:pt x="0" y="0"/>
                      </a:moveTo>
                      <a:lnTo>
                        <a:pt x="15531" y="2662"/>
                      </a:lnTo>
                    </a:path>
                  </a:pathLst>
                </a:custGeom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0" name="Рисунок 8">
                  <a:extLst>
                    <a:ext uri="{FF2B5EF4-FFF2-40B4-BE49-F238E27FC236}">
                      <a16:creationId xmlns:a16="http://schemas.microsoft.com/office/drawing/2014/main" id="{FA1F93AF-182E-44E5-10CB-EC33E4F796D3}"/>
                    </a:ext>
                  </a:extLst>
                </p:cNvPr>
                <p:cNvSpPr/>
                <p:nvPr/>
              </p:nvSpPr>
              <p:spPr>
                <a:xfrm>
                  <a:off x="675483" y="6217819"/>
                  <a:ext cx="18098" cy="5055"/>
                </a:xfrm>
                <a:custGeom>
                  <a:avLst/>
                  <a:gdLst>
                    <a:gd name="connsiteX0" fmla="*/ 16593 w 18098"/>
                    <a:gd name="connsiteY0" fmla="*/ 5055 h 5055"/>
                    <a:gd name="connsiteX1" fmla="*/ 16593 w 18098"/>
                    <a:gd name="connsiteY1" fmla="*/ 5055 h 5055"/>
                    <a:gd name="connsiteX2" fmla="*/ 1062 w 18098"/>
                    <a:gd name="connsiteY2" fmla="*/ 2393 h 5055"/>
                    <a:gd name="connsiteX3" fmla="*/ 174 w 18098"/>
                    <a:gd name="connsiteY3" fmla="*/ 1062 h 5055"/>
                    <a:gd name="connsiteX4" fmla="*/ 1505 w 18098"/>
                    <a:gd name="connsiteY4" fmla="*/ 174 h 5055"/>
                    <a:gd name="connsiteX5" fmla="*/ 17036 w 18098"/>
                    <a:gd name="connsiteY5" fmla="*/ 2837 h 5055"/>
                    <a:gd name="connsiteX6" fmla="*/ 17924 w 18098"/>
                    <a:gd name="connsiteY6" fmla="*/ 4168 h 5055"/>
                    <a:gd name="connsiteX7" fmla="*/ 16593 w 18098"/>
                    <a:gd name="connsiteY7" fmla="*/ 5055 h 5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98" h="5055">
                      <a:moveTo>
                        <a:pt x="16593" y="5055"/>
                      </a:moveTo>
                      <a:lnTo>
                        <a:pt x="16593" y="5055"/>
                      </a:lnTo>
                      <a:lnTo>
                        <a:pt x="1062" y="2393"/>
                      </a:lnTo>
                      <a:cubicBezTo>
                        <a:pt x="174" y="2393"/>
                        <a:pt x="-270" y="1505"/>
                        <a:pt x="174" y="1062"/>
                      </a:cubicBezTo>
                      <a:cubicBezTo>
                        <a:pt x="174" y="174"/>
                        <a:pt x="1062" y="-270"/>
                        <a:pt x="1505" y="174"/>
                      </a:cubicBezTo>
                      <a:lnTo>
                        <a:pt x="17036" y="2837"/>
                      </a:lnTo>
                      <a:cubicBezTo>
                        <a:pt x="17924" y="2837"/>
                        <a:pt x="18368" y="3724"/>
                        <a:pt x="17924" y="4168"/>
                      </a:cubicBezTo>
                      <a:cubicBezTo>
                        <a:pt x="17480" y="4612"/>
                        <a:pt x="17036" y="5055"/>
                        <a:pt x="16593" y="5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27" name="Рисунок 8">
                <a:extLst>
                  <a:ext uri="{FF2B5EF4-FFF2-40B4-BE49-F238E27FC236}">
                    <a16:creationId xmlns:a16="http://schemas.microsoft.com/office/drawing/2014/main" id="{CFABDFD0-00D4-529F-893C-8C82BC1E499F}"/>
                  </a:ext>
                </a:extLst>
              </p:cNvPr>
              <p:cNvSpPr/>
              <p:nvPr/>
            </p:nvSpPr>
            <p:spPr>
              <a:xfrm>
                <a:off x="542089" y="6348898"/>
                <a:ext cx="76768" cy="39937"/>
              </a:xfrm>
              <a:custGeom>
                <a:avLst/>
                <a:gdLst>
                  <a:gd name="connsiteX0" fmla="*/ 75437 w 76768"/>
                  <a:gd name="connsiteY0" fmla="*/ 39937 h 39937"/>
                  <a:gd name="connsiteX1" fmla="*/ 74549 w 76768"/>
                  <a:gd name="connsiteY1" fmla="*/ 39937 h 39937"/>
                  <a:gd name="connsiteX2" fmla="*/ 887 w 76768"/>
                  <a:gd name="connsiteY2" fmla="*/ 3106 h 39937"/>
                  <a:gd name="connsiteX3" fmla="*/ 0 w 76768"/>
                  <a:gd name="connsiteY3" fmla="*/ 887 h 39937"/>
                  <a:gd name="connsiteX4" fmla="*/ 2219 w 76768"/>
                  <a:gd name="connsiteY4" fmla="*/ 0 h 39937"/>
                  <a:gd name="connsiteX5" fmla="*/ 75881 w 76768"/>
                  <a:gd name="connsiteY5" fmla="*/ 36831 h 39937"/>
                  <a:gd name="connsiteX6" fmla="*/ 76768 w 76768"/>
                  <a:gd name="connsiteY6" fmla="*/ 39050 h 39937"/>
                  <a:gd name="connsiteX7" fmla="*/ 75437 w 76768"/>
                  <a:gd name="connsiteY7" fmla="*/ 39937 h 3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768" h="39937">
                    <a:moveTo>
                      <a:pt x="75437" y="39937"/>
                    </a:moveTo>
                    <a:cubicBezTo>
                      <a:pt x="74993" y="39937"/>
                      <a:pt x="74993" y="39937"/>
                      <a:pt x="74549" y="39937"/>
                    </a:cubicBezTo>
                    <a:lnTo>
                      <a:pt x="887" y="3106"/>
                    </a:lnTo>
                    <a:cubicBezTo>
                      <a:pt x="0" y="2662"/>
                      <a:pt x="0" y="1775"/>
                      <a:pt x="0" y="887"/>
                    </a:cubicBezTo>
                    <a:cubicBezTo>
                      <a:pt x="444" y="0"/>
                      <a:pt x="1331" y="0"/>
                      <a:pt x="2219" y="0"/>
                    </a:cubicBezTo>
                    <a:lnTo>
                      <a:pt x="75881" y="36831"/>
                    </a:lnTo>
                    <a:cubicBezTo>
                      <a:pt x="76768" y="37275"/>
                      <a:pt x="76768" y="38162"/>
                      <a:pt x="76768" y="39050"/>
                    </a:cubicBezTo>
                    <a:cubicBezTo>
                      <a:pt x="76324" y="39493"/>
                      <a:pt x="75881" y="39937"/>
                      <a:pt x="75437" y="399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28" name="Рисунок 8">
                <a:extLst>
                  <a:ext uri="{FF2B5EF4-FFF2-40B4-BE49-F238E27FC236}">
                    <a16:creationId xmlns:a16="http://schemas.microsoft.com/office/drawing/2014/main" id="{D6BFE253-FC8A-C1AE-53B9-D562A437F850}"/>
                  </a:ext>
                </a:extLst>
              </p:cNvPr>
              <p:cNvSpPr/>
              <p:nvPr/>
            </p:nvSpPr>
            <p:spPr>
              <a:xfrm>
                <a:off x="597835" y="6396823"/>
                <a:ext cx="25133" cy="81649"/>
              </a:xfrm>
              <a:custGeom>
                <a:avLst/>
                <a:gdLst>
                  <a:gd name="connsiteX0" fmla="*/ 23685 w 25133"/>
                  <a:gd name="connsiteY0" fmla="*/ 81649 h 81649"/>
                  <a:gd name="connsiteX1" fmla="*/ 23685 w 25133"/>
                  <a:gd name="connsiteY1" fmla="*/ 81649 h 81649"/>
                  <a:gd name="connsiteX2" fmla="*/ 166 w 25133"/>
                  <a:gd name="connsiteY2" fmla="*/ 56356 h 81649"/>
                  <a:gd name="connsiteX3" fmla="*/ 6378 w 25133"/>
                  <a:gd name="connsiteY3" fmla="*/ 1331 h 81649"/>
                  <a:gd name="connsiteX4" fmla="*/ 8153 w 25133"/>
                  <a:gd name="connsiteY4" fmla="*/ 0 h 81649"/>
                  <a:gd name="connsiteX5" fmla="*/ 9485 w 25133"/>
                  <a:gd name="connsiteY5" fmla="*/ 1775 h 81649"/>
                  <a:gd name="connsiteX6" fmla="*/ 3272 w 25133"/>
                  <a:gd name="connsiteY6" fmla="*/ 55912 h 81649"/>
                  <a:gd name="connsiteX7" fmla="*/ 23685 w 25133"/>
                  <a:gd name="connsiteY7" fmla="*/ 78099 h 81649"/>
                  <a:gd name="connsiteX8" fmla="*/ 25016 w 25133"/>
                  <a:gd name="connsiteY8" fmla="*/ 79874 h 81649"/>
                  <a:gd name="connsiteX9" fmla="*/ 23685 w 25133"/>
                  <a:gd name="connsiteY9" fmla="*/ 81649 h 8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33" h="81649">
                    <a:moveTo>
                      <a:pt x="23685" y="81649"/>
                    </a:moveTo>
                    <a:cubicBezTo>
                      <a:pt x="23241" y="81649"/>
                      <a:pt x="23241" y="81649"/>
                      <a:pt x="23685" y="81649"/>
                    </a:cubicBezTo>
                    <a:cubicBezTo>
                      <a:pt x="23241" y="81649"/>
                      <a:pt x="2385" y="78543"/>
                      <a:pt x="166" y="56356"/>
                    </a:cubicBezTo>
                    <a:cubicBezTo>
                      <a:pt x="-1165" y="43487"/>
                      <a:pt x="5935" y="3106"/>
                      <a:pt x="6378" y="1331"/>
                    </a:cubicBezTo>
                    <a:cubicBezTo>
                      <a:pt x="6378" y="444"/>
                      <a:pt x="7266" y="0"/>
                      <a:pt x="8153" y="0"/>
                    </a:cubicBezTo>
                    <a:cubicBezTo>
                      <a:pt x="9041" y="0"/>
                      <a:pt x="9485" y="887"/>
                      <a:pt x="9485" y="1775"/>
                    </a:cubicBezTo>
                    <a:cubicBezTo>
                      <a:pt x="9485" y="2219"/>
                      <a:pt x="2385" y="43487"/>
                      <a:pt x="3272" y="55912"/>
                    </a:cubicBezTo>
                    <a:cubicBezTo>
                      <a:pt x="5047" y="75437"/>
                      <a:pt x="22797" y="78099"/>
                      <a:pt x="23685" y="78099"/>
                    </a:cubicBezTo>
                    <a:cubicBezTo>
                      <a:pt x="24572" y="78099"/>
                      <a:pt x="25460" y="78987"/>
                      <a:pt x="25016" y="79874"/>
                    </a:cubicBezTo>
                    <a:cubicBezTo>
                      <a:pt x="25016" y="81206"/>
                      <a:pt x="24128" y="81649"/>
                      <a:pt x="23685" y="816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930302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B3D1BE04-93FF-4AF0-8E9C-04AFB39D1A84}"/>
              </a:ext>
            </a:extLst>
          </p:cNvPr>
          <p:cNvSpPr/>
          <p:nvPr/>
        </p:nvSpPr>
        <p:spPr>
          <a:xfrm>
            <a:off x="4385500" y="1"/>
            <a:ext cx="373001" cy="404122"/>
          </a:xfrm>
          <a:prstGeom prst="rect">
            <a:avLst/>
          </a:prstGeom>
          <a:solidFill>
            <a:srgbClr val="F5C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8F588A-471F-3336-45C3-76A72B8F81CD}"/>
              </a:ext>
            </a:extLst>
          </p:cNvPr>
          <p:cNvSpPr txBox="1"/>
          <p:nvPr/>
        </p:nvSpPr>
        <p:spPr>
          <a:xfrm>
            <a:off x="266135" y="411510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5C92A"/>
                </a:solidFill>
                <a:latin typeface="PT Sans" panose="020B0503020203020204" pitchFamily="34" charset="-52"/>
              </a:rPr>
              <a:t>О чем я буду говорить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E661D0-54B7-2C5F-6D05-06B43A79243B}"/>
              </a:ext>
            </a:extLst>
          </p:cNvPr>
          <p:cNvSpPr txBox="1"/>
          <p:nvPr/>
        </p:nvSpPr>
        <p:spPr>
          <a:xfrm>
            <a:off x="395536" y="1539245"/>
            <a:ext cx="864096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1"/>
                </a:solidFill>
                <a:latin typeface="PT Sans" panose="020B0503020203020204" pitchFamily="34" charset="0"/>
              </a:rPr>
              <a:t>За прошедшие годы коммутационные возможности </a:t>
            </a:r>
            <a:r>
              <a:rPr lang="en-US" sz="2000" dirty="0" err="1">
                <a:solidFill>
                  <a:schemeClr val="bg1"/>
                </a:solidFill>
                <a:latin typeface="PT Sans" panose="020B0503020203020204" pitchFamily="34" charset="0"/>
              </a:rPr>
              <a:t>RouterOS</a:t>
            </a:r>
            <a:r>
              <a:rPr lang="en-US" sz="2000" dirty="0">
                <a:solidFill>
                  <a:schemeClr val="bg1"/>
                </a:solidFill>
                <a:latin typeface="PT Sans" panose="020B0503020203020204" pitchFamily="34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PT Sans" panose="020B0503020203020204" pitchFamily="34" charset="0"/>
              </a:rPr>
              <a:t>изменились в лучшую сторону</a:t>
            </a:r>
          </a:p>
          <a:p>
            <a:pPr marL="285750" indent="-285750" algn="l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1"/>
                </a:solidFill>
                <a:latin typeface="PT Sans" panose="020B0503020203020204" pitchFamily="34" charset="0"/>
              </a:rPr>
              <a:t>Компания </a:t>
            </a:r>
            <a:r>
              <a:rPr lang="en-US" sz="2000" dirty="0" err="1">
                <a:solidFill>
                  <a:schemeClr val="bg1"/>
                </a:solidFill>
                <a:latin typeface="PT Sans" panose="020B0503020203020204" pitchFamily="34" charset="0"/>
              </a:rPr>
              <a:t>MikroTik</a:t>
            </a:r>
            <a:r>
              <a:rPr lang="en-US" sz="2000" dirty="0">
                <a:solidFill>
                  <a:schemeClr val="bg1"/>
                </a:solidFill>
                <a:latin typeface="PT Sans" panose="020B0503020203020204" pitchFamily="34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PT Sans" panose="020B0503020203020204" pitchFamily="34" charset="0"/>
              </a:rPr>
              <a:t>изменила свой подход к маршрутизации – если раньше была ставка на производительность </a:t>
            </a:r>
            <a:r>
              <a:rPr lang="en-US" sz="2000" dirty="0">
                <a:solidFill>
                  <a:schemeClr val="bg1"/>
                </a:solidFill>
                <a:latin typeface="PT Sans" panose="020B0503020203020204" pitchFamily="34" charset="0"/>
              </a:rPr>
              <a:t>CPU </a:t>
            </a:r>
            <a:r>
              <a:rPr lang="ru-RU" sz="2000" dirty="0">
                <a:solidFill>
                  <a:schemeClr val="bg1"/>
                </a:solidFill>
                <a:latin typeface="PT Sans" panose="020B0503020203020204" pitchFamily="34" charset="0"/>
              </a:rPr>
              <a:t>и количество ядер</a:t>
            </a:r>
            <a:r>
              <a:rPr lang="en-US" sz="2000" dirty="0">
                <a:solidFill>
                  <a:schemeClr val="bg1"/>
                </a:solidFill>
                <a:latin typeface="PT Sans" panose="020B0503020203020204" pitchFamily="34" charset="0"/>
              </a:rPr>
              <a:t>, </a:t>
            </a:r>
            <a:r>
              <a:rPr lang="ru-RU" sz="2000" dirty="0">
                <a:solidFill>
                  <a:schemeClr val="bg1"/>
                </a:solidFill>
                <a:latin typeface="PT Sans" panose="020B0503020203020204" pitchFamily="34" charset="0"/>
              </a:rPr>
              <a:t>то теперь это комбинация аппаратных чипов и </a:t>
            </a:r>
            <a:r>
              <a:rPr lang="en-US" sz="2000" dirty="0">
                <a:solidFill>
                  <a:schemeClr val="bg1"/>
                </a:solidFill>
                <a:latin typeface="PT Sans" panose="020B0503020203020204" pitchFamily="34" charset="0"/>
              </a:rPr>
              <a:t>CPU</a:t>
            </a:r>
          </a:p>
          <a:p>
            <a:pPr marL="285750" indent="-285750" algn="l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1"/>
                </a:solidFill>
                <a:latin typeface="PT Sans" panose="020B0503020203020204" pitchFamily="34" charset="0"/>
              </a:rPr>
              <a:t>Я буду говорить о </a:t>
            </a:r>
            <a:r>
              <a:rPr lang="en-US" sz="2000" dirty="0">
                <a:solidFill>
                  <a:schemeClr val="bg1"/>
                </a:solidFill>
                <a:latin typeface="PT Sans" panose="020B0503020203020204" pitchFamily="34" charset="0"/>
              </a:rPr>
              <a:t>CRS3XX, CRS5XX </a:t>
            </a:r>
            <a:r>
              <a:rPr lang="ru-RU" sz="2000" dirty="0">
                <a:solidFill>
                  <a:schemeClr val="bg1"/>
                </a:solidFill>
                <a:latin typeface="PT Sans" panose="020B0503020203020204" pitchFamily="34" charset="0"/>
              </a:rPr>
              <a:t>и о </a:t>
            </a:r>
            <a:r>
              <a:rPr lang="en-US" sz="2000" dirty="0">
                <a:solidFill>
                  <a:schemeClr val="bg1"/>
                </a:solidFill>
                <a:latin typeface="PT Sans" panose="020B0503020203020204" pitchFamily="34" charset="0"/>
              </a:rPr>
              <a:t>CCR2116 </a:t>
            </a:r>
            <a:r>
              <a:rPr lang="ru-RU" sz="2000" dirty="0">
                <a:solidFill>
                  <a:schemeClr val="bg1"/>
                </a:solidFill>
                <a:latin typeface="PT Sans" panose="020B0503020203020204" pitchFamily="34" charset="0"/>
              </a:rPr>
              <a:t>и </a:t>
            </a:r>
            <a:r>
              <a:rPr lang="en-US" sz="2000" dirty="0">
                <a:solidFill>
                  <a:schemeClr val="bg1"/>
                </a:solidFill>
                <a:latin typeface="PT Sans" panose="020B0503020203020204" pitchFamily="34" charset="0"/>
              </a:rPr>
              <a:t>CCR2216</a:t>
            </a:r>
            <a:endParaRPr lang="ru-RU" sz="2000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486DA0C4-87F9-2A6D-9C9B-9A58539C6023}"/>
              </a:ext>
            </a:extLst>
          </p:cNvPr>
          <p:cNvGrpSpPr/>
          <p:nvPr/>
        </p:nvGrpSpPr>
        <p:grpSpPr>
          <a:xfrm>
            <a:off x="7545805" y="4505679"/>
            <a:ext cx="1361290" cy="436808"/>
            <a:chOff x="309271" y="4505679"/>
            <a:chExt cx="1361290" cy="436808"/>
          </a:xfrm>
        </p:grpSpPr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352D8560-250E-2EF3-2286-51FB4D9A9AF6}"/>
                </a:ext>
              </a:extLst>
            </p:cNvPr>
            <p:cNvGrpSpPr/>
            <p:nvPr/>
          </p:nvGrpSpPr>
          <p:grpSpPr>
            <a:xfrm>
              <a:off x="548138" y="4515754"/>
              <a:ext cx="1122423" cy="416659"/>
              <a:chOff x="911424" y="6309320"/>
              <a:chExt cx="1122423" cy="416659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8664A3EE-EAA0-11CD-2FB5-3F5B96B5136D}"/>
                  </a:ext>
                </a:extLst>
              </p:cNvPr>
              <p:cNvSpPr txBox="1"/>
              <p:nvPr/>
            </p:nvSpPr>
            <p:spPr>
              <a:xfrm>
                <a:off x="911424" y="6309320"/>
                <a:ext cx="1122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i="0" dirty="0">
                    <a:solidFill>
                      <a:srgbClr val="F5C92A"/>
                    </a:solidFill>
                    <a:effectLst/>
                    <a:latin typeface="Roboto" pitchFamily="2" charset="0"/>
                  </a:rPr>
                  <a:t>LINKMEETUP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0BBBCA8F-2BBF-A8A0-19B3-4AD73DCA1138}"/>
                  </a:ext>
                </a:extLst>
              </p:cNvPr>
              <p:cNvSpPr txBox="1"/>
              <p:nvPr/>
            </p:nvSpPr>
            <p:spPr>
              <a:xfrm>
                <a:off x="911424" y="6541313"/>
                <a:ext cx="1114729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" spc="80" dirty="0">
                    <a:solidFill>
                      <a:schemeClr val="bg1"/>
                    </a:solidFill>
                    <a:latin typeface="Roboto" pitchFamily="2" charset="0"/>
                    <a:ea typeface="Roboto" pitchFamily="2" charset="0"/>
                  </a:rPr>
                  <a:t>МИТАП ОТ IT ДЛЯ IT</a:t>
                </a:r>
                <a:endParaRPr lang="en-US" sz="600" spc="80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endParaRPr>
              </a:p>
            </p:txBody>
          </p:sp>
        </p:grpSp>
        <p:grpSp>
          <p:nvGrpSpPr>
            <p:cNvPr id="42" name="Рисунок 8">
              <a:extLst>
                <a:ext uri="{FF2B5EF4-FFF2-40B4-BE49-F238E27FC236}">
                  <a16:creationId xmlns:a16="http://schemas.microsoft.com/office/drawing/2014/main" id="{FDE154D9-B760-4318-BC99-D7206CE76BE1}"/>
                </a:ext>
              </a:extLst>
            </p:cNvPr>
            <p:cNvGrpSpPr/>
            <p:nvPr/>
          </p:nvGrpSpPr>
          <p:grpSpPr>
            <a:xfrm>
              <a:off x="309271" y="4505679"/>
              <a:ext cx="238959" cy="436808"/>
              <a:chOff x="505258" y="6201131"/>
              <a:chExt cx="247610" cy="452621"/>
            </a:xfrm>
          </p:grpSpPr>
          <p:sp>
            <p:nvSpPr>
              <p:cNvPr id="43" name="Рисунок 8">
                <a:extLst>
                  <a:ext uri="{FF2B5EF4-FFF2-40B4-BE49-F238E27FC236}">
                    <a16:creationId xmlns:a16="http://schemas.microsoft.com/office/drawing/2014/main" id="{39A31CE5-76B7-9F2B-3CD8-3C4E2DE9478F}"/>
                  </a:ext>
                </a:extLst>
              </p:cNvPr>
              <p:cNvSpPr/>
              <p:nvPr/>
            </p:nvSpPr>
            <p:spPr>
              <a:xfrm>
                <a:off x="529990" y="6204237"/>
                <a:ext cx="167410" cy="191254"/>
              </a:xfrm>
              <a:custGeom>
                <a:avLst/>
                <a:gdLst>
                  <a:gd name="connsiteX0" fmla="*/ 76886 w 167410"/>
                  <a:gd name="connsiteY0" fmla="*/ 191255 h 191254"/>
                  <a:gd name="connsiteX1" fmla="*/ 75555 w 167410"/>
                  <a:gd name="connsiteY1" fmla="*/ 190811 h 191254"/>
                  <a:gd name="connsiteX2" fmla="*/ 1449 w 167410"/>
                  <a:gd name="connsiteY2" fmla="*/ 151762 h 191254"/>
                  <a:gd name="connsiteX3" fmla="*/ 118 w 167410"/>
                  <a:gd name="connsiteY3" fmla="*/ 149099 h 191254"/>
                  <a:gd name="connsiteX4" fmla="*/ 2337 w 167410"/>
                  <a:gd name="connsiteY4" fmla="*/ 147324 h 191254"/>
                  <a:gd name="connsiteX5" fmla="*/ 10768 w 167410"/>
                  <a:gd name="connsiteY5" fmla="*/ 145549 h 191254"/>
                  <a:gd name="connsiteX6" fmla="*/ 23193 w 167410"/>
                  <a:gd name="connsiteY6" fmla="*/ 70556 h 191254"/>
                  <a:gd name="connsiteX7" fmla="*/ 34287 w 167410"/>
                  <a:gd name="connsiteY7" fmla="*/ 2219 h 191254"/>
                  <a:gd name="connsiteX8" fmla="*/ 36949 w 167410"/>
                  <a:gd name="connsiteY8" fmla="*/ 0 h 191254"/>
                  <a:gd name="connsiteX9" fmla="*/ 89311 w 167410"/>
                  <a:gd name="connsiteY9" fmla="*/ 2219 h 191254"/>
                  <a:gd name="connsiteX10" fmla="*/ 90199 w 167410"/>
                  <a:gd name="connsiteY10" fmla="*/ 2219 h 191254"/>
                  <a:gd name="connsiteX11" fmla="*/ 165635 w 167410"/>
                  <a:gd name="connsiteY11" fmla="*/ 28400 h 191254"/>
                  <a:gd name="connsiteX12" fmla="*/ 167410 w 167410"/>
                  <a:gd name="connsiteY12" fmla="*/ 31062 h 191254"/>
                  <a:gd name="connsiteX13" fmla="*/ 164748 w 167410"/>
                  <a:gd name="connsiteY13" fmla="*/ 33281 h 191254"/>
                  <a:gd name="connsiteX14" fmla="*/ 117267 w 167410"/>
                  <a:gd name="connsiteY14" fmla="*/ 33281 h 191254"/>
                  <a:gd name="connsiteX15" fmla="*/ 92861 w 167410"/>
                  <a:gd name="connsiteY15" fmla="*/ 185043 h 191254"/>
                  <a:gd name="connsiteX16" fmla="*/ 91086 w 167410"/>
                  <a:gd name="connsiteY16" fmla="*/ 187261 h 191254"/>
                  <a:gd name="connsiteX17" fmla="*/ 76886 w 167410"/>
                  <a:gd name="connsiteY17" fmla="*/ 191255 h 191254"/>
                  <a:gd name="connsiteX18" fmla="*/ 76886 w 167410"/>
                  <a:gd name="connsiteY18" fmla="*/ 191255 h 191254"/>
                  <a:gd name="connsiteX19" fmla="*/ 10768 w 167410"/>
                  <a:gd name="connsiteY19" fmla="*/ 150874 h 191254"/>
                  <a:gd name="connsiteX20" fmla="*/ 77330 w 167410"/>
                  <a:gd name="connsiteY20" fmla="*/ 185930 h 191254"/>
                  <a:gd name="connsiteX21" fmla="*/ 88424 w 167410"/>
                  <a:gd name="connsiteY21" fmla="*/ 182824 h 191254"/>
                  <a:gd name="connsiteX22" fmla="*/ 112830 w 167410"/>
                  <a:gd name="connsiteY22" fmla="*/ 30619 h 191254"/>
                  <a:gd name="connsiteX23" fmla="*/ 115492 w 167410"/>
                  <a:gd name="connsiteY23" fmla="*/ 28400 h 191254"/>
                  <a:gd name="connsiteX24" fmla="*/ 149661 w 167410"/>
                  <a:gd name="connsiteY24" fmla="*/ 28400 h 191254"/>
                  <a:gd name="connsiteX25" fmla="*/ 88867 w 167410"/>
                  <a:gd name="connsiteY25" fmla="*/ 7100 h 191254"/>
                  <a:gd name="connsiteX26" fmla="*/ 39168 w 167410"/>
                  <a:gd name="connsiteY26" fmla="*/ 5325 h 191254"/>
                  <a:gd name="connsiteX27" fmla="*/ 28518 w 167410"/>
                  <a:gd name="connsiteY27" fmla="*/ 71443 h 191254"/>
                  <a:gd name="connsiteX28" fmla="*/ 15205 w 167410"/>
                  <a:gd name="connsiteY28" fmla="*/ 148655 h 191254"/>
                  <a:gd name="connsiteX29" fmla="*/ 10768 w 167410"/>
                  <a:gd name="connsiteY29" fmla="*/ 150874 h 1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410" h="191254">
                    <a:moveTo>
                      <a:pt x="76886" y="191255"/>
                    </a:moveTo>
                    <a:cubicBezTo>
                      <a:pt x="76442" y="191255"/>
                      <a:pt x="75999" y="191255"/>
                      <a:pt x="75555" y="190811"/>
                    </a:cubicBezTo>
                    <a:lnTo>
                      <a:pt x="1449" y="151762"/>
                    </a:lnTo>
                    <a:cubicBezTo>
                      <a:pt x="562" y="151318"/>
                      <a:pt x="-326" y="149987"/>
                      <a:pt x="118" y="149099"/>
                    </a:cubicBezTo>
                    <a:cubicBezTo>
                      <a:pt x="562" y="147768"/>
                      <a:pt x="1449" y="147324"/>
                      <a:pt x="2337" y="147324"/>
                    </a:cubicBezTo>
                    <a:cubicBezTo>
                      <a:pt x="5443" y="147324"/>
                      <a:pt x="9437" y="146437"/>
                      <a:pt x="10768" y="145549"/>
                    </a:cubicBezTo>
                    <a:cubicBezTo>
                      <a:pt x="12543" y="140668"/>
                      <a:pt x="18312" y="102062"/>
                      <a:pt x="23193" y="70556"/>
                    </a:cubicBezTo>
                    <a:cubicBezTo>
                      <a:pt x="28074" y="39493"/>
                      <a:pt x="32512" y="10650"/>
                      <a:pt x="34287" y="2219"/>
                    </a:cubicBezTo>
                    <a:cubicBezTo>
                      <a:pt x="34730" y="887"/>
                      <a:pt x="35618" y="0"/>
                      <a:pt x="36949" y="0"/>
                    </a:cubicBezTo>
                    <a:lnTo>
                      <a:pt x="89311" y="2219"/>
                    </a:lnTo>
                    <a:cubicBezTo>
                      <a:pt x="89755" y="2219"/>
                      <a:pt x="89755" y="2219"/>
                      <a:pt x="90199" y="2219"/>
                    </a:cubicBezTo>
                    <a:lnTo>
                      <a:pt x="165635" y="28400"/>
                    </a:lnTo>
                    <a:cubicBezTo>
                      <a:pt x="166967" y="28844"/>
                      <a:pt x="167410" y="30175"/>
                      <a:pt x="167410" y="31062"/>
                    </a:cubicBezTo>
                    <a:cubicBezTo>
                      <a:pt x="167410" y="32394"/>
                      <a:pt x="166079" y="33281"/>
                      <a:pt x="164748" y="33281"/>
                    </a:cubicBezTo>
                    <a:lnTo>
                      <a:pt x="117267" y="33281"/>
                    </a:lnTo>
                    <a:lnTo>
                      <a:pt x="92861" y="185043"/>
                    </a:lnTo>
                    <a:cubicBezTo>
                      <a:pt x="92861" y="185930"/>
                      <a:pt x="91974" y="186818"/>
                      <a:pt x="91086" y="187261"/>
                    </a:cubicBezTo>
                    <a:lnTo>
                      <a:pt x="76886" y="191255"/>
                    </a:lnTo>
                    <a:lnTo>
                      <a:pt x="76886" y="191255"/>
                    </a:lnTo>
                    <a:close/>
                    <a:moveTo>
                      <a:pt x="10768" y="150874"/>
                    </a:moveTo>
                    <a:lnTo>
                      <a:pt x="77330" y="185930"/>
                    </a:lnTo>
                    <a:lnTo>
                      <a:pt x="88424" y="182824"/>
                    </a:lnTo>
                    <a:lnTo>
                      <a:pt x="112830" y="30619"/>
                    </a:lnTo>
                    <a:cubicBezTo>
                      <a:pt x="112830" y="29287"/>
                      <a:pt x="114161" y="28400"/>
                      <a:pt x="115492" y="28400"/>
                    </a:cubicBezTo>
                    <a:lnTo>
                      <a:pt x="149661" y="28400"/>
                    </a:lnTo>
                    <a:lnTo>
                      <a:pt x="88867" y="7100"/>
                    </a:lnTo>
                    <a:lnTo>
                      <a:pt x="39168" y="5325"/>
                    </a:lnTo>
                    <a:cubicBezTo>
                      <a:pt x="36949" y="15531"/>
                      <a:pt x="32955" y="43931"/>
                      <a:pt x="28518" y="71443"/>
                    </a:cubicBezTo>
                    <a:cubicBezTo>
                      <a:pt x="18312" y="138005"/>
                      <a:pt x="16537" y="147324"/>
                      <a:pt x="15205" y="148655"/>
                    </a:cubicBezTo>
                    <a:cubicBezTo>
                      <a:pt x="13874" y="149543"/>
                      <a:pt x="12543" y="150430"/>
                      <a:pt x="10768" y="150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4" name="Рисунок 8">
                <a:extLst>
                  <a:ext uri="{FF2B5EF4-FFF2-40B4-BE49-F238E27FC236}">
                    <a16:creationId xmlns:a16="http://schemas.microsoft.com/office/drawing/2014/main" id="{D9F273A2-601D-A6D0-75FF-E4E58C0879B0}"/>
                  </a:ext>
                </a:extLst>
              </p:cNvPr>
              <p:cNvSpPr/>
              <p:nvPr/>
            </p:nvSpPr>
            <p:spPr>
              <a:xfrm>
                <a:off x="614420" y="6474479"/>
                <a:ext cx="138448" cy="106055"/>
              </a:xfrm>
              <a:custGeom>
                <a:avLst/>
                <a:gdLst>
                  <a:gd name="connsiteX0" fmla="*/ 138449 w 138448"/>
                  <a:gd name="connsiteY0" fmla="*/ 78099 h 106055"/>
                  <a:gd name="connsiteX1" fmla="*/ 131793 w 138448"/>
                  <a:gd name="connsiteY1" fmla="*/ 84312 h 106055"/>
                  <a:gd name="connsiteX2" fmla="*/ 104280 w 138448"/>
                  <a:gd name="connsiteY2" fmla="*/ 96737 h 106055"/>
                  <a:gd name="connsiteX3" fmla="*/ 103837 w 138448"/>
                  <a:gd name="connsiteY3" fmla="*/ 96737 h 106055"/>
                  <a:gd name="connsiteX4" fmla="*/ 76324 w 138448"/>
                  <a:gd name="connsiteY4" fmla="*/ 106056 h 106055"/>
                  <a:gd name="connsiteX5" fmla="*/ 28844 w 138448"/>
                  <a:gd name="connsiteY5" fmla="*/ 87862 h 106055"/>
                  <a:gd name="connsiteX6" fmla="*/ 12425 w 138448"/>
                  <a:gd name="connsiteY6" fmla="*/ 67006 h 106055"/>
                  <a:gd name="connsiteX7" fmla="*/ 0 w 138448"/>
                  <a:gd name="connsiteY7" fmla="*/ 41268 h 106055"/>
                  <a:gd name="connsiteX8" fmla="*/ 0 w 138448"/>
                  <a:gd name="connsiteY8" fmla="*/ 444 h 106055"/>
                  <a:gd name="connsiteX9" fmla="*/ 1331 w 138448"/>
                  <a:gd name="connsiteY9" fmla="*/ 0 h 106055"/>
                  <a:gd name="connsiteX10" fmla="*/ 22631 w 138448"/>
                  <a:gd name="connsiteY10" fmla="*/ 59906 h 106055"/>
                  <a:gd name="connsiteX11" fmla="*/ 97624 w 138448"/>
                  <a:gd name="connsiteY11" fmla="*/ 85643 h 106055"/>
                  <a:gd name="connsiteX12" fmla="*/ 131349 w 138448"/>
                  <a:gd name="connsiteY12" fmla="*/ 71443 h 106055"/>
                  <a:gd name="connsiteX13" fmla="*/ 131793 w 138448"/>
                  <a:gd name="connsiteY13" fmla="*/ 71443 h 106055"/>
                  <a:gd name="connsiteX14" fmla="*/ 138449 w 138448"/>
                  <a:gd name="connsiteY14" fmla="*/ 78099 h 10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8448" h="106055">
                    <a:moveTo>
                      <a:pt x="138449" y="78099"/>
                    </a:moveTo>
                    <a:cubicBezTo>
                      <a:pt x="138449" y="81649"/>
                      <a:pt x="135343" y="84312"/>
                      <a:pt x="131793" y="84312"/>
                    </a:cubicBezTo>
                    <a:cubicBezTo>
                      <a:pt x="127355" y="84312"/>
                      <a:pt x="114043" y="90524"/>
                      <a:pt x="104280" y="96737"/>
                    </a:cubicBezTo>
                    <a:cubicBezTo>
                      <a:pt x="104280" y="96737"/>
                      <a:pt x="104280" y="96737"/>
                      <a:pt x="103837" y="96737"/>
                    </a:cubicBezTo>
                    <a:cubicBezTo>
                      <a:pt x="93630" y="102062"/>
                      <a:pt x="84756" y="105168"/>
                      <a:pt x="76324" y="106056"/>
                    </a:cubicBezTo>
                    <a:cubicBezTo>
                      <a:pt x="65674" y="98068"/>
                      <a:pt x="49256" y="91412"/>
                      <a:pt x="28844" y="87862"/>
                    </a:cubicBezTo>
                    <a:cubicBezTo>
                      <a:pt x="21744" y="80762"/>
                      <a:pt x="16419" y="73218"/>
                      <a:pt x="12425" y="67006"/>
                    </a:cubicBezTo>
                    <a:cubicBezTo>
                      <a:pt x="7544" y="59906"/>
                      <a:pt x="3550" y="50587"/>
                      <a:pt x="0" y="41268"/>
                    </a:cubicBezTo>
                    <a:lnTo>
                      <a:pt x="0" y="444"/>
                    </a:lnTo>
                    <a:cubicBezTo>
                      <a:pt x="444" y="444"/>
                      <a:pt x="887" y="0"/>
                      <a:pt x="1331" y="0"/>
                    </a:cubicBezTo>
                    <a:cubicBezTo>
                      <a:pt x="3550" y="9762"/>
                      <a:pt x="11094" y="42600"/>
                      <a:pt x="22631" y="59906"/>
                    </a:cubicBezTo>
                    <a:cubicBezTo>
                      <a:pt x="40825" y="86087"/>
                      <a:pt x="58575" y="106499"/>
                      <a:pt x="97624" y="85643"/>
                    </a:cubicBezTo>
                    <a:cubicBezTo>
                      <a:pt x="102062" y="82981"/>
                      <a:pt x="121143" y="71443"/>
                      <a:pt x="131349" y="71443"/>
                    </a:cubicBezTo>
                    <a:lnTo>
                      <a:pt x="131793" y="71443"/>
                    </a:lnTo>
                    <a:cubicBezTo>
                      <a:pt x="135786" y="71887"/>
                      <a:pt x="138449" y="74550"/>
                      <a:pt x="138449" y="780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5" name="Рисунок 8">
                <a:extLst>
                  <a:ext uri="{FF2B5EF4-FFF2-40B4-BE49-F238E27FC236}">
                    <a16:creationId xmlns:a16="http://schemas.microsoft.com/office/drawing/2014/main" id="{D5005A17-F48E-4D51-452E-FEA5A370E032}"/>
                  </a:ext>
                </a:extLst>
              </p:cNvPr>
              <p:cNvSpPr/>
              <p:nvPr/>
            </p:nvSpPr>
            <p:spPr>
              <a:xfrm>
                <a:off x="505258" y="6579647"/>
                <a:ext cx="203235" cy="74105"/>
              </a:xfrm>
              <a:custGeom>
                <a:avLst/>
                <a:gdLst>
                  <a:gd name="connsiteX0" fmla="*/ 203236 w 203235"/>
                  <a:gd name="connsiteY0" fmla="*/ 24850 h 74105"/>
                  <a:gd name="connsiteX1" fmla="*/ 202792 w 203235"/>
                  <a:gd name="connsiteY1" fmla="*/ 23075 h 74105"/>
                  <a:gd name="connsiteX2" fmla="*/ 202348 w 203235"/>
                  <a:gd name="connsiteY2" fmla="*/ 20856 h 74105"/>
                  <a:gd name="connsiteX3" fmla="*/ 199686 w 203235"/>
                  <a:gd name="connsiteY3" fmla="*/ 14644 h 74105"/>
                  <a:gd name="connsiteX4" fmla="*/ 193917 w 203235"/>
                  <a:gd name="connsiteY4" fmla="*/ 7544 h 74105"/>
                  <a:gd name="connsiteX5" fmla="*/ 183711 w 203235"/>
                  <a:gd name="connsiteY5" fmla="*/ 0 h 74105"/>
                  <a:gd name="connsiteX6" fmla="*/ 196580 w 203235"/>
                  <a:gd name="connsiteY6" fmla="*/ 16419 h 74105"/>
                  <a:gd name="connsiteX7" fmla="*/ 198798 w 203235"/>
                  <a:gd name="connsiteY7" fmla="*/ 21744 h 74105"/>
                  <a:gd name="connsiteX8" fmla="*/ 199242 w 203235"/>
                  <a:gd name="connsiteY8" fmla="*/ 23962 h 74105"/>
                  <a:gd name="connsiteX9" fmla="*/ 199242 w 203235"/>
                  <a:gd name="connsiteY9" fmla="*/ 25294 h 74105"/>
                  <a:gd name="connsiteX10" fmla="*/ 199242 w 203235"/>
                  <a:gd name="connsiteY10" fmla="*/ 26625 h 74105"/>
                  <a:gd name="connsiteX11" fmla="*/ 199242 w 203235"/>
                  <a:gd name="connsiteY11" fmla="*/ 27956 h 74105"/>
                  <a:gd name="connsiteX12" fmla="*/ 199242 w 203235"/>
                  <a:gd name="connsiteY12" fmla="*/ 29287 h 74105"/>
                  <a:gd name="connsiteX13" fmla="*/ 198798 w 203235"/>
                  <a:gd name="connsiteY13" fmla="*/ 31062 h 74105"/>
                  <a:gd name="connsiteX14" fmla="*/ 196580 w 203235"/>
                  <a:gd name="connsiteY14" fmla="*/ 36387 h 74105"/>
                  <a:gd name="connsiteX15" fmla="*/ 191698 w 203235"/>
                  <a:gd name="connsiteY15" fmla="*/ 42600 h 74105"/>
                  <a:gd name="connsiteX16" fmla="*/ 173061 w 203235"/>
                  <a:gd name="connsiteY16" fmla="*/ 54581 h 74105"/>
                  <a:gd name="connsiteX17" fmla="*/ 145105 w 203235"/>
                  <a:gd name="connsiteY17" fmla="*/ 63456 h 74105"/>
                  <a:gd name="connsiteX18" fmla="*/ 110493 w 203235"/>
                  <a:gd name="connsiteY18" fmla="*/ 67450 h 74105"/>
                  <a:gd name="connsiteX19" fmla="*/ 101174 w 203235"/>
                  <a:gd name="connsiteY19" fmla="*/ 67450 h 74105"/>
                  <a:gd name="connsiteX20" fmla="*/ 91412 w 203235"/>
                  <a:gd name="connsiteY20" fmla="*/ 67450 h 74105"/>
                  <a:gd name="connsiteX21" fmla="*/ 71443 w 203235"/>
                  <a:gd name="connsiteY21" fmla="*/ 65675 h 74105"/>
                  <a:gd name="connsiteX22" fmla="*/ 51031 w 203235"/>
                  <a:gd name="connsiteY22" fmla="*/ 61681 h 74105"/>
                  <a:gd name="connsiteX23" fmla="*/ 40825 w 203235"/>
                  <a:gd name="connsiteY23" fmla="*/ 58575 h 74105"/>
                  <a:gd name="connsiteX24" fmla="*/ 31062 w 203235"/>
                  <a:gd name="connsiteY24" fmla="*/ 54581 h 74105"/>
                  <a:gd name="connsiteX25" fmla="*/ 13312 w 203235"/>
                  <a:gd name="connsiteY25" fmla="*/ 43487 h 74105"/>
                  <a:gd name="connsiteX26" fmla="*/ 6656 w 203235"/>
                  <a:gd name="connsiteY26" fmla="*/ 35500 h 74105"/>
                  <a:gd name="connsiteX27" fmla="*/ 3994 w 203235"/>
                  <a:gd name="connsiteY27" fmla="*/ 25737 h 74105"/>
                  <a:gd name="connsiteX28" fmla="*/ 3994 w 203235"/>
                  <a:gd name="connsiteY28" fmla="*/ 23075 h 74105"/>
                  <a:gd name="connsiteX29" fmla="*/ 4437 w 203235"/>
                  <a:gd name="connsiteY29" fmla="*/ 20856 h 74105"/>
                  <a:gd name="connsiteX30" fmla="*/ 4437 w 203235"/>
                  <a:gd name="connsiteY30" fmla="*/ 20412 h 74105"/>
                  <a:gd name="connsiteX31" fmla="*/ 4881 w 203235"/>
                  <a:gd name="connsiteY31" fmla="*/ 19081 h 74105"/>
                  <a:gd name="connsiteX32" fmla="*/ 5769 w 203235"/>
                  <a:gd name="connsiteY32" fmla="*/ 16862 h 74105"/>
                  <a:gd name="connsiteX33" fmla="*/ 5769 w 203235"/>
                  <a:gd name="connsiteY33" fmla="*/ 16419 h 74105"/>
                  <a:gd name="connsiteX34" fmla="*/ 18637 w 203235"/>
                  <a:gd name="connsiteY34" fmla="*/ 0 h 74105"/>
                  <a:gd name="connsiteX35" fmla="*/ 10206 w 203235"/>
                  <a:gd name="connsiteY35" fmla="*/ 6212 h 74105"/>
                  <a:gd name="connsiteX36" fmla="*/ 3106 w 203235"/>
                  <a:gd name="connsiteY36" fmla="*/ 15087 h 74105"/>
                  <a:gd name="connsiteX37" fmla="*/ 1775 w 203235"/>
                  <a:gd name="connsiteY37" fmla="*/ 17750 h 74105"/>
                  <a:gd name="connsiteX38" fmla="*/ 1331 w 203235"/>
                  <a:gd name="connsiteY38" fmla="*/ 19081 h 74105"/>
                  <a:gd name="connsiteX39" fmla="*/ 887 w 203235"/>
                  <a:gd name="connsiteY39" fmla="*/ 20412 h 74105"/>
                  <a:gd name="connsiteX40" fmla="*/ 444 w 203235"/>
                  <a:gd name="connsiteY40" fmla="*/ 23519 h 74105"/>
                  <a:gd name="connsiteX41" fmla="*/ 0 w 203235"/>
                  <a:gd name="connsiteY41" fmla="*/ 26625 h 74105"/>
                  <a:gd name="connsiteX42" fmla="*/ 3106 w 203235"/>
                  <a:gd name="connsiteY42" fmla="*/ 38162 h 74105"/>
                  <a:gd name="connsiteX43" fmla="*/ 10206 w 203235"/>
                  <a:gd name="connsiteY43" fmla="*/ 47481 h 74105"/>
                  <a:gd name="connsiteX44" fmla="*/ 19081 w 203235"/>
                  <a:gd name="connsiteY44" fmla="*/ 54581 h 74105"/>
                  <a:gd name="connsiteX45" fmla="*/ 28844 w 203235"/>
                  <a:gd name="connsiteY45" fmla="*/ 59462 h 74105"/>
                  <a:gd name="connsiteX46" fmla="*/ 70112 w 203235"/>
                  <a:gd name="connsiteY46" fmla="*/ 71443 h 74105"/>
                  <a:gd name="connsiteX47" fmla="*/ 90524 w 203235"/>
                  <a:gd name="connsiteY47" fmla="*/ 73662 h 74105"/>
                  <a:gd name="connsiteX48" fmla="*/ 100287 w 203235"/>
                  <a:gd name="connsiteY48" fmla="*/ 74106 h 74105"/>
                  <a:gd name="connsiteX49" fmla="*/ 110049 w 203235"/>
                  <a:gd name="connsiteY49" fmla="*/ 74106 h 74105"/>
                  <a:gd name="connsiteX50" fmla="*/ 145993 w 203235"/>
                  <a:gd name="connsiteY50" fmla="*/ 69668 h 74105"/>
                  <a:gd name="connsiteX51" fmla="*/ 174836 w 203235"/>
                  <a:gd name="connsiteY51" fmla="*/ 59906 h 74105"/>
                  <a:gd name="connsiteX52" fmla="*/ 194361 w 203235"/>
                  <a:gd name="connsiteY52" fmla="*/ 46150 h 74105"/>
                  <a:gd name="connsiteX53" fmla="*/ 199686 w 203235"/>
                  <a:gd name="connsiteY53" fmla="*/ 39050 h 74105"/>
                  <a:gd name="connsiteX54" fmla="*/ 202348 w 203235"/>
                  <a:gd name="connsiteY54" fmla="*/ 32837 h 74105"/>
                  <a:gd name="connsiteX55" fmla="*/ 202792 w 203235"/>
                  <a:gd name="connsiteY55" fmla="*/ 30175 h 74105"/>
                  <a:gd name="connsiteX56" fmla="*/ 202792 w 203235"/>
                  <a:gd name="connsiteY56" fmla="*/ 28400 h 74105"/>
                  <a:gd name="connsiteX57" fmla="*/ 202792 w 203235"/>
                  <a:gd name="connsiteY57" fmla="*/ 27069 h 74105"/>
                  <a:gd name="connsiteX58" fmla="*/ 202792 w 203235"/>
                  <a:gd name="connsiteY58" fmla="*/ 27069 h 74105"/>
                  <a:gd name="connsiteX59" fmla="*/ 203236 w 203235"/>
                  <a:gd name="connsiteY59" fmla="*/ 24850 h 7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3235" h="74105">
                    <a:moveTo>
                      <a:pt x="203236" y="24850"/>
                    </a:moveTo>
                    <a:cubicBezTo>
                      <a:pt x="203236" y="24406"/>
                      <a:pt x="203236" y="23962"/>
                      <a:pt x="202792" y="23075"/>
                    </a:cubicBezTo>
                    <a:cubicBezTo>
                      <a:pt x="202792" y="22187"/>
                      <a:pt x="202348" y="21744"/>
                      <a:pt x="202348" y="20856"/>
                    </a:cubicBezTo>
                    <a:cubicBezTo>
                      <a:pt x="201905" y="19081"/>
                      <a:pt x="201017" y="16862"/>
                      <a:pt x="199686" y="14644"/>
                    </a:cubicBezTo>
                    <a:cubicBezTo>
                      <a:pt x="198355" y="12425"/>
                      <a:pt x="196580" y="10206"/>
                      <a:pt x="193917" y="7544"/>
                    </a:cubicBezTo>
                    <a:cubicBezTo>
                      <a:pt x="191255" y="4881"/>
                      <a:pt x="187705" y="2219"/>
                      <a:pt x="183711" y="0"/>
                    </a:cubicBezTo>
                    <a:cubicBezTo>
                      <a:pt x="190367" y="4881"/>
                      <a:pt x="195248" y="10650"/>
                      <a:pt x="196580" y="16419"/>
                    </a:cubicBezTo>
                    <a:cubicBezTo>
                      <a:pt x="197467" y="18637"/>
                      <a:pt x="198355" y="20412"/>
                      <a:pt x="198798" y="21744"/>
                    </a:cubicBezTo>
                    <a:cubicBezTo>
                      <a:pt x="199242" y="22631"/>
                      <a:pt x="199242" y="23075"/>
                      <a:pt x="199242" y="23962"/>
                    </a:cubicBezTo>
                    <a:cubicBezTo>
                      <a:pt x="199242" y="24406"/>
                      <a:pt x="199242" y="24850"/>
                      <a:pt x="199242" y="25294"/>
                    </a:cubicBezTo>
                    <a:cubicBezTo>
                      <a:pt x="199242" y="25737"/>
                      <a:pt x="199242" y="26181"/>
                      <a:pt x="199242" y="26625"/>
                    </a:cubicBezTo>
                    <a:cubicBezTo>
                      <a:pt x="199242" y="26625"/>
                      <a:pt x="199242" y="27069"/>
                      <a:pt x="199242" y="27956"/>
                    </a:cubicBezTo>
                    <a:cubicBezTo>
                      <a:pt x="199242" y="28400"/>
                      <a:pt x="199242" y="28844"/>
                      <a:pt x="199242" y="29287"/>
                    </a:cubicBezTo>
                    <a:cubicBezTo>
                      <a:pt x="199242" y="29731"/>
                      <a:pt x="199242" y="30619"/>
                      <a:pt x="198798" y="31062"/>
                    </a:cubicBezTo>
                    <a:cubicBezTo>
                      <a:pt x="198355" y="32394"/>
                      <a:pt x="197467" y="34612"/>
                      <a:pt x="196580" y="36387"/>
                    </a:cubicBezTo>
                    <a:cubicBezTo>
                      <a:pt x="195248" y="38162"/>
                      <a:pt x="193917" y="40381"/>
                      <a:pt x="191698" y="42600"/>
                    </a:cubicBezTo>
                    <a:cubicBezTo>
                      <a:pt x="187261" y="47037"/>
                      <a:pt x="181049" y="51031"/>
                      <a:pt x="173061" y="54581"/>
                    </a:cubicBezTo>
                    <a:cubicBezTo>
                      <a:pt x="165074" y="58131"/>
                      <a:pt x="155755" y="61237"/>
                      <a:pt x="145105" y="63456"/>
                    </a:cubicBezTo>
                    <a:cubicBezTo>
                      <a:pt x="134455" y="65675"/>
                      <a:pt x="122918" y="67006"/>
                      <a:pt x="110493" y="67450"/>
                    </a:cubicBezTo>
                    <a:cubicBezTo>
                      <a:pt x="107387" y="67450"/>
                      <a:pt x="104280" y="67450"/>
                      <a:pt x="101174" y="67450"/>
                    </a:cubicBezTo>
                    <a:cubicBezTo>
                      <a:pt x="98068" y="67450"/>
                      <a:pt x="94518" y="67450"/>
                      <a:pt x="91412" y="67450"/>
                    </a:cubicBezTo>
                    <a:cubicBezTo>
                      <a:pt x="84756" y="67006"/>
                      <a:pt x="78099" y="66562"/>
                      <a:pt x="71443" y="65675"/>
                    </a:cubicBezTo>
                    <a:cubicBezTo>
                      <a:pt x="64787" y="64787"/>
                      <a:pt x="58131" y="63456"/>
                      <a:pt x="51031" y="61681"/>
                    </a:cubicBezTo>
                    <a:cubicBezTo>
                      <a:pt x="47481" y="60793"/>
                      <a:pt x="44375" y="59906"/>
                      <a:pt x="40825" y="58575"/>
                    </a:cubicBezTo>
                    <a:cubicBezTo>
                      <a:pt x="37275" y="57687"/>
                      <a:pt x="34168" y="56356"/>
                      <a:pt x="31062" y="54581"/>
                    </a:cubicBezTo>
                    <a:cubicBezTo>
                      <a:pt x="24406" y="51918"/>
                      <a:pt x="18194" y="48368"/>
                      <a:pt x="13312" y="43487"/>
                    </a:cubicBezTo>
                    <a:cubicBezTo>
                      <a:pt x="10650" y="41268"/>
                      <a:pt x="8431" y="38606"/>
                      <a:pt x="6656" y="35500"/>
                    </a:cubicBezTo>
                    <a:cubicBezTo>
                      <a:pt x="4881" y="32394"/>
                      <a:pt x="3994" y="29287"/>
                      <a:pt x="3994" y="25737"/>
                    </a:cubicBezTo>
                    <a:cubicBezTo>
                      <a:pt x="3994" y="24850"/>
                      <a:pt x="3994" y="23962"/>
                      <a:pt x="3994" y="23075"/>
                    </a:cubicBezTo>
                    <a:cubicBezTo>
                      <a:pt x="3994" y="22187"/>
                      <a:pt x="3994" y="21300"/>
                      <a:pt x="4437" y="20856"/>
                    </a:cubicBezTo>
                    <a:lnTo>
                      <a:pt x="4437" y="20412"/>
                    </a:lnTo>
                    <a:lnTo>
                      <a:pt x="4881" y="19081"/>
                    </a:lnTo>
                    <a:cubicBezTo>
                      <a:pt x="5325" y="18194"/>
                      <a:pt x="5769" y="17306"/>
                      <a:pt x="5769" y="16862"/>
                    </a:cubicBezTo>
                    <a:lnTo>
                      <a:pt x="5769" y="16419"/>
                    </a:lnTo>
                    <a:cubicBezTo>
                      <a:pt x="7100" y="10650"/>
                      <a:pt x="11981" y="4881"/>
                      <a:pt x="18637" y="0"/>
                    </a:cubicBezTo>
                    <a:cubicBezTo>
                      <a:pt x="15531" y="1775"/>
                      <a:pt x="12869" y="3994"/>
                      <a:pt x="10206" y="6212"/>
                    </a:cubicBezTo>
                    <a:cubicBezTo>
                      <a:pt x="7544" y="8875"/>
                      <a:pt x="4881" y="11537"/>
                      <a:pt x="3106" y="15087"/>
                    </a:cubicBezTo>
                    <a:cubicBezTo>
                      <a:pt x="2662" y="15975"/>
                      <a:pt x="2219" y="16862"/>
                      <a:pt x="1775" y="17750"/>
                    </a:cubicBezTo>
                    <a:lnTo>
                      <a:pt x="1331" y="19081"/>
                    </a:lnTo>
                    <a:lnTo>
                      <a:pt x="887" y="20412"/>
                    </a:lnTo>
                    <a:cubicBezTo>
                      <a:pt x="444" y="21300"/>
                      <a:pt x="444" y="22187"/>
                      <a:pt x="444" y="23519"/>
                    </a:cubicBezTo>
                    <a:cubicBezTo>
                      <a:pt x="444" y="24406"/>
                      <a:pt x="444" y="25294"/>
                      <a:pt x="0" y="26625"/>
                    </a:cubicBezTo>
                    <a:cubicBezTo>
                      <a:pt x="0" y="30619"/>
                      <a:pt x="887" y="34612"/>
                      <a:pt x="3106" y="38162"/>
                    </a:cubicBezTo>
                    <a:cubicBezTo>
                      <a:pt x="4881" y="41712"/>
                      <a:pt x="7544" y="44818"/>
                      <a:pt x="10206" y="47481"/>
                    </a:cubicBezTo>
                    <a:cubicBezTo>
                      <a:pt x="12869" y="50143"/>
                      <a:pt x="15975" y="52362"/>
                      <a:pt x="19081" y="54581"/>
                    </a:cubicBezTo>
                    <a:cubicBezTo>
                      <a:pt x="22187" y="55912"/>
                      <a:pt x="25294" y="57687"/>
                      <a:pt x="28844" y="59462"/>
                    </a:cubicBezTo>
                    <a:cubicBezTo>
                      <a:pt x="42156" y="65675"/>
                      <a:pt x="56356" y="69225"/>
                      <a:pt x="70112" y="71443"/>
                    </a:cubicBezTo>
                    <a:cubicBezTo>
                      <a:pt x="77212" y="72331"/>
                      <a:pt x="83868" y="73218"/>
                      <a:pt x="90524" y="73662"/>
                    </a:cubicBezTo>
                    <a:cubicBezTo>
                      <a:pt x="94074" y="73662"/>
                      <a:pt x="97180" y="74106"/>
                      <a:pt x="100287" y="74106"/>
                    </a:cubicBezTo>
                    <a:cubicBezTo>
                      <a:pt x="103393" y="74106"/>
                      <a:pt x="106943" y="74106"/>
                      <a:pt x="110049" y="74106"/>
                    </a:cubicBezTo>
                    <a:cubicBezTo>
                      <a:pt x="122918" y="73662"/>
                      <a:pt x="134899" y="71887"/>
                      <a:pt x="145993" y="69668"/>
                    </a:cubicBezTo>
                    <a:cubicBezTo>
                      <a:pt x="157086" y="67006"/>
                      <a:pt x="166849" y="63900"/>
                      <a:pt x="174836" y="59906"/>
                    </a:cubicBezTo>
                    <a:cubicBezTo>
                      <a:pt x="183267" y="55912"/>
                      <a:pt x="189923" y="51475"/>
                      <a:pt x="194361" y="46150"/>
                    </a:cubicBezTo>
                    <a:cubicBezTo>
                      <a:pt x="196580" y="43487"/>
                      <a:pt x="198355" y="41268"/>
                      <a:pt x="199686" y="39050"/>
                    </a:cubicBezTo>
                    <a:cubicBezTo>
                      <a:pt x="201017" y="36831"/>
                      <a:pt x="201905" y="34612"/>
                      <a:pt x="202348" y="32837"/>
                    </a:cubicBezTo>
                    <a:cubicBezTo>
                      <a:pt x="202792" y="31950"/>
                      <a:pt x="202792" y="31062"/>
                      <a:pt x="202792" y="30175"/>
                    </a:cubicBezTo>
                    <a:cubicBezTo>
                      <a:pt x="202792" y="29287"/>
                      <a:pt x="202792" y="28844"/>
                      <a:pt x="202792" y="28400"/>
                    </a:cubicBezTo>
                    <a:cubicBezTo>
                      <a:pt x="202792" y="27512"/>
                      <a:pt x="202792" y="27069"/>
                      <a:pt x="202792" y="27069"/>
                    </a:cubicBezTo>
                    <a:lnTo>
                      <a:pt x="202792" y="27069"/>
                    </a:lnTo>
                    <a:cubicBezTo>
                      <a:pt x="203236" y="26625"/>
                      <a:pt x="203236" y="25737"/>
                      <a:pt x="203236" y="248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6" name="Рисунок 8">
                <a:extLst>
                  <a:ext uri="{FF2B5EF4-FFF2-40B4-BE49-F238E27FC236}">
                    <a16:creationId xmlns:a16="http://schemas.microsoft.com/office/drawing/2014/main" id="{CDA2CDC4-C8BA-D844-FB58-E4465FAC2CBC}"/>
                  </a:ext>
                </a:extLst>
              </p:cNvPr>
              <p:cNvSpPr/>
              <p:nvPr/>
            </p:nvSpPr>
            <p:spPr>
              <a:xfrm>
                <a:off x="510139" y="6559678"/>
                <a:ext cx="193917" cy="84660"/>
              </a:xfrm>
              <a:custGeom>
                <a:avLst/>
                <a:gdLst>
                  <a:gd name="connsiteX0" fmla="*/ 193917 w 193917"/>
                  <a:gd name="connsiteY0" fmla="*/ 39493 h 84660"/>
                  <a:gd name="connsiteX1" fmla="*/ 193917 w 193917"/>
                  <a:gd name="connsiteY1" fmla="*/ 37719 h 84660"/>
                  <a:gd name="connsiteX2" fmla="*/ 193473 w 193917"/>
                  <a:gd name="connsiteY2" fmla="*/ 35500 h 84660"/>
                  <a:gd name="connsiteX3" fmla="*/ 193030 w 193917"/>
                  <a:gd name="connsiteY3" fmla="*/ 34169 h 84660"/>
                  <a:gd name="connsiteX4" fmla="*/ 192586 w 193917"/>
                  <a:gd name="connsiteY4" fmla="*/ 32837 h 84660"/>
                  <a:gd name="connsiteX5" fmla="*/ 191698 w 193917"/>
                  <a:gd name="connsiteY5" fmla="*/ 31506 h 84660"/>
                  <a:gd name="connsiteX6" fmla="*/ 190811 w 193917"/>
                  <a:gd name="connsiteY6" fmla="*/ 30175 h 84660"/>
                  <a:gd name="connsiteX7" fmla="*/ 185486 w 193917"/>
                  <a:gd name="connsiteY7" fmla="*/ 23962 h 84660"/>
                  <a:gd name="connsiteX8" fmla="*/ 166405 w 193917"/>
                  <a:gd name="connsiteY8" fmla="*/ 12425 h 84660"/>
                  <a:gd name="connsiteX9" fmla="*/ 138893 w 193917"/>
                  <a:gd name="connsiteY9" fmla="*/ 3994 h 84660"/>
                  <a:gd name="connsiteX10" fmla="*/ 105168 w 193917"/>
                  <a:gd name="connsiteY10" fmla="*/ 0 h 84660"/>
                  <a:gd name="connsiteX11" fmla="*/ 104724 w 193917"/>
                  <a:gd name="connsiteY11" fmla="*/ 0 h 84660"/>
                  <a:gd name="connsiteX12" fmla="*/ 104724 w 193917"/>
                  <a:gd name="connsiteY12" fmla="*/ 444 h 84660"/>
                  <a:gd name="connsiteX13" fmla="*/ 105168 w 193917"/>
                  <a:gd name="connsiteY13" fmla="*/ 444 h 84660"/>
                  <a:gd name="connsiteX14" fmla="*/ 138893 w 193917"/>
                  <a:gd name="connsiteY14" fmla="*/ 4437 h 84660"/>
                  <a:gd name="connsiteX15" fmla="*/ 165961 w 193917"/>
                  <a:gd name="connsiteY15" fmla="*/ 13312 h 84660"/>
                  <a:gd name="connsiteX16" fmla="*/ 184155 w 193917"/>
                  <a:gd name="connsiteY16" fmla="*/ 25294 h 84660"/>
                  <a:gd name="connsiteX17" fmla="*/ 189036 w 193917"/>
                  <a:gd name="connsiteY17" fmla="*/ 31506 h 84660"/>
                  <a:gd name="connsiteX18" fmla="*/ 189923 w 193917"/>
                  <a:gd name="connsiteY18" fmla="*/ 32837 h 84660"/>
                  <a:gd name="connsiteX19" fmla="*/ 190367 w 193917"/>
                  <a:gd name="connsiteY19" fmla="*/ 34169 h 84660"/>
                  <a:gd name="connsiteX20" fmla="*/ 190811 w 193917"/>
                  <a:gd name="connsiteY20" fmla="*/ 35500 h 84660"/>
                  <a:gd name="connsiteX21" fmla="*/ 191255 w 193917"/>
                  <a:gd name="connsiteY21" fmla="*/ 36831 h 84660"/>
                  <a:gd name="connsiteX22" fmla="*/ 191698 w 193917"/>
                  <a:gd name="connsiteY22" fmla="*/ 39050 h 84660"/>
                  <a:gd name="connsiteX23" fmla="*/ 191698 w 193917"/>
                  <a:gd name="connsiteY23" fmla="*/ 40381 h 84660"/>
                  <a:gd name="connsiteX24" fmla="*/ 191698 w 193917"/>
                  <a:gd name="connsiteY24" fmla="*/ 41712 h 84660"/>
                  <a:gd name="connsiteX25" fmla="*/ 191698 w 193917"/>
                  <a:gd name="connsiteY25" fmla="*/ 43043 h 84660"/>
                  <a:gd name="connsiteX26" fmla="*/ 191698 w 193917"/>
                  <a:gd name="connsiteY26" fmla="*/ 44375 h 84660"/>
                  <a:gd name="connsiteX27" fmla="*/ 191255 w 193917"/>
                  <a:gd name="connsiteY27" fmla="*/ 46150 h 84660"/>
                  <a:gd name="connsiteX28" fmla="*/ 190811 w 193917"/>
                  <a:gd name="connsiteY28" fmla="*/ 47481 h 84660"/>
                  <a:gd name="connsiteX29" fmla="*/ 190367 w 193917"/>
                  <a:gd name="connsiteY29" fmla="*/ 48812 h 84660"/>
                  <a:gd name="connsiteX30" fmla="*/ 189923 w 193917"/>
                  <a:gd name="connsiteY30" fmla="*/ 50143 h 84660"/>
                  <a:gd name="connsiteX31" fmla="*/ 189036 w 193917"/>
                  <a:gd name="connsiteY31" fmla="*/ 51475 h 84660"/>
                  <a:gd name="connsiteX32" fmla="*/ 184155 w 193917"/>
                  <a:gd name="connsiteY32" fmla="*/ 57687 h 84660"/>
                  <a:gd name="connsiteX33" fmla="*/ 165961 w 193917"/>
                  <a:gd name="connsiteY33" fmla="*/ 69225 h 84660"/>
                  <a:gd name="connsiteX34" fmla="*/ 138893 w 193917"/>
                  <a:gd name="connsiteY34" fmla="*/ 77212 h 84660"/>
                  <a:gd name="connsiteX35" fmla="*/ 105612 w 193917"/>
                  <a:gd name="connsiteY35" fmla="*/ 81206 h 84660"/>
                  <a:gd name="connsiteX36" fmla="*/ 67893 w 193917"/>
                  <a:gd name="connsiteY36" fmla="*/ 79431 h 84660"/>
                  <a:gd name="connsiteX37" fmla="*/ 29287 w 193917"/>
                  <a:gd name="connsiteY37" fmla="*/ 69225 h 84660"/>
                  <a:gd name="connsiteX38" fmla="*/ 11537 w 193917"/>
                  <a:gd name="connsiteY38" fmla="*/ 58575 h 84660"/>
                  <a:gd name="connsiteX39" fmla="*/ 4881 w 193917"/>
                  <a:gd name="connsiteY39" fmla="*/ 51031 h 84660"/>
                  <a:gd name="connsiteX40" fmla="*/ 2219 w 193917"/>
                  <a:gd name="connsiteY40" fmla="*/ 41712 h 84660"/>
                  <a:gd name="connsiteX41" fmla="*/ 2219 w 193917"/>
                  <a:gd name="connsiteY41" fmla="*/ 39050 h 84660"/>
                  <a:gd name="connsiteX42" fmla="*/ 2662 w 193917"/>
                  <a:gd name="connsiteY42" fmla="*/ 36831 h 84660"/>
                  <a:gd name="connsiteX43" fmla="*/ 4437 w 193917"/>
                  <a:gd name="connsiteY43" fmla="*/ 32394 h 84660"/>
                  <a:gd name="connsiteX44" fmla="*/ 11094 w 193917"/>
                  <a:gd name="connsiteY44" fmla="*/ 24406 h 84660"/>
                  <a:gd name="connsiteX45" fmla="*/ 28400 w 193917"/>
                  <a:gd name="connsiteY45" fmla="*/ 13756 h 84660"/>
                  <a:gd name="connsiteX46" fmla="*/ 67449 w 193917"/>
                  <a:gd name="connsiteY46" fmla="*/ 3106 h 84660"/>
                  <a:gd name="connsiteX47" fmla="*/ 79874 w 193917"/>
                  <a:gd name="connsiteY47" fmla="*/ 1775 h 84660"/>
                  <a:gd name="connsiteX48" fmla="*/ 79874 w 193917"/>
                  <a:gd name="connsiteY48" fmla="*/ 1331 h 84660"/>
                  <a:gd name="connsiteX49" fmla="*/ 67449 w 193917"/>
                  <a:gd name="connsiteY49" fmla="*/ 2662 h 84660"/>
                  <a:gd name="connsiteX50" fmla="*/ 28400 w 193917"/>
                  <a:gd name="connsiteY50" fmla="*/ 12869 h 84660"/>
                  <a:gd name="connsiteX51" fmla="*/ 10206 w 193917"/>
                  <a:gd name="connsiteY51" fmla="*/ 23519 h 84660"/>
                  <a:gd name="connsiteX52" fmla="*/ 3106 w 193917"/>
                  <a:gd name="connsiteY52" fmla="*/ 31506 h 84660"/>
                  <a:gd name="connsiteX53" fmla="*/ 887 w 193917"/>
                  <a:gd name="connsiteY53" fmla="*/ 36387 h 84660"/>
                  <a:gd name="connsiteX54" fmla="*/ 444 w 193917"/>
                  <a:gd name="connsiteY54" fmla="*/ 39050 h 84660"/>
                  <a:gd name="connsiteX55" fmla="*/ 0 w 193917"/>
                  <a:gd name="connsiteY55" fmla="*/ 41712 h 84660"/>
                  <a:gd name="connsiteX56" fmla="*/ 3106 w 193917"/>
                  <a:gd name="connsiteY56" fmla="*/ 52362 h 84660"/>
                  <a:gd name="connsiteX57" fmla="*/ 10206 w 193917"/>
                  <a:gd name="connsiteY57" fmla="*/ 60793 h 84660"/>
                  <a:gd name="connsiteX58" fmla="*/ 27956 w 193917"/>
                  <a:gd name="connsiteY58" fmla="*/ 71887 h 84660"/>
                  <a:gd name="connsiteX59" fmla="*/ 67449 w 193917"/>
                  <a:gd name="connsiteY59" fmla="*/ 82537 h 84660"/>
                  <a:gd name="connsiteX60" fmla="*/ 105612 w 193917"/>
                  <a:gd name="connsiteY60" fmla="*/ 84312 h 84660"/>
                  <a:gd name="connsiteX61" fmla="*/ 139336 w 193917"/>
                  <a:gd name="connsiteY61" fmla="*/ 80318 h 84660"/>
                  <a:gd name="connsiteX62" fmla="*/ 166849 w 193917"/>
                  <a:gd name="connsiteY62" fmla="*/ 71443 h 84660"/>
                  <a:gd name="connsiteX63" fmla="*/ 185486 w 193917"/>
                  <a:gd name="connsiteY63" fmla="*/ 59462 h 84660"/>
                  <a:gd name="connsiteX64" fmla="*/ 190811 w 193917"/>
                  <a:gd name="connsiteY64" fmla="*/ 52806 h 84660"/>
                  <a:gd name="connsiteX65" fmla="*/ 191698 w 193917"/>
                  <a:gd name="connsiteY65" fmla="*/ 51031 h 84660"/>
                  <a:gd name="connsiteX66" fmla="*/ 192586 w 193917"/>
                  <a:gd name="connsiteY66" fmla="*/ 49700 h 84660"/>
                  <a:gd name="connsiteX67" fmla="*/ 193030 w 193917"/>
                  <a:gd name="connsiteY67" fmla="*/ 48368 h 84660"/>
                  <a:gd name="connsiteX68" fmla="*/ 193473 w 193917"/>
                  <a:gd name="connsiteY68" fmla="*/ 47037 h 84660"/>
                  <a:gd name="connsiteX69" fmla="*/ 193917 w 193917"/>
                  <a:gd name="connsiteY69" fmla="*/ 44818 h 84660"/>
                  <a:gd name="connsiteX70" fmla="*/ 193917 w 193917"/>
                  <a:gd name="connsiteY70" fmla="*/ 43043 h 84660"/>
                  <a:gd name="connsiteX71" fmla="*/ 193917 w 193917"/>
                  <a:gd name="connsiteY71" fmla="*/ 41712 h 84660"/>
                  <a:gd name="connsiteX72" fmla="*/ 193917 w 193917"/>
                  <a:gd name="connsiteY72" fmla="*/ 41712 h 84660"/>
                  <a:gd name="connsiteX73" fmla="*/ 193917 w 193917"/>
                  <a:gd name="connsiteY73" fmla="*/ 39493 h 8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93917" h="84660">
                    <a:moveTo>
                      <a:pt x="193917" y="39493"/>
                    </a:moveTo>
                    <a:cubicBezTo>
                      <a:pt x="193917" y="39050"/>
                      <a:pt x="193917" y="38606"/>
                      <a:pt x="193917" y="37719"/>
                    </a:cubicBezTo>
                    <a:cubicBezTo>
                      <a:pt x="193917" y="37275"/>
                      <a:pt x="193473" y="36387"/>
                      <a:pt x="193473" y="35500"/>
                    </a:cubicBezTo>
                    <a:cubicBezTo>
                      <a:pt x="193473" y="35056"/>
                      <a:pt x="193030" y="34612"/>
                      <a:pt x="193030" y="34169"/>
                    </a:cubicBezTo>
                    <a:cubicBezTo>
                      <a:pt x="193030" y="33725"/>
                      <a:pt x="192586" y="33281"/>
                      <a:pt x="192586" y="32837"/>
                    </a:cubicBezTo>
                    <a:cubicBezTo>
                      <a:pt x="192586" y="32394"/>
                      <a:pt x="192142" y="31950"/>
                      <a:pt x="191698" y="31506"/>
                    </a:cubicBezTo>
                    <a:cubicBezTo>
                      <a:pt x="191255" y="31062"/>
                      <a:pt x="191255" y="30619"/>
                      <a:pt x="190811" y="30175"/>
                    </a:cubicBezTo>
                    <a:cubicBezTo>
                      <a:pt x="189480" y="27956"/>
                      <a:pt x="187705" y="25737"/>
                      <a:pt x="185486" y="23962"/>
                    </a:cubicBezTo>
                    <a:cubicBezTo>
                      <a:pt x="181049" y="19525"/>
                      <a:pt x="174392" y="15531"/>
                      <a:pt x="166405" y="12425"/>
                    </a:cubicBezTo>
                    <a:cubicBezTo>
                      <a:pt x="158417" y="8875"/>
                      <a:pt x="149099" y="6212"/>
                      <a:pt x="138893" y="3994"/>
                    </a:cubicBezTo>
                    <a:cubicBezTo>
                      <a:pt x="128686" y="1775"/>
                      <a:pt x="117149" y="444"/>
                      <a:pt x="105168" y="0"/>
                    </a:cubicBezTo>
                    <a:lnTo>
                      <a:pt x="104724" y="0"/>
                    </a:lnTo>
                    <a:lnTo>
                      <a:pt x="104724" y="444"/>
                    </a:lnTo>
                    <a:lnTo>
                      <a:pt x="105168" y="444"/>
                    </a:lnTo>
                    <a:cubicBezTo>
                      <a:pt x="117149" y="887"/>
                      <a:pt x="128686" y="2219"/>
                      <a:pt x="138893" y="4437"/>
                    </a:cubicBezTo>
                    <a:cubicBezTo>
                      <a:pt x="149099" y="6656"/>
                      <a:pt x="158417" y="9762"/>
                      <a:pt x="165961" y="13312"/>
                    </a:cubicBezTo>
                    <a:cubicBezTo>
                      <a:pt x="173505" y="16862"/>
                      <a:pt x="180161" y="20856"/>
                      <a:pt x="184155" y="25294"/>
                    </a:cubicBezTo>
                    <a:cubicBezTo>
                      <a:pt x="186374" y="27512"/>
                      <a:pt x="188148" y="29287"/>
                      <a:pt x="189036" y="31506"/>
                    </a:cubicBezTo>
                    <a:cubicBezTo>
                      <a:pt x="189480" y="31950"/>
                      <a:pt x="189480" y="32394"/>
                      <a:pt x="189923" y="32837"/>
                    </a:cubicBezTo>
                    <a:cubicBezTo>
                      <a:pt x="190367" y="33281"/>
                      <a:pt x="190367" y="33725"/>
                      <a:pt x="190367" y="34169"/>
                    </a:cubicBezTo>
                    <a:cubicBezTo>
                      <a:pt x="190367" y="34612"/>
                      <a:pt x="190811" y="35056"/>
                      <a:pt x="190811" y="35500"/>
                    </a:cubicBezTo>
                    <a:cubicBezTo>
                      <a:pt x="190811" y="35944"/>
                      <a:pt x="191255" y="36387"/>
                      <a:pt x="191255" y="36831"/>
                    </a:cubicBezTo>
                    <a:cubicBezTo>
                      <a:pt x="191698" y="37719"/>
                      <a:pt x="191698" y="38162"/>
                      <a:pt x="191698" y="39050"/>
                    </a:cubicBezTo>
                    <a:cubicBezTo>
                      <a:pt x="191698" y="39493"/>
                      <a:pt x="191698" y="39937"/>
                      <a:pt x="191698" y="40381"/>
                    </a:cubicBezTo>
                    <a:cubicBezTo>
                      <a:pt x="191698" y="40825"/>
                      <a:pt x="191698" y="41268"/>
                      <a:pt x="191698" y="41712"/>
                    </a:cubicBezTo>
                    <a:cubicBezTo>
                      <a:pt x="191698" y="41712"/>
                      <a:pt x="191698" y="42156"/>
                      <a:pt x="191698" y="43043"/>
                    </a:cubicBezTo>
                    <a:cubicBezTo>
                      <a:pt x="191698" y="43487"/>
                      <a:pt x="191698" y="43931"/>
                      <a:pt x="191698" y="44375"/>
                    </a:cubicBezTo>
                    <a:cubicBezTo>
                      <a:pt x="191698" y="44818"/>
                      <a:pt x="191698" y="45706"/>
                      <a:pt x="191255" y="46150"/>
                    </a:cubicBezTo>
                    <a:cubicBezTo>
                      <a:pt x="191255" y="46593"/>
                      <a:pt x="190811" y="47037"/>
                      <a:pt x="190811" y="47481"/>
                    </a:cubicBezTo>
                    <a:cubicBezTo>
                      <a:pt x="190811" y="47925"/>
                      <a:pt x="190367" y="48368"/>
                      <a:pt x="190367" y="48812"/>
                    </a:cubicBezTo>
                    <a:cubicBezTo>
                      <a:pt x="190367" y="49256"/>
                      <a:pt x="189923" y="49700"/>
                      <a:pt x="189923" y="50143"/>
                    </a:cubicBezTo>
                    <a:cubicBezTo>
                      <a:pt x="189480" y="50587"/>
                      <a:pt x="189480" y="51031"/>
                      <a:pt x="189036" y="51475"/>
                    </a:cubicBezTo>
                    <a:cubicBezTo>
                      <a:pt x="187705" y="53250"/>
                      <a:pt x="185930" y="55468"/>
                      <a:pt x="184155" y="57687"/>
                    </a:cubicBezTo>
                    <a:cubicBezTo>
                      <a:pt x="179717" y="61681"/>
                      <a:pt x="173505" y="65675"/>
                      <a:pt x="165961" y="69225"/>
                    </a:cubicBezTo>
                    <a:cubicBezTo>
                      <a:pt x="158417" y="72774"/>
                      <a:pt x="149099" y="75437"/>
                      <a:pt x="138893" y="77212"/>
                    </a:cubicBezTo>
                    <a:cubicBezTo>
                      <a:pt x="128686" y="79431"/>
                      <a:pt x="117593" y="80762"/>
                      <a:pt x="105612" y="81206"/>
                    </a:cubicBezTo>
                    <a:cubicBezTo>
                      <a:pt x="93630" y="81649"/>
                      <a:pt x="81206" y="81206"/>
                      <a:pt x="67893" y="79431"/>
                    </a:cubicBezTo>
                    <a:cubicBezTo>
                      <a:pt x="55025" y="77656"/>
                      <a:pt x="41712" y="74549"/>
                      <a:pt x="29287" y="69225"/>
                    </a:cubicBezTo>
                    <a:cubicBezTo>
                      <a:pt x="23075" y="66562"/>
                      <a:pt x="16862" y="63456"/>
                      <a:pt x="11537" y="58575"/>
                    </a:cubicBezTo>
                    <a:cubicBezTo>
                      <a:pt x="8875" y="56356"/>
                      <a:pt x="6656" y="53693"/>
                      <a:pt x="4881" y="51031"/>
                    </a:cubicBezTo>
                    <a:cubicBezTo>
                      <a:pt x="3106" y="47925"/>
                      <a:pt x="2219" y="44818"/>
                      <a:pt x="2219" y="41712"/>
                    </a:cubicBezTo>
                    <a:cubicBezTo>
                      <a:pt x="2219" y="40825"/>
                      <a:pt x="2219" y="39937"/>
                      <a:pt x="2219" y="39050"/>
                    </a:cubicBezTo>
                    <a:cubicBezTo>
                      <a:pt x="2219" y="38162"/>
                      <a:pt x="2662" y="37275"/>
                      <a:pt x="2662" y="36831"/>
                    </a:cubicBezTo>
                    <a:cubicBezTo>
                      <a:pt x="3106" y="35056"/>
                      <a:pt x="3994" y="33725"/>
                      <a:pt x="4437" y="32394"/>
                    </a:cubicBezTo>
                    <a:cubicBezTo>
                      <a:pt x="6212" y="29287"/>
                      <a:pt x="8431" y="27069"/>
                      <a:pt x="11094" y="24406"/>
                    </a:cubicBezTo>
                    <a:cubicBezTo>
                      <a:pt x="16419" y="19969"/>
                      <a:pt x="22187" y="16419"/>
                      <a:pt x="28400" y="13756"/>
                    </a:cubicBezTo>
                    <a:cubicBezTo>
                      <a:pt x="40825" y="7987"/>
                      <a:pt x="54137" y="5325"/>
                      <a:pt x="67449" y="3106"/>
                    </a:cubicBezTo>
                    <a:cubicBezTo>
                      <a:pt x="71443" y="2662"/>
                      <a:pt x="75881" y="2219"/>
                      <a:pt x="79874" y="1775"/>
                    </a:cubicBezTo>
                    <a:lnTo>
                      <a:pt x="79874" y="1331"/>
                    </a:lnTo>
                    <a:cubicBezTo>
                      <a:pt x="75881" y="1775"/>
                      <a:pt x="71443" y="2219"/>
                      <a:pt x="67449" y="2662"/>
                    </a:cubicBezTo>
                    <a:cubicBezTo>
                      <a:pt x="54581" y="4437"/>
                      <a:pt x="40825" y="7544"/>
                      <a:pt x="28400" y="12869"/>
                    </a:cubicBezTo>
                    <a:cubicBezTo>
                      <a:pt x="22187" y="15531"/>
                      <a:pt x="15975" y="19081"/>
                      <a:pt x="10206" y="23519"/>
                    </a:cubicBezTo>
                    <a:cubicBezTo>
                      <a:pt x="7544" y="25737"/>
                      <a:pt x="4881" y="28400"/>
                      <a:pt x="3106" y="31506"/>
                    </a:cubicBezTo>
                    <a:cubicBezTo>
                      <a:pt x="2219" y="33281"/>
                      <a:pt x="1331" y="34612"/>
                      <a:pt x="887" y="36387"/>
                    </a:cubicBezTo>
                    <a:cubicBezTo>
                      <a:pt x="444" y="37275"/>
                      <a:pt x="444" y="38162"/>
                      <a:pt x="444" y="39050"/>
                    </a:cubicBezTo>
                    <a:cubicBezTo>
                      <a:pt x="444" y="39937"/>
                      <a:pt x="444" y="40825"/>
                      <a:pt x="0" y="41712"/>
                    </a:cubicBezTo>
                    <a:cubicBezTo>
                      <a:pt x="0" y="45262"/>
                      <a:pt x="1331" y="49256"/>
                      <a:pt x="3106" y="52362"/>
                    </a:cubicBezTo>
                    <a:cubicBezTo>
                      <a:pt x="4881" y="55468"/>
                      <a:pt x="7544" y="58131"/>
                      <a:pt x="10206" y="60793"/>
                    </a:cubicBezTo>
                    <a:cubicBezTo>
                      <a:pt x="15531" y="65675"/>
                      <a:pt x="21744" y="69225"/>
                      <a:pt x="27956" y="71887"/>
                    </a:cubicBezTo>
                    <a:cubicBezTo>
                      <a:pt x="40825" y="77656"/>
                      <a:pt x="54137" y="80762"/>
                      <a:pt x="67449" y="82537"/>
                    </a:cubicBezTo>
                    <a:cubicBezTo>
                      <a:pt x="80762" y="84312"/>
                      <a:pt x="93187" y="85199"/>
                      <a:pt x="105612" y="84312"/>
                    </a:cubicBezTo>
                    <a:cubicBezTo>
                      <a:pt x="117593" y="83868"/>
                      <a:pt x="129130" y="82537"/>
                      <a:pt x="139336" y="80318"/>
                    </a:cubicBezTo>
                    <a:cubicBezTo>
                      <a:pt x="149543" y="78099"/>
                      <a:pt x="158861" y="74993"/>
                      <a:pt x="166849" y="71443"/>
                    </a:cubicBezTo>
                    <a:cubicBezTo>
                      <a:pt x="174836" y="67893"/>
                      <a:pt x="181049" y="63900"/>
                      <a:pt x="185486" y="59462"/>
                    </a:cubicBezTo>
                    <a:cubicBezTo>
                      <a:pt x="187705" y="57243"/>
                      <a:pt x="189480" y="55025"/>
                      <a:pt x="190811" y="52806"/>
                    </a:cubicBezTo>
                    <a:cubicBezTo>
                      <a:pt x="191255" y="52362"/>
                      <a:pt x="191255" y="51918"/>
                      <a:pt x="191698" y="51031"/>
                    </a:cubicBezTo>
                    <a:cubicBezTo>
                      <a:pt x="192142" y="50587"/>
                      <a:pt x="192142" y="50143"/>
                      <a:pt x="192586" y="49700"/>
                    </a:cubicBezTo>
                    <a:cubicBezTo>
                      <a:pt x="192586" y="49256"/>
                      <a:pt x="193030" y="48812"/>
                      <a:pt x="193030" y="48368"/>
                    </a:cubicBezTo>
                    <a:cubicBezTo>
                      <a:pt x="193030" y="47925"/>
                      <a:pt x="193473" y="47481"/>
                      <a:pt x="193473" y="47037"/>
                    </a:cubicBezTo>
                    <a:cubicBezTo>
                      <a:pt x="193917" y="46150"/>
                      <a:pt x="193917" y="45262"/>
                      <a:pt x="193917" y="44818"/>
                    </a:cubicBezTo>
                    <a:cubicBezTo>
                      <a:pt x="193917" y="43931"/>
                      <a:pt x="193917" y="43487"/>
                      <a:pt x="193917" y="43043"/>
                    </a:cubicBezTo>
                    <a:cubicBezTo>
                      <a:pt x="193917" y="42156"/>
                      <a:pt x="193917" y="41712"/>
                      <a:pt x="193917" y="41712"/>
                    </a:cubicBezTo>
                    <a:lnTo>
                      <a:pt x="193917" y="41712"/>
                    </a:lnTo>
                    <a:cubicBezTo>
                      <a:pt x="193917" y="40825"/>
                      <a:pt x="193917" y="40381"/>
                      <a:pt x="193917" y="39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7" name="Рисунок 8">
                <a:extLst>
                  <a:ext uri="{FF2B5EF4-FFF2-40B4-BE49-F238E27FC236}">
                    <a16:creationId xmlns:a16="http://schemas.microsoft.com/office/drawing/2014/main" id="{B3A60C91-0E21-42AF-ACF8-49AEE5798A8B}"/>
                  </a:ext>
                </a:extLst>
              </p:cNvPr>
              <p:cNvSpPr/>
              <p:nvPr/>
            </p:nvSpPr>
            <p:spPr>
              <a:xfrm>
                <a:off x="585576" y="6474035"/>
                <a:ext cx="31505" cy="107830"/>
              </a:xfrm>
              <a:custGeom>
                <a:avLst/>
                <a:gdLst>
                  <a:gd name="connsiteX0" fmla="*/ 31506 w 31505"/>
                  <a:gd name="connsiteY0" fmla="*/ 0 h 107830"/>
                  <a:gd name="connsiteX1" fmla="*/ 28844 w 31505"/>
                  <a:gd name="connsiteY1" fmla="*/ 887 h 107830"/>
                  <a:gd name="connsiteX2" fmla="*/ 26181 w 31505"/>
                  <a:gd name="connsiteY2" fmla="*/ 1331 h 107830"/>
                  <a:gd name="connsiteX3" fmla="*/ 26181 w 31505"/>
                  <a:gd name="connsiteY3" fmla="*/ 101174 h 107830"/>
                  <a:gd name="connsiteX4" fmla="*/ 15087 w 31505"/>
                  <a:gd name="connsiteY4" fmla="*/ 102949 h 107830"/>
                  <a:gd name="connsiteX5" fmla="*/ 15087 w 31505"/>
                  <a:gd name="connsiteY5" fmla="*/ 102949 h 107830"/>
                  <a:gd name="connsiteX6" fmla="*/ 6212 w 31505"/>
                  <a:gd name="connsiteY6" fmla="*/ 100287 h 107830"/>
                  <a:gd name="connsiteX7" fmla="*/ 5325 w 31505"/>
                  <a:gd name="connsiteY7" fmla="*/ 3550 h 107830"/>
                  <a:gd name="connsiteX8" fmla="*/ 2662 w 31505"/>
                  <a:gd name="connsiteY8" fmla="*/ 3550 h 107830"/>
                  <a:gd name="connsiteX9" fmla="*/ 0 w 31505"/>
                  <a:gd name="connsiteY9" fmla="*/ 3550 h 107830"/>
                  <a:gd name="connsiteX10" fmla="*/ 887 w 31505"/>
                  <a:gd name="connsiteY10" fmla="*/ 100731 h 107830"/>
                  <a:gd name="connsiteX11" fmla="*/ 1331 w 31505"/>
                  <a:gd name="connsiteY11" fmla="*/ 102506 h 107830"/>
                  <a:gd name="connsiteX12" fmla="*/ 15087 w 31505"/>
                  <a:gd name="connsiteY12" fmla="*/ 107831 h 107830"/>
                  <a:gd name="connsiteX13" fmla="*/ 15087 w 31505"/>
                  <a:gd name="connsiteY13" fmla="*/ 107831 h 107830"/>
                  <a:gd name="connsiteX14" fmla="*/ 30175 w 31505"/>
                  <a:gd name="connsiteY14" fmla="*/ 104281 h 107830"/>
                  <a:gd name="connsiteX15" fmla="*/ 31062 w 31505"/>
                  <a:gd name="connsiteY15" fmla="*/ 101618 h 107830"/>
                  <a:gd name="connsiteX16" fmla="*/ 31506 w 31505"/>
                  <a:gd name="connsiteY16" fmla="*/ 0 h 10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505" h="107830">
                    <a:moveTo>
                      <a:pt x="31506" y="0"/>
                    </a:moveTo>
                    <a:cubicBezTo>
                      <a:pt x="30619" y="444"/>
                      <a:pt x="29731" y="444"/>
                      <a:pt x="28844" y="887"/>
                    </a:cubicBezTo>
                    <a:cubicBezTo>
                      <a:pt x="27956" y="1331"/>
                      <a:pt x="27069" y="1331"/>
                      <a:pt x="26181" y="1331"/>
                    </a:cubicBezTo>
                    <a:lnTo>
                      <a:pt x="26181" y="101174"/>
                    </a:lnTo>
                    <a:cubicBezTo>
                      <a:pt x="25737" y="101618"/>
                      <a:pt x="23519" y="102949"/>
                      <a:pt x="15087" y="102949"/>
                    </a:cubicBezTo>
                    <a:lnTo>
                      <a:pt x="15087" y="102949"/>
                    </a:lnTo>
                    <a:cubicBezTo>
                      <a:pt x="8875" y="102949"/>
                      <a:pt x="6212" y="101174"/>
                      <a:pt x="6212" y="100287"/>
                    </a:cubicBezTo>
                    <a:lnTo>
                      <a:pt x="5325" y="3550"/>
                    </a:lnTo>
                    <a:cubicBezTo>
                      <a:pt x="4437" y="3550"/>
                      <a:pt x="3550" y="3550"/>
                      <a:pt x="2662" y="3550"/>
                    </a:cubicBezTo>
                    <a:cubicBezTo>
                      <a:pt x="1775" y="3550"/>
                      <a:pt x="887" y="3550"/>
                      <a:pt x="0" y="3550"/>
                    </a:cubicBezTo>
                    <a:lnTo>
                      <a:pt x="887" y="100731"/>
                    </a:lnTo>
                    <a:cubicBezTo>
                      <a:pt x="887" y="101174"/>
                      <a:pt x="887" y="101618"/>
                      <a:pt x="1331" y="102506"/>
                    </a:cubicBezTo>
                    <a:cubicBezTo>
                      <a:pt x="2219" y="105168"/>
                      <a:pt x="7100" y="107831"/>
                      <a:pt x="15087" y="107831"/>
                    </a:cubicBezTo>
                    <a:lnTo>
                      <a:pt x="15087" y="107831"/>
                    </a:lnTo>
                    <a:cubicBezTo>
                      <a:pt x="23075" y="107831"/>
                      <a:pt x="27956" y="106499"/>
                      <a:pt x="30175" y="104281"/>
                    </a:cubicBezTo>
                    <a:cubicBezTo>
                      <a:pt x="31062" y="102949"/>
                      <a:pt x="31062" y="102062"/>
                      <a:pt x="31062" y="101618"/>
                    </a:cubicBezTo>
                    <a:lnTo>
                      <a:pt x="315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8" name="Рисунок 8">
                <a:extLst>
                  <a:ext uri="{FF2B5EF4-FFF2-40B4-BE49-F238E27FC236}">
                    <a16:creationId xmlns:a16="http://schemas.microsoft.com/office/drawing/2014/main" id="{44095101-7699-9F58-6DDA-94811BE1B401}"/>
                  </a:ext>
                </a:extLst>
              </p:cNvPr>
              <p:cNvSpPr/>
              <p:nvPr/>
            </p:nvSpPr>
            <p:spPr>
              <a:xfrm>
                <a:off x="608651" y="6478029"/>
                <a:ext cx="4437" cy="89636"/>
              </a:xfrm>
              <a:custGeom>
                <a:avLst/>
                <a:gdLst>
                  <a:gd name="connsiteX0" fmla="*/ 0 w 4437"/>
                  <a:gd name="connsiteY0" fmla="*/ 0 h 89636"/>
                  <a:gd name="connsiteX1" fmla="*/ 0 w 4437"/>
                  <a:gd name="connsiteY1" fmla="*/ 89637 h 89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37" h="89636">
                    <a:moveTo>
                      <a:pt x="0" y="0"/>
                    </a:moveTo>
                    <a:lnTo>
                      <a:pt x="0" y="89637"/>
                    </a:lnTo>
                  </a:path>
                </a:pathLst>
              </a:custGeom>
              <a:ln w="195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9" name="Рисунок 8">
                <a:extLst>
                  <a:ext uri="{FF2B5EF4-FFF2-40B4-BE49-F238E27FC236}">
                    <a16:creationId xmlns:a16="http://schemas.microsoft.com/office/drawing/2014/main" id="{30E8898A-6458-FD89-322D-D762A6F0A801}"/>
                  </a:ext>
                </a:extLst>
              </p:cNvPr>
              <p:cNvSpPr/>
              <p:nvPr/>
            </p:nvSpPr>
            <p:spPr>
              <a:xfrm>
                <a:off x="605545" y="6437591"/>
                <a:ext cx="51474" cy="46650"/>
              </a:xfrm>
              <a:custGeom>
                <a:avLst/>
                <a:gdLst>
                  <a:gd name="connsiteX0" fmla="*/ 51475 w 51474"/>
                  <a:gd name="connsiteY0" fmla="*/ 5826 h 46650"/>
                  <a:gd name="connsiteX1" fmla="*/ 50587 w 51474"/>
                  <a:gd name="connsiteY1" fmla="*/ 13813 h 46650"/>
                  <a:gd name="connsiteX2" fmla="*/ 32837 w 51474"/>
                  <a:gd name="connsiteY2" fmla="*/ 44875 h 46650"/>
                  <a:gd name="connsiteX3" fmla="*/ 21744 w 51474"/>
                  <a:gd name="connsiteY3" fmla="*/ 46650 h 46650"/>
                  <a:gd name="connsiteX4" fmla="*/ 0 w 51474"/>
                  <a:gd name="connsiteY4" fmla="*/ 39107 h 46650"/>
                  <a:gd name="connsiteX5" fmla="*/ 14644 w 51474"/>
                  <a:gd name="connsiteY5" fmla="*/ 35557 h 46650"/>
                  <a:gd name="connsiteX6" fmla="*/ 29287 w 51474"/>
                  <a:gd name="connsiteY6" fmla="*/ 35557 h 46650"/>
                  <a:gd name="connsiteX7" fmla="*/ 39493 w 51474"/>
                  <a:gd name="connsiteY7" fmla="*/ 18250 h 46650"/>
                  <a:gd name="connsiteX8" fmla="*/ 40825 w 51474"/>
                  <a:gd name="connsiteY8" fmla="*/ 12038 h 46650"/>
                  <a:gd name="connsiteX9" fmla="*/ 41712 w 51474"/>
                  <a:gd name="connsiteY9" fmla="*/ 4494 h 46650"/>
                  <a:gd name="connsiteX10" fmla="*/ 47037 w 51474"/>
                  <a:gd name="connsiteY10" fmla="*/ 57 h 46650"/>
                  <a:gd name="connsiteX11" fmla="*/ 50143 w 51474"/>
                  <a:gd name="connsiteY11" fmla="*/ 1388 h 46650"/>
                  <a:gd name="connsiteX12" fmla="*/ 51475 w 51474"/>
                  <a:gd name="connsiteY12" fmla="*/ 5826 h 4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474" h="46650">
                    <a:moveTo>
                      <a:pt x="51475" y="5826"/>
                    </a:moveTo>
                    <a:lnTo>
                      <a:pt x="50587" y="13813"/>
                    </a:lnTo>
                    <a:cubicBezTo>
                      <a:pt x="47925" y="26682"/>
                      <a:pt x="43931" y="40882"/>
                      <a:pt x="32837" y="44875"/>
                    </a:cubicBezTo>
                    <a:cubicBezTo>
                      <a:pt x="29287" y="46207"/>
                      <a:pt x="25737" y="46650"/>
                      <a:pt x="21744" y="46650"/>
                    </a:cubicBezTo>
                    <a:cubicBezTo>
                      <a:pt x="14200" y="46650"/>
                      <a:pt x="7100" y="43988"/>
                      <a:pt x="0" y="39107"/>
                    </a:cubicBezTo>
                    <a:cubicBezTo>
                      <a:pt x="5325" y="38219"/>
                      <a:pt x="9762" y="37332"/>
                      <a:pt x="14644" y="35557"/>
                    </a:cubicBezTo>
                    <a:cubicBezTo>
                      <a:pt x="19525" y="37332"/>
                      <a:pt x="24850" y="37332"/>
                      <a:pt x="29287" y="35557"/>
                    </a:cubicBezTo>
                    <a:cubicBezTo>
                      <a:pt x="34168" y="33782"/>
                      <a:pt x="37275" y="26682"/>
                      <a:pt x="39493" y="18250"/>
                    </a:cubicBezTo>
                    <a:cubicBezTo>
                      <a:pt x="39937" y="16032"/>
                      <a:pt x="40381" y="14257"/>
                      <a:pt x="40825" y="12038"/>
                    </a:cubicBezTo>
                    <a:lnTo>
                      <a:pt x="41712" y="4494"/>
                    </a:lnTo>
                    <a:cubicBezTo>
                      <a:pt x="42156" y="1832"/>
                      <a:pt x="44375" y="-387"/>
                      <a:pt x="47037" y="57"/>
                    </a:cubicBezTo>
                    <a:cubicBezTo>
                      <a:pt x="48368" y="57"/>
                      <a:pt x="49256" y="944"/>
                      <a:pt x="50143" y="1388"/>
                    </a:cubicBezTo>
                    <a:cubicBezTo>
                      <a:pt x="51031" y="2719"/>
                      <a:pt x="51475" y="4051"/>
                      <a:pt x="51475" y="5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0" name="Рисунок 8">
                <a:extLst>
                  <a:ext uri="{FF2B5EF4-FFF2-40B4-BE49-F238E27FC236}">
                    <a16:creationId xmlns:a16="http://schemas.microsoft.com/office/drawing/2014/main" id="{D3CD7942-0178-7012-7D3B-2D1AB7897C36}"/>
                  </a:ext>
                </a:extLst>
              </p:cNvPr>
              <p:cNvGrpSpPr/>
              <p:nvPr/>
            </p:nvGrpSpPr>
            <p:grpSpPr>
              <a:xfrm>
                <a:off x="569601" y="6211337"/>
                <a:ext cx="76768" cy="102505"/>
                <a:chOff x="569601" y="6211337"/>
                <a:chExt cx="76768" cy="102505"/>
              </a:xfrm>
              <a:solidFill>
                <a:srgbClr val="F0C63B"/>
              </a:solidFill>
            </p:grpSpPr>
            <p:sp>
              <p:nvSpPr>
                <p:cNvPr id="61" name="Рисунок 8">
                  <a:extLst>
                    <a:ext uri="{FF2B5EF4-FFF2-40B4-BE49-F238E27FC236}">
                      <a16:creationId xmlns:a16="http://schemas.microsoft.com/office/drawing/2014/main" id="{B537B100-9C23-5E8F-69B4-E7716C3BC96D}"/>
                    </a:ext>
                  </a:extLst>
                </p:cNvPr>
                <p:cNvSpPr/>
                <p:nvPr/>
              </p:nvSpPr>
              <p:spPr>
                <a:xfrm>
                  <a:off x="569601" y="6211337"/>
                  <a:ext cx="30174" cy="81205"/>
                </a:xfrm>
                <a:custGeom>
                  <a:avLst/>
                  <a:gdLst>
                    <a:gd name="connsiteX0" fmla="*/ 1331 w 30174"/>
                    <a:gd name="connsiteY0" fmla="*/ 81206 h 81205"/>
                    <a:gd name="connsiteX1" fmla="*/ 1331 w 30174"/>
                    <a:gd name="connsiteY1" fmla="*/ 81206 h 81205"/>
                    <a:gd name="connsiteX2" fmla="*/ 0 w 30174"/>
                    <a:gd name="connsiteY2" fmla="*/ 79874 h 81205"/>
                    <a:gd name="connsiteX3" fmla="*/ 13312 w 30174"/>
                    <a:gd name="connsiteY3" fmla="*/ 1331 h 81205"/>
                    <a:gd name="connsiteX4" fmla="*/ 14644 w 30174"/>
                    <a:gd name="connsiteY4" fmla="*/ 444 h 81205"/>
                    <a:gd name="connsiteX5" fmla="*/ 28844 w 30174"/>
                    <a:gd name="connsiteY5" fmla="*/ 0 h 81205"/>
                    <a:gd name="connsiteX6" fmla="*/ 30175 w 30174"/>
                    <a:gd name="connsiteY6" fmla="*/ 1331 h 81205"/>
                    <a:gd name="connsiteX7" fmla="*/ 28844 w 30174"/>
                    <a:gd name="connsiteY7" fmla="*/ 2662 h 81205"/>
                    <a:gd name="connsiteX8" fmla="*/ 15975 w 30174"/>
                    <a:gd name="connsiteY8" fmla="*/ 2662 h 81205"/>
                    <a:gd name="connsiteX9" fmla="*/ 2662 w 30174"/>
                    <a:gd name="connsiteY9" fmla="*/ 79874 h 81205"/>
                    <a:gd name="connsiteX10" fmla="*/ 1331 w 30174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74" h="81205">
                      <a:moveTo>
                        <a:pt x="1331" y="81206"/>
                      </a:moveTo>
                      <a:lnTo>
                        <a:pt x="1331" y="81206"/>
                      </a:ln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8844" y="0"/>
                      </a:lnTo>
                      <a:cubicBezTo>
                        <a:pt x="29731" y="0"/>
                        <a:pt x="30175" y="444"/>
                        <a:pt x="30175" y="1331"/>
                      </a:cubicBezTo>
                      <a:cubicBezTo>
                        <a:pt x="30175" y="2219"/>
                        <a:pt x="29731" y="2662"/>
                        <a:pt x="28844" y="2662"/>
                      </a:cubicBezTo>
                      <a:lnTo>
                        <a:pt x="15975" y="2662"/>
                      </a:lnTo>
                      <a:lnTo>
                        <a:pt x="2662" y="79874"/>
                      </a:lnTo>
                      <a:cubicBezTo>
                        <a:pt x="2662" y="80762"/>
                        <a:pt x="2219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2" name="Рисунок 8">
                  <a:extLst>
                    <a:ext uri="{FF2B5EF4-FFF2-40B4-BE49-F238E27FC236}">
                      <a16:creationId xmlns:a16="http://schemas.microsoft.com/office/drawing/2014/main" id="{CAD4ADAF-B1D0-3DDD-02CA-4966BF0061CF}"/>
                    </a:ext>
                  </a:extLst>
                </p:cNvPr>
                <p:cNvSpPr/>
                <p:nvPr/>
              </p:nvSpPr>
              <p:spPr>
                <a:xfrm>
                  <a:off x="576258" y="6213999"/>
                  <a:ext cx="29731" cy="81205"/>
                </a:xfrm>
                <a:custGeom>
                  <a:avLst/>
                  <a:gdLst>
                    <a:gd name="connsiteX0" fmla="*/ 1331 w 29731"/>
                    <a:gd name="connsiteY0" fmla="*/ 81206 h 81205"/>
                    <a:gd name="connsiteX1" fmla="*/ 1331 w 29731"/>
                    <a:gd name="connsiteY1" fmla="*/ 81206 h 81205"/>
                    <a:gd name="connsiteX2" fmla="*/ 0 w 29731"/>
                    <a:gd name="connsiteY2" fmla="*/ 79874 h 81205"/>
                    <a:gd name="connsiteX3" fmla="*/ 13756 w 29731"/>
                    <a:gd name="connsiteY3" fmla="*/ 1331 h 81205"/>
                    <a:gd name="connsiteX4" fmla="*/ 15087 w 29731"/>
                    <a:gd name="connsiteY4" fmla="*/ 444 h 81205"/>
                    <a:gd name="connsiteX5" fmla="*/ 28400 w 29731"/>
                    <a:gd name="connsiteY5" fmla="*/ 0 h 81205"/>
                    <a:gd name="connsiteX6" fmla="*/ 29731 w 29731"/>
                    <a:gd name="connsiteY6" fmla="*/ 1331 h 81205"/>
                    <a:gd name="connsiteX7" fmla="*/ 28400 w 29731"/>
                    <a:gd name="connsiteY7" fmla="*/ 2662 h 81205"/>
                    <a:gd name="connsiteX8" fmla="*/ 15975 w 29731"/>
                    <a:gd name="connsiteY8" fmla="*/ 3106 h 81205"/>
                    <a:gd name="connsiteX9" fmla="*/ 2662 w 29731"/>
                    <a:gd name="connsiteY9" fmla="*/ 80318 h 81205"/>
                    <a:gd name="connsiteX10" fmla="*/ 1331 w 29731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205">
                      <a:moveTo>
                        <a:pt x="1331" y="81206"/>
                      </a:moveTo>
                      <a:cubicBezTo>
                        <a:pt x="1331" y="81206"/>
                        <a:pt x="887" y="81206"/>
                        <a:pt x="1331" y="81206"/>
                      </a:cubicBez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975" y="3106"/>
                      </a:lnTo>
                      <a:lnTo>
                        <a:pt x="2662" y="80318"/>
                      </a:lnTo>
                      <a:cubicBezTo>
                        <a:pt x="2219" y="80762"/>
                        <a:pt x="1775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3" name="Рисунок 8">
                  <a:extLst>
                    <a:ext uri="{FF2B5EF4-FFF2-40B4-BE49-F238E27FC236}">
                      <a16:creationId xmlns:a16="http://schemas.microsoft.com/office/drawing/2014/main" id="{0A699F6D-2449-ADF6-E0F5-14B2E7119D09}"/>
                    </a:ext>
                  </a:extLst>
                </p:cNvPr>
                <p:cNvSpPr/>
                <p:nvPr/>
              </p:nvSpPr>
              <p:spPr>
                <a:xfrm>
                  <a:off x="583358" y="6216662"/>
                  <a:ext cx="29731" cy="81649"/>
                </a:xfrm>
                <a:custGeom>
                  <a:avLst/>
                  <a:gdLst>
                    <a:gd name="connsiteX0" fmla="*/ 1331 w 29731"/>
                    <a:gd name="connsiteY0" fmla="*/ 81649 h 81649"/>
                    <a:gd name="connsiteX1" fmla="*/ 1331 w 29731"/>
                    <a:gd name="connsiteY1" fmla="*/ 81649 h 81649"/>
                    <a:gd name="connsiteX2" fmla="*/ 0 w 29731"/>
                    <a:gd name="connsiteY2" fmla="*/ 80318 h 81649"/>
                    <a:gd name="connsiteX3" fmla="*/ 13756 w 29731"/>
                    <a:gd name="connsiteY3" fmla="*/ 1331 h 81649"/>
                    <a:gd name="connsiteX4" fmla="*/ 15087 w 29731"/>
                    <a:gd name="connsiteY4" fmla="*/ 444 h 81649"/>
                    <a:gd name="connsiteX5" fmla="*/ 28400 w 29731"/>
                    <a:gd name="connsiteY5" fmla="*/ 0 h 81649"/>
                    <a:gd name="connsiteX6" fmla="*/ 29731 w 29731"/>
                    <a:gd name="connsiteY6" fmla="*/ 1331 h 81649"/>
                    <a:gd name="connsiteX7" fmla="*/ 28400 w 29731"/>
                    <a:gd name="connsiteY7" fmla="*/ 2219 h 81649"/>
                    <a:gd name="connsiteX8" fmla="*/ 15975 w 29731"/>
                    <a:gd name="connsiteY8" fmla="*/ 2662 h 81649"/>
                    <a:gd name="connsiteX9" fmla="*/ 2662 w 29731"/>
                    <a:gd name="connsiteY9" fmla="*/ 80762 h 81649"/>
                    <a:gd name="connsiteX10" fmla="*/ 1331 w 29731"/>
                    <a:gd name="connsiteY10" fmla="*/ 81649 h 81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649">
                      <a:moveTo>
                        <a:pt x="1331" y="81649"/>
                      </a:moveTo>
                      <a:cubicBezTo>
                        <a:pt x="887" y="81649"/>
                        <a:pt x="887" y="81649"/>
                        <a:pt x="1331" y="81649"/>
                      </a:cubicBezTo>
                      <a:cubicBezTo>
                        <a:pt x="444" y="81649"/>
                        <a:pt x="0" y="80762"/>
                        <a:pt x="0" y="80318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1331"/>
                        <a:pt x="29287" y="2219"/>
                        <a:pt x="28400" y="2219"/>
                      </a:cubicBezTo>
                      <a:lnTo>
                        <a:pt x="15975" y="2662"/>
                      </a:lnTo>
                      <a:lnTo>
                        <a:pt x="2662" y="80762"/>
                      </a:lnTo>
                      <a:cubicBezTo>
                        <a:pt x="2219" y="81206"/>
                        <a:pt x="1775" y="81649"/>
                        <a:pt x="1331" y="8164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4" name="Рисунок 8">
                  <a:extLst>
                    <a:ext uri="{FF2B5EF4-FFF2-40B4-BE49-F238E27FC236}">
                      <a16:creationId xmlns:a16="http://schemas.microsoft.com/office/drawing/2014/main" id="{01DC6572-16A1-3CFD-7140-4C56FBB06952}"/>
                    </a:ext>
                  </a:extLst>
                </p:cNvPr>
                <p:cNvSpPr/>
                <p:nvPr/>
              </p:nvSpPr>
              <p:spPr>
                <a:xfrm>
                  <a:off x="590458" y="6218880"/>
                  <a:ext cx="29287" cy="82536"/>
                </a:xfrm>
                <a:custGeom>
                  <a:avLst/>
                  <a:gdLst>
                    <a:gd name="connsiteX0" fmla="*/ 1331 w 29287"/>
                    <a:gd name="connsiteY0" fmla="*/ 82537 h 82536"/>
                    <a:gd name="connsiteX1" fmla="*/ 1331 w 29287"/>
                    <a:gd name="connsiteY1" fmla="*/ 82537 h 82536"/>
                    <a:gd name="connsiteX2" fmla="*/ 0 w 29287"/>
                    <a:gd name="connsiteY2" fmla="*/ 81206 h 82536"/>
                    <a:gd name="connsiteX3" fmla="*/ 13312 w 29287"/>
                    <a:gd name="connsiteY3" fmla="*/ 1331 h 82536"/>
                    <a:gd name="connsiteX4" fmla="*/ 14644 w 29287"/>
                    <a:gd name="connsiteY4" fmla="*/ 444 h 82536"/>
                    <a:gd name="connsiteX5" fmla="*/ 27956 w 29287"/>
                    <a:gd name="connsiteY5" fmla="*/ 0 h 82536"/>
                    <a:gd name="connsiteX6" fmla="*/ 29287 w 29287"/>
                    <a:gd name="connsiteY6" fmla="*/ 1331 h 82536"/>
                    <a:gd name="connsiteX7" fmla="*/ 27956 w 29287"/>
                    <a:gd name="connsiteY7" fmla="*/ 2662 h 82536"/>
                    <a:gd name="connsiteX8" fmla="*/ 15531 w 29287"/>
                    <a:gd name="connsiteY8" fmla="*/ 3106 h 82536"/>
                    <a:gd name="connsiteX9" fmla="*/ 2219 w 29287"/>
                    <a:gd name="connsiteY9" fmla="*/ 81649 h 82536"/>
                    <a:gd name="connsiteX10" fmla="*/ 1331 w 29287"/>
                    <a:gd name="connsiteY10" fmla="*/ 82537 h 8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287" h="82536">
                      <a:moveTo>
                        <a:pt x="1331" y="82537"/>
                      </a:moveTo>
                      <a:cubicBezTo>
                        <a:pt x="1331" y="82537"/>
                        <a:pt x="887" y="82537"/>
                        <a:pt x="1331" y="82537"/>
                      </a:cubicBezTo>
                      <a:cubicBezTo>
                        <a:pt x="444" y="82537"/>
                        <a:pt x="0" y="81649"/>
                        <a:pt x="0" y="81206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7956" y="0"/>
                      </a:lnTo>
                      <a:cubicBezTo>
                        <a:pt x="28844" y="0"/>
                        <a:pt x="29287" y="444"/>
                        <a:pt x="29287" y="1331"/>
                      </a:cubicBezTo>
                      <a:cubicBezTo>
                        <a:pt x="29287" y="2219"/>
                        <a:pt x="28844" y="2662"/>
                        <a:pt x="27956" y="2662"/>
                      </a:cubicBezTo>
                      <a:lnTo>
                        <a:pt x="15531" y="3106"/>
                      </a:lnTo>
                      <a:lnTo>
                        <a:pt x="2219" y="81649"/>
                      </a:lnTo>
                      <a:cubicBezTo>
                        <a:pt x="2219" y="82093"/>
                        <a:pt x="1775" y="82537"/>
                        <a:pt x="1331" y="82537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5" name="Рисунок 8">
                  <a:extLst>
                    <a:ext uri="{FF2B5EF4-FFF2-40B4-BE49-F238E27FC236}">
                      <a16:creationId xmlns:a16="http://schemas.microsoft.com/office/drawing/2014/main" id="{2B25C770-921A-AEA5-FA1B-AFFDF2550DCF}"/>
                    </a:ext>
                  </a:extLst>
                </p:cNvPr>
                <p:cNvSpPr/>
                <p:nvPr/>
              </p:nvSpPr>
              <p:spPr>
                <a:xfrm>
                  <a:off x="597558" y="6221543"/>
                  <a:ext cx="29731" cy="82980"/>
                </a:xfrm>
                <a:custGeom>
                  <a:avLst/>
                  <a:gdLst>
                    <a:gd name="connsiteX0" fmla="*/ 1331 w 29731"/>
                    <a:gd name="connsiteY0" fmla="*/ 82981 h 82980"/>
                    <a:gd name="connsiteX1" fmla="*/ 1331 w 29731"/>
                    <a:gd name="connsiteY1" fmla="*/ 82981 h 82980"/>
                    <a:gd name="connsiteX2" fmla="*/ 0 w 29731"/>
                    <a:gd name="connsiteY2" fmla="*/ 81649 h 82980"/>
                    <a:gd name="connsiteX3" fmla="*/ 12869 w 29731"/>
                    <a:gd name="connsiteY3" fmla="*/ 1331 h 82980"/>
                    <a:gd name="connsiteX4" fmla="*/ 14200 w 29731"/>
                    <a:gd name="connsiteY4" fmla="*/ 444 h 82980"/>
                    <a:gd name="connsiteX5" fmla="*/ 28400 w 29731"/>
                    <a:gd name="connsiteY5" fmla="*/ 0 h 82980"/>
                    <a:gd name="connsiteX6" fmla="*/ 29731 w 29731"/>
                    <a:gd name="connsiteY6" fmla="*/ 1331 h 82980"/>
                    <a:gd name="connsiteX7" fmla="*/ 28400 w 29731"/>
                    <a:gd name="connsiteY7" fmla="*/ 2662 h 82980"/>
                    <a:gd name="connsiteX8" fmla="*/ 15531 w 29731"/>
                    <a:gd name="connsiteY8" fmla="*/ 3106 h 82980"/>
                    <a:gd name="connsiteX9" fmla="*/ 2662 w 29731"/>
                    <a:gd name="connsiteY9" fmla="*/ 82537 h 82980"/>
                    <a:gd name="connsiteX10" fmla="*/ 1331 w 29731"/>
                    <a:gd name="connsiteY10" fmla="*/ 82981 h 82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2980">
                      <a:moveTo>
                        <a:pt x="1331" y="82981"/>
                      </a:moveTo>
                      <a:cubicBezTo>
                        <a:pt x="1331" y="82981"/>
                        <a:pt x="887" y="82981"/>
                        <a:pt x="1331" y="82981"/>
                      </a:cubicBezTo>
                      <a:cubicBezTo>
                        <a:pt x="444" y="82981"/>
                        <a:pt x="0" y="82093"/>
                        <a:pt x="0" y="81649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8400" y="0"/>
                      </a:lnTo>
                      <a:cubicBezTo>
                        <a:pt x="28844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531" y="3106"/>
                      </a:lnTo>
                      <a:lnTo>
                        <a:pt x="2662" y="82537"/>
                      </a:lnTo>
                      <a:cubicBezTo>
                        <a:pt x="2219" y="82537"/>
                        <a:pt x="1775" y="82981"/>
                        <a:pt x="1331" y="82981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6" name="Рисунок 8">
                  <a:extLst>
                    <a:ext uri="{FF2B5EF4-FFF2-40B4-BE49-F238E27FC236}">
                      <a16:creationId xmlns:a16="http://schemas.microsoft.com/office/drawing/2014/main" id="{0B7B25B4-1137-D5D0-EDD0-C1C1240F96CE}"/>
                    </a:ext>
                  </a:extLst>
                </p:cNvPr>
                <p:cNvSpPr/>
                <p:nvPr/>
              </p:nvSpPr>
              <p:spPr>
                <a:xfrm>
                  <a:off x="604214" y="6223762"/>
                  <a:ext cx="28843" cy="83868"/>
                </a:xfrm>
                <a:custGeom>
                  <a:avLst/>
                  <a:gdLst>
                    <a:gd name="connsiteX0" fmla="*/ 1331 w 28843"/>
                    <a:gd name="connsiteY0" fmla="*/ 83868 h 83868"/>
                    <a:gd name="connsiteX1" fmla="*/ 1331 w 28843"/>
                    <a:gd name="connsiteY1" fmla="*/ 83868 h 83868"/>
                    <a:gd name="connsiteX2" fmla="*/ 0 w 28843"/>
                    <a:gd name="connsiteY2" fmla="*/ 82537 h 83868"/>
                    <a:gd name="connsiteX3" fmla="*/ 12869 w 28843"/>
                    <a:gd name="connsiteY3" fmla="*/ 1331 h 83868"/>
                    <a:gd name="connsiteX4" fmla="*/ 14200 w 28843"/>
                    <a:gd name="connsiteY4" fmla="*/ 444 h 83868"/>
                    <a:gd name="connsiteX5" fmla="*/ 27512 w 28843"/>
                    <a:gd name="connsiteY5" fmla="*/ 0 h 83868"/>
                    <a:gd name="connsiteX6" fmla="*/ 28844 w 28843"/>
                    <a:gd name="connsiteY6" fmla="*/ 1331 h 83868"/>
                    <a:gd name="connsiteX7" fmla="*/ 27512 w 28843"/>
                    <a:gd name="connsiteY7" fmla="*/ 2662 h 83868"/>
                    <a:gd name="connsiteX8" fmla="*/ 15087 w 28843"/>
                    <a:gd name="connsiteY8" fmla="*/ 3106 h 83868"/>
                    <a:gd name="connsiteX9" fmla="*/ 2219 w 28843"/>
                    <a:gd name="connsiteY9" fmla="*/ 83424 h 83868"/>
                    <a:gd name="connsiteX10" fmla="*/ 1331 w 28843"/>
                    <a:gd name="connsiteY10" fmla="*/ 83868 h 83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843" h="83868">
                      <a:moveTo>
                        <a:pt x="1331" y="83868"/>
                      </a:moveTo>
                      <a:lnTo>
                        <a:pt x="1331" y="83868"/>
                      </a:lnTo>
                      <a:cubicBezTo>
                        <a:pt x="444" y="83868"/>
                        <a:pt x="0" y="82981"/>
                        <a:pt x="0" y="82537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512" y="0"/>
                      </a:lnTo>
                      <a:cubicBezTo>
                        <a:pt x="28400" y="0"/>
                        <a:pt x="28844" y="444"/>
                        <a:pt x="28844" y="1331"/>
                      </a:cubicBezTo>
                      <a:cubicBezTo>
                        <a:pt x="28844" y="2219"/>
                        <a:pt x="28400" y="2662"/>
                        <a:pt x="27512" y="2662"/>
                      </a:cubicBezTo>
                      <a:lnTo>
                        <a:pt x="15087" y="3106"/>
                      </a:lnTo>
                      <a:lnTo>
                        <a:pt x="2219" y="83424"/>
                      </a:lnTo>
                      <a:cubicBezTo>
                        <a:pt x="2662" y="83424"/>
                        <a:pt x="1775" y="83868"/>
                        <a:pt x="1331" y="83868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7" name="Рисунок 8">
                  <a:extLst>
                    <a:ext uri="{FF2B5EF4-FFF2-40B4-BE49-F238E27FC236}">
                      <a16:creationId xmlns:a16="http://schemas.microsoft.com/office/drawing/2014/main" id="{1A969448-53B6-0593-BD6C-D9FCC359996A}"/>
                    </a:ext>
                  </a:extLst>
                </p:cNvPr>
                <p:cNvSpPr/>
                <p:nvPr/>
              </p:nvSpPr>
              <p:spPr>
                <a:xfrm>
                  <a:off x="611314" y="6225980"/>
                  <a:ext cx="28399" cy="84755"/>
                </a:xfrm>
                <a:custGeom>
                  <a:avLst/>
                  <a:gdLst>
                    <a:gd name="connsiteX0" fmla="*/ 1331 w 28399"/>
                    <a:gd name="connsiteY0" fmla="*/ 84756 h 84755"/>
                    <a:gd name="connsiteX1" fmla="*/ 1331 w 28399"/>
                    <a:gd name="connsiteY1" fmla="*/ 84756 h 84755"/>
                    <a:gd name="connsiteX2" fmla="*/ 0 w 28399"/>
                    <a:gd name="connsiteY2" fmla="*/ 83424 h 84755"/>
                    <a:gd name="connsiteX3" fmla="*/ 12869 w 28399"/>
                    <a:gd name="connsiteY3" fmla="*/ 1331 h 84755"/>
                    <a:gd name="connsiteX4" fmla="*/ 14200 w 28399"/>
                    <a:gd name="connsiteY4" fmla="*/ 444 h 84755"/>
                    <a:gd name="connsiteX5" fmla="*/ 27069 w 28399"/>
                    <a:gd name="connsiteY5" fmla="*/ 0 h 84755"/>
                    <a:gd name="connsiteX6" fmla="*/ 28400 w 28399"/>
                    <a:gd name="connsiteY6" fmla="*/ 1331 h 84755"/>
                    <a:gd name="connsiteX7" fmla="*/ 27069 w 28399"/>
                    <a:gd name="connsiteY7" fmla="*/ 2662 h 84755"/>
                    <a:gd name="connsiteX8" fmla="*/ 15087 w 28399"/>
                    <a:gd name="connsiteY8" fmla="*/ 3106 h 84755"/>
                    <a:gd name="connsiteX9" fmla="*/ 2662 w 28399"/>
                    <a:gd name="connsiteY9" fmla="*/ 84312 h 84755"/>
                    <a:gd name="connsiteX10" fmla="*/ 1331 w 28399"/>
                    <a:gd name="connsiteY10" fmla="*/ 84756 h 84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4755">
                      <a:moveTo>
                        <a:pt x="1331" y="84756"/>
                      </a:moveTo>
                      <a:lnTo>
                        <a:pt x="1331" y="84756"/>
                      </a:lnTo>
                      <a:cubicBezTo>
                        <a:pt x="444" y="84756"/>
                        <a:pt x="0" y="83868"/>
                        <a:pt x="0" y="83424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087" y="3106"/>
                      </a:lnTo>
                      <a:lnTo>
                        <a:pt x="2662" y="84312"/>
                      </a:lnTo>
                      <a:cubicBezTo>
                        <a:pt x="2662" y="84312"/>
                        <a:pt x="1775" y="84756"/>
                        <a:pt x="1331" y="8475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8" name="Рисунок 8">
                  <a:extLst>
                    <a:ext uri="{FF2B5EF4-FFF2-40B4-BE49-F238E27FC236}">
                      <a16:creationId xmlns:a16="http://schemas.microsoft.com/office/drawing/2014/main" id="{1D69ED4E-3D30-32FF-FDDD-D7B3E412C1ED}"/>
                    </a:ext>
                  </a:extLst>
                </p:cNvPr>
                <p:cNvSpPr/>
                <p:nvPr/>
              </p:nvSpPr>
              <p:spPr>
                <a:xfrm>
                  <a:off x="617970" y="6228643"/>
                  <a:ext cx="28399" cy="85199"/>
                </a:xfrm>
                <a:custGeom>
                  <a:avLst/>
                  <a:gdLst>
                    <a:gd name="connsiteX0" fmla="*/ 1331 w 28399"/>
                    <a:gd name="connsiteY0" fmla="*/ 85199 h 85199"/>
                    <a:gd name="connsiteX1" fmla="*/ 1331 w 28399"/>
                    <a:gd name="connsiteY1" fmla="*/ 85199 h 85199"/>
                    <a:gd name="connsiteX2" fmla="*/ 0 w 28399"/>
                    <a:gd name="connsiteY2" fmla="*/ 83868 h 85199"/>
                    <a:gd name="connsiteX3" fmla="*/ 12869 w 28399"/>
                    <a:gd name="connsiteY3" fmla="*/ 887 h 85199"/>
                    <a:gd name="connsiteX4" fmla="*/ 14200 w 28399"/>
                    <a:gd name="connsiteY4" fmla="*/ 0 h 85199"/>
                    <a:gd name="connsiteX5" fmla="*/ 27069 w 28399"/>
                    <a:gd name="connsiteY5" fmla="*/ 0 h 85199"/>
                    <a:gd name="connsiteX6" fmla="*/ 28400 w 28399"/>
                    <a:gd name="connsiteY6" fmla="*/ 1331 h 85199"/>
                    <a:gd name="connsiteX7" fmla="*/ 27069 w 28399"/>
                    <a:gd name="connsiteY7" fmla="*/ 2662 h 85199"/>
                    <a:gd name="connsiteX8" fmla="*/ 15531 w 28399"/>
                    <a:gd name="connsiteY8" fmla="*/ 2662 h 85199"/>
                    <a:gd name="connsiteX9" fmla="*/ 2662 w 28399"/>
                    <a:gd name="connsiteY9" fmla="*/ 84312 h 85199"/>
                    <a:gd name="connsiteX10" fmla="*/ 1331 w 28399"/>
                    <a:gd name="connsiteY10" fmla="*/ 85199 h 85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5199">
                      <a:moveTo>
                        <a:pt x="1331" y="85199"/>
                      </a:moveTo>
                      <a:lnTo>
                        <a:pt x="1331" y="85199"/>
                      </a:lnTo>
                      <a:cubicBezTo>
                        <a:pt x="444" y="85199"/>
                        <a:pt x="0" y="84312"/>
                        <a:pt x="0" y="83868"/>
                      </a:cubicBezTo>
                      <a:lnTo>
                        <a:pt x="12869" y="887"/>
                      </a:lnTo>
                      <a:cubicBezTo>
                        <a:pt x="12869" y="444"/>
                        <a:pt x="13312" y="0"/>
                        <a:pt x="14200" y="0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531" y="2662"/>
                      </a:lnTo>
                      <a:lnTo>
                        <a:pt x="2662" y="84312"/>
                      </a:lnTo>
                      <a:cubicBezTo>
                        <a:pt x="2662" y="84756"/>
                        <a:pt x="1775" y="85199"/>
                        <a:pt x="1331" y="8519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1" name="Рисунок 8">
                <a:extLst>
                  <a:ext uri="{FF2B5EF4-FFF2-40B4-BE49-F238E27FC236}">
                    <a16:creationId xmlns:a16="http://schemas.microsoft.com/office/drawing/2014/main" id="{E3F57E5C-2BD4-B462-AF96-2217ABE31558}"/>
                  </a:ext>
                </a:extLst>
              </p:cNvPr>
              <p:cNvSpPr/>
              <p:nvPr/>
            </p:nvSpPr>
            <p:spPr>
              <a:xfrm>
                <a:off x="521677" y="6231749"/>
                <a:ext cx="175463" cy="248498"/>
              </a:xfrm>
              <a:custGeom>
                <a:avLst/>
                <a:gdLst>
                  <a:gd name="connsiteX0" fmla="*/ 71443 w 175463"/>
                  <a:gd name="connsiteY0" fmla="*/ 248498 h 248498"/>
                  <a:gd name="connsiteX1" fmla="*/ 0 w 175463"/>
                  <a:gd name="connsiteY1" fmla="*/ 179718 h 248498"/>
                  <a:gd name="connsiteX2" fmla="*/ 0 w 175463"/>
                  <a:gd name="connsiteY2" fmla="*/ 179274 h 248498"/>
                  <a:gd name="connsiteX3" fmla="*/ 444 w 175463"/>
                  <a:gd name="connsiteY3" fmla="*/ 173505 h 248498"/>
                  <a:gd name="connsiteX4" fmla="*/ 8431 w 175463"/>
                  <a:gd name="connsiteY4" fmla="*/ 122030 h 248498"/>
                  <a:gd name="connsiteX5" fmla="*/ 9762 w 175463"/>
                  <a:gd name="connsiteY5" fmla="*/ 120255 h 248498"/>
                  <a:gd name="connsiteX6" fmla="*/ 11981 w 175463"/>
                  <a:gd name="connsiteY6" fmla="*/ 120255 h 248498"/>
                  <a:gd name="connsiteX7" fmla="*/ 85199 w 175463"/>
                  <a:gd name="connsiteY7" fmla="*/ 157974 h 248498"/>
                  <a:gd name="connsiteX8" fmla="*/ 96293 w 175463"/>
                  <a:gd name="connsiteY8" fmla="*/ 154868 h 248498"/>
                  <a:gd name="connsiteX9" fmla="*/ 120699 w 175463"/>
                  <a:gd name="connsiteY9" fmla="*/ 2219 h 248498"/>
                  <a:gd name="connsiteX10" fmla="*/ 123362 w 175463"/>
                  <a:gd name="connsiteY10" fmla="*/ 0 h 248498"/>
                  <a:gd name="connsiteX11" fmla="*/ 173061 w 175463"/>
                  <a:gd name="connsiteY11" fmla="*/ 887 h 248498"/>
                  <a:gd name="connsiteX12" fmla="*/ 174836 w 175463"/>
                  <a:gd name="connsiteY12" fmla="*/ 1775 h 248498"/>
                  <a:gd name="connsiteX13" fmla="*/ 175280 w 175463"/>
                  <a:gd name="connsiteY13" fmla="*/ 3994 h 248498"/>
                  <a:gd name="connsiteX14" fmla="*/ 145549 w 175463"/>
                  <a:gd name="connsiteY14" fmla="*/ 173949 h 248498"/>
                  <a:gd name="connsiteX15" fmla="*/ 144218 w 175463"/>
                  <a:gd name="connsiteY15" fmla="*/ 182380 h 248498"/>
                  <a:gd name="connsiteX16" fmla="*/ 71443 w 175463"/>
                  <a:gd name="connsiteY16" fmla="*/ 248498 h 248498"/>
                  <a:gd name="connsiteX17" fmla="*/ 5325 w 175463"/>
                  <a:gd name="connsiteY17" fmla="*/ 180161 h 248498"/>
                  <a:gd name="connsiteX18" fmla="*/ 71887 w 175463"/>
                  <a:gd name="connsiteY18" fmla="*/ 244061 h 248498"/>
                  <a:gd name="connsiteX19" fmla="*/ 139336 w 175463"/>
                  <a:gd name="connsiteY19" fmla="*/ 181936 h 248498"/>
                  <a:gd name="connsiteX20" fmla="*/ 140668 w 175463"/>
                  <a:gd name="connsiteY20" fmla="*/ 173505 h 248498"/>
                  <a:gd name="connsiteX21" fmla="*/ 169955 w 175463"/>
                  <a:gd name="connsiteY21" fmla="*/ 6656 h 248498"/>
                  <a:gd name="connsiteX22" fmla="*/ 125580 w 175463"/>
                  <a:gd name="connsiteY22" fmla="*/ 5769 h 248498"/>
                  <a:gd name="connsiteX23" fmla="*/ 101618 w 175463"/>
                  <a:gd name="connsiteY23" fmla="*/ 157530 h 248498"/>
                  <a:gd name="connsiteX24" fmla="*/ 100287 w 175463"/>
                  <a:gd name="connsiteY24" fmla="*/ 159305 h 248498"/>
                  <a:gd name="connsiteX25" fmla="*/ 85643 w 175463"/>
                  <a:gd name="connsiteY25" fmla="*/ 163743 h 248498"/>
                  <a:gd name="connsiteX26" fmla="*/ 13312 w 175463"/>
                  <a:gd name="connsiteY26" fmla="*/ 126912 h 248498"/>
                  <a:gd name="connsiteX27" fmla="*/ 5769 w 175463"/>
                  <a:gd name="connsiteY27" fmla="*/ 173949 h 248498"/>
                  <a:gd name="connsiteX28" fmla="*/ 5769 w 175463"/>
                  <a:gd name="connsiteY28" fmla="*/ 173949 h 248498"/>
                  <a:gd name="connsiteX29" fmla="*/ 5325 w 175463"/>
                  <a:gd name="connsiteY29" fmla="*/ 180161 h 248498"/>
                  <a:gd name="connsiteX30" fmla="*/ 85199 w 175463"/>
                  <a:gd name="connsiteY30" fmla="*/ 158861 h 248498"/>
                  <a:gd name="connsiteX31" fmla="*/ 85199 w 175463"/>
                  <a:gd name="connsiteY31" fmla="*/ 158861 h 248498"/>
                  <a:gd name="connsiteX32" fmla="*/ 85199 w 175463"/>
                  <a:gd name="connsiteY32" fmla="*/ 158861 h 24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5463" h="248498">
                    <a:moveTo>
                      <a:pt x="71443" y="248498"/>
                    </a:moveTo>
                    <a:cubicBezTo>
                      <a:pt x="32393" y="248498"/>
                      <a:pt x="1775" y="218767"/>
                      <a:pt x="0" y="179718"/>
                    </a:cubicBezTo>
                    <a:cubicBezTo>
                      <a:pt x="0" y="179718"/>
                      <a:pt x="0" y="179718"/>
                      <a:pt x="0" y="179274"/>
                    </a:cubicBezTo>
                    <a:lnTo>
                      <a:pt x="444" y="173505"/>
                    </a:lnTo>
                    <a:cubicBezTo>
                      <a:pt x="444" y="159305"/>
                      <a:pt x="7987" y="123362"/>
                      <a:pt x="8431" y="122030"/>
                    </a:cubicBezTo>
                    <a:cubicBezTo>
                      <a:pt x="8431" y="121143"/>
                      <a:pt x="9319" y="120699"/>
                      <a:pt x="9762" y="120255"/>
                    </a:cubicBezTo>
                    <a:cubicBezTo>
                      <a:pt x="10650" y="119812"/>
                      <a:pt x="11537" y="119812"/>
                      <a:pt x="11981" y="120255"/>
                    </a:cubicBezTo>
                    <a:cubicBezTo>
                      <a:pt x="37718" y="134455"/>
                      <a:pt x="80318" y="157086"/>
                      <a:pt x="85199" y="157974"/>
                    </a:cubicBezTo>
                    <a:cubicBezTo>
                      <a:pt x="88306" y="157974"/>
                      <a:pt x="93630" y="155755"/>
                      <a:pt x="96293" y="154868"/>
                    </a:cubicBezTo>
                    <a:lnTo>
                      <a:pt x="120699" y="2219"/>
                    </a:lnTo>
                    <a:cubicBezTo>
                      <a:pt x="120699" y="887"/>
                      <a:pt x="122030" y="0"/>
                      <a:pt x="123362" y="0"/>
                    </a:cubicBezTo>
                    <a:lnTo>
                      <a:pt x="173061" y="887"/>
                    </a:lnTo>
                    <a:cubicBezTo>
                      <a:pt x="173949" y="887"/>
                      <a:pt x="174392" y="1331"/>
                      <a:pt x="174836" y="1775"/>
                    </a:cubicBezTo>
                    <a:cubicBezTo>
                      <a:pt x="175280" y="2219"/>
                      <a:pt x="175724" y="3106"/>
                      <a:pt x="175280" y="3994"/>
                    </a:cubicBezTo>
                    <a:lnTo>
                      <a:pt x="145549" y="173949"/>
                    </a:lnTo>
                    <a:lnTo>
                      <a:pt x="144218" y="182380"/>
                    </a:lnTo>
                    <a:cubicBezTo>
                      <a:pt x="136674" y="224536"/>
                      <a:pt x="110049" y="248498"/>
                      <a:pt x="71443" y="248498"/>
                    </a:cubicBezTo>
                    <a:close/>
                    <a:moveTo>
                      <a:pt x="5325" y="180161"/>
                    </a:moveTo>
                    <a:cubicBezTo>
                      <a:pt x="7100" y="216549"/>
                      <a:pt x="35500" y="244061"/>
                      <a:pt x="71887" y="244061"/>
                    </a:cubicBezTo>
                    <a:cubicBezTo>
                      <a:pt x="108274" y="244061"/>
                      <a:pt x="132236" y="221874"/>
                      <a:pt x="139336" y="181936"/>
                    </a:cubicBezTo>
                    <a:lnTo>
                      <a:pt x="140668" y="173505"/>
                    </a:lnTo>
                    <a:lnTo>
                      <a:pt x="169955" y="6656"/>
                    </a:lnTo>
                    <a:lnTo>
                      <a:pt x="125580" y="5769"/>
                    </a:lnTo>
                    <a:lnTo>
                      <a:pt x="101618" y="157530"/>
                    </a:lnTo>
                    <a:cubicBezTo>
                      <a:pt x="101618" y="158418"/>
                      <a:pt x="100730" y="159305"/>
                      <a:pt x="100287" y="159305"/>
                    </a:cubicBezTo>
                    <a:cubicBezTo>
                      <a:pt x="99399" y="159749"/>
                      <a:pt x="90968" y="163743"/>
                      <a:pt x="85643" y="163743"/>
                    </a:cubicBezTo>
                    <a:cubicBezTo>
                      <a:pt x="82093" y="163743"/>
                      <a:pt x="39937" y="141555"/>
                      <a:pt x="13312" y="126912"/>
                    </a:cubicBezTo>
                    <a:cubicBezTo>
                      <a:pt x="10650" y="136674"/>
                      <a:pt x="5769" y="163299"/>
                      <a:pt x="5769" y="173949"/>
                    </a:cubicBezTo>
                    <a:lnTo>
                      <a:pt x="5769" y="173949"/>
                    </a:lnTo>
                    <a:lnTo>
                      <a:pt x="5325" y="180161"/>
                    </a:lnTo>
                    <a:close/>
                    <a:moveTo>
                      <a:pt x="85199" y="158861"/>
                    </a:moveTo>
                    <a:lnTo>
                      <a:pt x="85199" y="158861"/>
                    </a:lnTo>
                    <a:lnTo>
                      <a:pt x="85199" y="158861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2" name="Рисунок 8">
                <a:extLst>
                  <a:ext uri="{FF2B5EF4-FFF2-40B4-BE49-F238E27FC236}">
                    <a16:creationId xmlns:a16="http://schemas.microsoft.com/office/drawing/2014/main" id="{E9E84017-A6B7-DA3D-87AF-6D38108E35A6}"/>
                  </a:ext>
                </a:extLst>
              </p:cNvPr>
              <p:cNvSpPr/>
              <p:nvPr/>
            </p:nvSpPr>
            <p:spPr>
              <a:xfrm>
                <a:off x="647701" y="6338526"/>
                <a:ext cx="20856" cy="115984"/>
              </a:xfrm>
              <a:custGeom>
                <a:avLst/>
                <a:gdLst>
                  <a:gd name="connsiteX0" fmla="*/ 0 w 20856"/>
                  <a:gd name="connsiteY0" fmla="*/ 110659 h 115984"/>
                  <a:gd name="connsiteX1" fmla="*/ 2219 w 20856"/>
                  <a:gd name="connsiteY1" fmla="*/ 84922 h 115984"/>
                  <a:gd name="connsiteX2" fmla="*/ 4881 w 20856"/>
                  <a:gd name="connsiteY2" fmla="*/ 59185 h 115984"/>
                  <a:gd name="connsiteX3" fmla="*/ 7544 w 20856"/>
                  <a:gd name="connsiteY3" fmla="*/ 33447 h 115984"/>
                  <a:gd name="connsiteX4" fmla="*/ 8875 w 20856"/>
                  <a:gd name="connsiteY4" fmla="*/ 20579 h 115984"/>
                  <a:gd name="connsiteX5" fmla="*/ 9762 w 20856"/>
                  <a:gd name="connsiteY5" fmla="*/ 13923 h 115984"/>
                  <a:gd name="connsiteX6" fmla="*/ 10650 w 20856"/>
                  <a:gd name="connsiteY6" fmla="*/ 7710 h 115984"/>
                  <a:gd name="connsiteX7" fmla="*/ 13312 w 20856"/>
                  <a:gd name="connsiteY7" fmla="*/ 12591 h 115984"/>
                  <a:gd name="connsiteX8" fmla="*/ 9762 w 20856"/>
                  <a:gd name="connsiteY8" fmla="*/ 9929 h 115984"/>
                  <a:gd name="connsiteX9" fmla="*/ 6212 w 20856"/>
                  <a:gd name="connsiteY9" fmla="*/ 7266 h 115984"/>
                  <a:gd name="connsiteX10" fmla="*/ 5769 w 20856"/>
                  <a:gd name="connsiteY10" fmla="*/ 1498 h 115984"/>
                  <a:gd name="connsiteX11" fmla="*/ 10206 w 20856"/>
                  <a:gd name="connsiteY11" fmla="*/ 166 h 115984"/>
                  <a:gd name="connsiteX12" fmla="*/ 14200 w 20856"/>
                  <a:gd name="connsiteY12" fmla="*/ 1941 h 115984"/>
                  <a:gd name="connsiteX13" fmla="*/ 18194 w 20856"/>
                  <a:gd name="connsiteY13" fmla="*/ 3716 h 115984"/>
                  <a:gd name="connsiteX14" fmla="*/ 20856 w 20856"/>
                  <a:gd name="connsiteY14" fmla="*/ 8154 h 115984"/>
                  <a:gd name="connsiteX15" fmla="*/ 20856 w 20856"/>
                  <a:gd name="connsiteY15" fmla="*/ 9041 h 115984"/>
                  <a:gd name="connsiteX16" fmla="*/ 20412 w 20856"/>
                  <a:gd name="connsiteY16" fmla="*/ 15698 h 115984"/>
                  <a:gd name="connsiteX17" fmla="*/ 19081 w 20856"/>
                  <a:gd name="connsiteY17" fmla="*/ 22354 h 115984"/>
                  <a:gd name="connsiteX18" fmla="*/ 17750 w 20856"/>
                  <a:gd name="connsiteY18" fmla="*/ 35222 h 115984"/>
                  <a:gd name="connsiteX19" fmla="*/ 14644 w 20856"/>
                  <a:gd name="connsiteY19" fmla="*/ 60960 h 115984"/>
                  <a:gd name="connsiteX20" fmla="*/ 11537 w 20856"/>
                  <a:gd name="connsiteY20" fmla="*/ 86697 h 115984"/>
                  <a:gd name="connsiteX21" fmla="*/ 7987 w 20856"/>
                  <a:gd name="connsiteY21" fmla="*/ 112434 h 115984"/>
                  <a:gd name="connsiteX22" fmla="*/ 3550 w 20856"/>
                  <a:gd name="connsiteY22" fmla="*/ 115984 h 115984"/>
                  <a:gd name="connsiteX23" fmla="*/ 0 w 20856"/>
                  <a:gd name="connsiteY23" fmla="*/ 110659 h 1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856" h="115984">
                    <a:moveTo>
                      <a:pt x="0" y="110659"/>
                    </a:moveTo>
                    <a:cubicBezTo>
                      <a:pt x="887" y="102228"/>
                      <a:pt x="1331" y="93353"/>
                      <a:pt x="2219" y="84922"/>
                    </a:cubicBezTo>
                    <a:lnTo>
                      <a:pt x="4881" y="59185"/>
                    </a:lnTo>
                    <a:cubicBezTo>
                      <a:pt x="5769" y="50754"/>
                      <a:pt x="6656" y="41879"/>
                      <a:pt x="7544" y="33447"/>
                    </a:cubicBezTo>
                    <a:lnTo>
                      <a:pt x="8875" y="20579"/>
                    </a:lnTo>
                    <a:lnTo>
                      <a:pt x="9762" y="13923"/>
                    </a:lnTo>
                    <a:cubicBezTo>
                      <a:pt x="10206" y="11704"/>
                      <a:pt x="10206" y="9485"/>
                      <a:pt x="10650" y="7710"/>
                    </a:cubicBezTo>
                    <a:lnTo>
                      <a:pt x="13312" y="12591"/>
                    </a:lnTo>
                    <a:cubicBezTo>
                      <a:pt x="11981" y="11704"/>
                      <a:pt x="10650" y="10816"/>
                      <a:pt x="9762" y="9929"/>
                    </a:cubicBezTo>
                    <a:cubicBezTo>
                      <a:pt x="8431" y="9041"/>
                      <a:pt x="7544" y="8154"/>
                      <a:pt x="6212" y="7266"/>
                    </a:cubicBezTo>
                    <a:cubicBezTo>
                      <a:pt x="4437" y="5935"/>
                      <a:pt x="4437" y="3273"/>
                      <a:pt x="5769" y="1498"/>
                    </a:cubicBezTo>
                    <a:cubicBezTo>
                      <a:pt x="7100" y="166"/>
                      <a:pt x="8875" y="-277"/>
                      <a:pt x="10206" y="166"/>
                    </a:cubicBezTo>
                    <a:cubicBezTo>
                      <a:pt x="11537" y="610"/>
                      <a:pt x="12869" y="1054"/>
                      <a:pt x="14200" y="1941"/>
                    </a:cubicBezTo>
                    <a:cubicBezTo>
                      <a:pt x="15531" y="2385"/>
                      <a:pt x="16862" y="3273"/>
                      <a:pt x="18194" y="3716"/>
                    </a:cubicBezTo>
                    <a:cubicBezTo>
                      <a:pt x="19969" y="4604"/>
                      <a:pt x="20856" y="6379"/>
                      <a:pt x="20856" y="8154"/>
                    </a:cubicBezTo>
                    <a:lnTo>
                      <a:pt x="20856" y="9041"/>
                    </a:lnTo>
                    <a:cubicBezTo>
                      <a:pt x="20856" y="11260"/>
                      <a:pt x="20412" y="13479"/>
                      <a:pt x="20412" y="15698"/>
                    </a:cubicBezTo>
                    <a:lnTo>
                      <a:pt x="19081" y="22354"/>
                    </a:lnTo>
                    <a:lnTo>
                      <a:pt x="17750" y="35222"/>
                    </a:lnTo>
                    <a:cubicBezTo>
                      <a:pt x="16862" y="43654"/>
                      <a:pt x="15975" y="52529"/>
                      <a:pt x="14644" y="60960"/>
                    </a:cubicBezTo>
                    <a:lnTo>
                      <a:pt x="11537" y="86697"/>
                    </a:lnTo>
                    <a:cubicBezTo>
                      <a:pt x="10206" y="95128"/>
                      <a:pt x="9319" y="104003"/>
                      <a:pt x="7987" y="112434"/>
                    </a:cubicBezTo>
                    <a:cubicBezTo>
                      <a:pt x="7544" y="114653"/>
                      <a:pt x="5769" y="115984"/>
                      <a:pt x="3550" y="115984"/>
                    </a:cubicBezTo>
                    <a:cubicBezTo>
                      <a:pt x="1331" y="114653"/>
                      <a:pt x="0" y="112878"/>
                      <a:pt x="0" y="110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3" name="Рисунок 8">
                <a:extLst>
                  <a:ext uri="{FF2B5EF4-FFF2-40B4-BE49-F238E27FC236}">
                    <a16:creationId xmlns:a16="http://schemas.microsoft.com/office/drawing/2014/main" id="{A49346A7-12CE-3FB4-CD81-FD34240E9C5E}"/>
                  </a:ext>
                </a:extLst>
              </p:cNvPr>
              <p:cNvSpPr/>
              <p:nvPr/>
            </p:nvSpPr>
            <p:spPr>
              <a:xfrm>
                <a:off x="645175" y="6328821"/>
                <a:ext cx="20139" cy="28508"/>
              </a:xfrm>
              <a:custGeom>
                <a:avLst/>
                <a:gdLst>
                  <a:gd name="connsiteX0" fmla="*/ 8739 w 20139"/>
                  <a:gd name="connsiteY0" fmla="*/ 28509 h 28508"/>
                  <a:gd name="connsiteX1" fmla="*/ 7407 w 20139"/>
                  <a:gd name="connsiteY1" fmla="*/ 28509 h 28508"/>
                  <a:gd name="connsiteX2" fmla="*/ 307 w 20139"/>
                  <a:gd name="connsiteY2" fmla="*/ 12534 h 28508"/>
                  <a:gd name="connsiteX3" fmla="*/ 4745 w 20139"/>
                  <a:gd name="connsiteY3" fmla="*/ 3215 h 28508"/>
                  <a:gd name="connsiteX4" fmla="*/ 12732 w 20139"/>
                  <a:gd name="connsiteY4" fmla="*/ 109 h 28508"/>
                  <a:gd name="connsiteX5" fmla="*/ 19832 w 20139"/>
                  <a:gd name="connsiteY5" fmla="*/ 16084 h 28508"/>
                  <a:gd name="connsiteX6" fmla="*/ 19832 w 20139"/>
                  <a:gd name="connsiteY6" fmla="*/ 16084 h 28508"/>
                  <a:gd name="connsiteX7" fmla="*/ 15395 w 20139"/>
                  <a:gd name="connsiteY7" fmla="*/ 25403 h 28508"/>
                  <a:gd name="connsiteX8" fmla="*/ 8739 w 20139"/>
                  <a:gd name="connsiteY8" fmla="*/ 28509 h 28508"/>
                  <a:gd name="connsiteX9" fmla="*/ 11401 w 20139"/>
                  <a:gd name="connsiteY9" fmla="*/ 3215 h 28508"/>
                  <a:gd name="connsiteX10" fmla="*/ 7407 w 20139"/>
                  <a:gd name="connsiteY10" fmla="*/ 5434 h 28508"/>
                  <a:gd name="connsiteX11" fmla="*/ 3857 w 20139"/>
                  <a:gd name="connsiteY11" fmla="*/ 12978 h 28508"/>
                  <a:gd name="connsiteX12" fmla="*/ 8295 w 20139"/>
                  <a:gd name="connsiteY12" fmla="*/ 24959 h 28508"/>
                  <a:gd name="connsiteX13" fmla="*/ 13176 w 20139"/>
                  <a:gd name="connsiteY13" fmla="*/ 22740 h 28508"/>
                  <a:gd name="connsiteX14" fmla="*/ 16726 w 20139"/>
                  <a:gd name="connsiteY14" fmla="*/ 15196 h 28508"/>
                  <a:gd name="connsiteX15" fmla="*/ 12289 w 20139"/>
                  <a:gd name="connsiteY15" fmla="*/ 3215 h 28508"/>
                  <a:gd name="connsiteX16" fmla="*/ 11401 w 20139"/>
                  <a:gd name="connsiteY16" fmla="*/ 3215 h 28508"/>
                  <a:gd name="connsiteX17" fmla="*/ 18057 w 20139"/>
                  <a:gd name="connsiteY17" fmla="*/ 15640 h 28508"/>
                  <a:gd name="connsiteX18" fmla="*/ 18057 w 20139"/>
                  <a:gd name="connsiteY18" fmla="*/ 15640 h 28508"/>
                  <a:gd name="connsiteX19" fmla="*/ 18057 w 20139"/>
                  <a:gd name="connsiteY19" fmla="*/ 15640 h 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139" h="28508">
                    <a:moveTo>
                      <a:pt x="8739" y="28509"/>
                    </a:moveTo>
                    <a:cubicBezTo>
                      <a:pt x="8295" y="28509"/>
                      <a:pt x="7851" y="28509"/>
                      <a:pt x="7407" y="28509"/>
                    </a:cubicBezTo>
                    <a:cubicBezTo>
                      <a:pt x="2082" y="27621"/>
                      <a:pt x="-1024" y="20521"/>
                      <a:pt x="307" y="12534"/>
                    </a:cubicBezTo>
                    <a:cubicBezTo>
                      <a:pt x="751" y="8984"/>
                      <a:pt x="2526" y="5434"/>
                      <a:pt x="4745" y="3215"/>
                    </a:cubicBezTo>
                    <a:cubicBezTo>
                      <a:pt x="6964" y="553"/>
                      <a:pt x="10070" y="-335"/>
                      <a:pt x="12732" y="109"/>
                    </a:cubicBezTo>
                    <a:cubicBezTo>
                      <a:pt x="18057" y="996"/>
                      <a:pt x="21164" y="8096"/>
                      <a:pt x="19832" y="16084"/>
                    </a:cubicBezTo>
                    <a:lnTo>
                      <a:pt x="19832" y="16084"/>
                    </a:lnTo>
                    <a:cubicBezTo>
                      <a:pt x="19389" y="19634"/>
                      <a:pt x="17614" y="23184"/>
                      <a:pt x="15395" y="25403"/>
                    </a:cubicBezTo>
                    <a:cubicBezTo>
                      <a:pt x="13620" y="27178"/>
                      <a:pt x="11401" y="28509"/>
                      <a:pt x="8739" y="28509"/>
                    </a:cubicBezTo>
                    <a:close/>
                    <a:moveTo>
                      <a:pt x="11401" y="3215"/>
                    </a:moveTo>
                    <a:cubicBezTo>
                      <a:pt x="10070" y="3215"/>
                      <a:pt x="8739" y="4103"/>
                      <a:pt x="7407" y="5434"/>
                    </a:cubicBezTo>
                    <a:cubicBezTo>
                      <a:pt x="5632" y="7209"/>
                      <a:pt x="4301" y="9871"/>
                      <a:pt x="3857" y="12978"/>
                    </a:cubicBezTo>
                    <a:cubicBezTo>
                      <a:pt x="2970" y="18746"/>
                      <a:pt x="4745" y="24515"/>
                      <a:pt x="8295" y="24959"/>
                    </a:cubicBezTo>
                    <a:cubicBezTo>
                      <a:pt x="10070" y="25403"/>
                      <a:pt x="11401" y="24515"/>
                      <a:pt x="13176" y="22740"/>
                    </a:cubicBezTo>
                    <a:cubicBezTo>
                      <a:pt x="14951" y="20965"/>
                      <a:pt x="16282" y="18303"/>
                      <a:pt x="16726" y="15196"/>
                    </a:cubicBezTo>
                    <a:cubicBezTo>
                      <a:pt x="17614" y="9428"/>
                      <a:pt x="15839" y="3659"/>
                      <a:pt x="12289" y="3215"/>
                    </a:cubicBezTo>
                    <a:cubicBezTo>
                      <a:pt x="11845" y="3215"/>
                      <a:pt x="11845" y="3215"/>
                      <a:pt x="11401" y="3215"/>
                    </a:cubicBezTo>
                    <a:close/>
                    <a:moveTo>
                      <a:pt x="18057" y="15640"/>
                    </a:moveTo>
                    <a:lnTo>
                      <a:pt x="18057" y="15640"/>
                    </a:lnTo>
                    <a:lnTo>
                      <a:pt x="18057" y="156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4" name="Рисунок 8">
                <a:extLst>
                  <a:ext uri="{FF2B5EF4-FFF2-40B4-BE49-F238E27FC236}">
                    <a16:creationId xmlns:a16="http://schemas.microsoft.com/office/drawing/2014/main" id="{899F5A2F-5209-5CE3-368C-3F9BA9B54B9F}"/>
                  </a:ext>
                </a:extLst>
              </p:cNvPr>
              <p:cNvSpPr/>
              <p:nvPr/>
            </p:nvSpPr>
            <p:spPr>
              <a:xfrm>
                <a:off x="628620" y="6201453"/>
                <a:ext cx="65230" cy="33401"/>
              </a:xfrm>
              <a:custGeom>
                <a:avLst/>
                <a:gdLst>
                  <a:gd name="connsiteX0" fmla="*/ 62125 w 65230"/>
                  <a:gd name="connsiteY0" fmla="*/ 33402 h 33401"/>
                  <a:gd name="connsiteX1" fmla="*/ 62125 w 65230"/>
                  <a:gd name="connsiteY1" fmla="*/ 33402 h 33401"/>
                  <a:gd name="connsiteX2" fmla="*/ 887 w 65230"/>
                  <a:gd name="connsiteY2" fmla="*/ 11658 h 33401"/>
                  <a:gd name="connsiteX3" fmla="*/ 0 w 65230"/>
                  <a:gd name="connsiteY3" fmla="*/ 10327 h 33401"/>
                  <a:gd name="connsiteX4" fmla="*/ 1331 w 65230"/>
                  <a:gd name="connsiteY4" fmla="*/ 1008 h 33401"/>
                  <a:gd name="connsiteX5" fmla="*/ 2662 w 65230"/>
                  <a:gd name="connsiteY5" fmla="*/ 121 h 33401"/>
                  <a:gd name="connsiteX6" fmla="*/ 16419 w 65230"/>
                  <a:gd name="connsiteY6" fmla="*/ 1452 h 33401"/>
                  <a:gd name="connsiteX7" fmla="*/ 16862 w 65230"/>
                  <a:gd name="connsiteY7" fmla="*/ 1452 h 33401"/>
                  <a:gd name="connsiteX8" fmla="*/ 64343 w 65230"/>
                  <a:gd name="connsiteY8" fmla="*/ 18315 h 33401"/>
                  <a:gd name="connsiteX9" fmla="*/ 65231 w 65230"/>
                  <a:gd name="connsiteY9" fmla="*/ 19646 h 33401"/>
                  <a:gd name="connsiteX10" fmla="*/ 63012 w 65230"/>
                  <a:gd name="connsiteY10" fmla="*/ 32514 h 33401"/>
                  <a:gd name="connsiteX11" fmla="*/ 62125 w 65230"/>
                  <a:gd name="connsiteY11" fmla="*/ 33402 h 33401"/>
                  <a:gd name="connsiteX12" fmla="*/ 62125 w 65230"/>
                  <a:gd name="connsiteY12" fmla="*/ 33402 h 33401"/>
                  <a:gd name="connsiteX13" fmla="*/ 2662 w 65230"/>
                  <a:gd name="connsiteY13" fmla="*/ 9440 h 33401"/>
                  <a:gd name="connsiteX14" fmla="*/ 60793 w 65230"/>
                  <a:gd name="connsiteY14" fmla="*/ 30296 h 33401"/>
                  <a:gd name="connsiteX15" fmla="*/ 62568 w 65230"/>
                  <a:gd name="connsiteY15" fmla="*/ 20090 h 33401"/>
                  <a:gd name="connsiteX16" fmla="*/ 15975 w 65230"/>
                  <a:gd name="connsiteY16" fmla="*/ 3671 h 33401"/>
                  <a:gd name="connsiteX17" fmla="*/ 3550 w 65230"/>
                  <a:gd name="connsiteY17" fmla="*/ 2340 h 33401"/>
                  <a:gd name="connsiteX18" fmla="*/ 2662 w 65230"/>
                  <a:gd name="connsiteY18" fmla="*/ 9440 h 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230" h="33401">
                    <a:moveTo>
                      <a:pt x="62125" y="33402"/>
                    </a:moveTo>
                    <a:cubicBezTo>
                      <a:pt x="61681" y="33402"/>
                      <a:pt x="61681" y="33402"/>
                      <a:pt x="62125" y="33402"/>
                    </a:cubicBezTo>
                    <a:lnTo>
                      <a:pt x="887" y="11658"/>
                    </a:lnTo>
                    <a:cubicBezTo>
                      <a:pt x="444" y="11658"/>
                      <a:pt x="0" y="10771"/>
                      <a:pt x="0" y="10327"/>
                    </a:cubicBezTo>
                    <a:lnTo>
                      <a:pt x="1331" y="1008"/>
                    </a:lnTo>
                    <a:cubicBezTo>
                      <a:pt x="1331" y="565"/>
                      <a:pt x="2219" y="-323"/>
                      <a:pt x="2662" y="121"/>
                    </a:cubicBezTo>
                    <a:lnTo>
                      <a:pt x="16419" y="1452"/>
                    </a:lnTo>
                    <a:cubicBezTo>
                      <a:pt x="16419" y="1452"/>
                      <a:pt x="16419" y="1452"/>
                      <a:pt x="16862" y="1452"/>
                    </a:cubicBezTo>
                    <a:lnTo>
                      <a:pt x="64343" y="18315"/>
                    </a:lnTo>
                    <a:cubicBezTo>
                      <a:pt x="64787" y="18315"/>
                      <a:pt x="65231" y="19202"/>
                      <a:pt x="65231" y="19646"/>
                    </a:cubicBezTo>
                    <a:lnTo>
                      <a:pt x="63012" y="32514"/>
                    </a:lnTo>
                    <a:cubicBezTo>
                      <a:pt x="63012" y="32958"/>
                      <a:pt x="62568" y="33402"/>
                      <a:pt x="62125" y="33402"/>
                    </a:cubicBezTo>
                    <a:cubicBezTo>
                      <a:pt x="62568" y="33402"/>
                      <a:pt x="62125" y="33402"/>
                      <a:pt x="62125" y="33402"/>
                    </a:cubicBezTo>
                    <a:close/>
                    <a:moveTo>
                      <a:pt x="2662" y="9440"/>
                    </a:moveTo>
                    <a:lnTo>
                      <a:pt x="60793" y="30296"/>
                    </a:lnTo>
                    <a:lnTo>
                      <a:pt x="62568" y="20090"/>
                    </a:lnTo>
                    <a:lnTo>
                      <a:pt x="15975" y="3671"/>
                    </a:lnTo>
                    <a:lnTo>
                      <a:pt x="3550" y="2340"/>
                    </a:lnTo>
                    <a:lnTo>
                      <a:pt x="2662" y="94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5" name="Рисунок 8">
                <a:extLst>
                  <a:ext uri="{FF2B5EF4-FFF2-40B4-BE49-F238E27FC236}">
                    <a16:creationId xmlns:a16="http://schemas.microsoft.com/office/drawing/2014/main" id="{CD7D7BEA-295C-AE31-F24F-4931B1483E03}"/>
                  </a:ext>
                </a:extLst>
              </p:cNvPr>
              <p:cNvSpPr/>
              <p:nvPr/>
            </p:nvSpPr>
            <p:spPr>
              <a:xfrm>
                <a:off x="628176" y="6201131"/>
                <a:ext cx="50261" cy="28843"/>
              </a:xfrm>
              <a:custGeom>
                <a:avLst/>
                <a:gdLst>
                  <a:gd name="connsiteX0" fmla="*/ 46593 w 50261"/>
                  <a:gd name="connsiteY0" fmla="*/ 28844 h 28843"/>
                  <a:gd name="connsiteX1" fmla="*/ 46593 w 50261"/>
                  <a:gd name="connsiteY1" fmla="*/ 28844 h 28843"/>
                  <a:gd name="connsiteX2" fmla="*/ 1331 w 50261"/>
                  <a:gd name="connsiteY2" fmla="*/ 11981 h 28843"/>
                  <a:gd name="connsiteX3" fmla="*/ 0 w 50261"/>
                  <a:gd name="connsiteY3" fmla="*/ 9762 h 28843"/>
                  <a:gd name="connsiteX4" fmla="*/ 1331 w 50261"/>
                  <a:gd name="connsiteY4" fmla="*/ 1331 h 28843"/>
                  <a:gd name="connsiteX5" fmla="*/ 2219 w 50261"/>
                  <a:gd name="connsiteY5" fmla="*/ 0 h 28843"/>
                  <a:gd name="connsiteX6" fmla="*/ 3994 w 50261"/>
                  <a:gd name="connsiteY6" fmla="*/ 0 h 28843"/>
                  <a:gd name="connsiteX7" fmla="*/ 48812 w 50261"/>
                  <a:gd name="connsiteY7" fmla="*/ 16419 h 28843"/>
                  <a:gd name="connsiteX8" fmla="*/ 50143 w 50261"/>
                  <a:gd name="connsiteY8" fmla="*/ 18637 h 28843"/>
                  <a:gd name="connsiteX9" fmla="*/ 48368 w 50261"/>
                  <a:gd name="connsiteY9" fmla="*/ 27069 h 28843"/>
                  <a:gd name="connsiteX10" fmla="*/ 47481 w 50261"/>
                  <a:gd name="connsiteY10" fmla="*/ 28400 h 28843"/>
                  <a:gd name="connsiteX11" fmla="*/ 46593 w 50261"/>
                  <a:gd name="connsiteY11" fmla="*/ 28844 h 28843"/>
                  <a:gd name="connsiteX12" fmla="*/ 3994 w 50261"/>
                  <a:gd name="connsiteY12" fmla="*/ 9319 h 28843"/>
                  <a:gd name="connsiteX13" fmla="*/ 45262 w 50261"/>
                  <a:gd name="connsiteY13" fmla="*/ 24406 h 28843"/>
                  <a:gd name="connsiteX14" fmla="*/ 46150 w 50261"/>
                  <a:gd name="connsiteY14" fmla="*/ 19969 h 28843"/>
                  <a:gd name="connsiteX15" fmla="*/ 4881 w 50261"/>
                  <a:gd name="connsiteY15" fmla="*/ 4437 h 28843"/>
                  <a:gd name="connsiteX16" fmla="*/ 3994 w 50261"/>
                  <a:gd name="connsiteY16" fmla="*/ 9319 h 28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61" h="28843">
                    <a:moveTo>
                      <a:pt x="46593" y="28844"/>
                    </a:moveTo>
                    <a:lnTo>
                      <a:pt x="46593" y="28844"/>
                    </a:lnTo>
                    <a:lnTo>
                      <a:pt x="1331" y="11981"/>
                    </a:lnTo>
                    <a:cubicBezTo>
                      <a:pt x="444" y="11537"/>
                      <a:pt x="0" y="10650"/>
                      <a:pt x="0" y="9762"/>
                    </a:cubicBezTo>
                    <a:lnTo>
                      <a:pt x="1331" y="1331"/>
                    </a:lnTo>
                    <a:cubicBezTo>
                      <a:pt x="1331" y="887"/>
                      <a:pt x="1775" y="444"/>
                      <a:pt x="2219" y="0"/>
                    </a:cubicBezTo>
                    <a:cubicBezTo>
                      <a:pt x="3106" y="0"/>
                      <a:pt x="3550" y="0"/>
                      <a:pt x="3994" y="0"/>
                    </a:cubicBezTo>
                    <a:lnTo>
                      <a:pt x="48812" y="16419"/>
                    </a:lnTo>
                    <a:cubicBezTo>
                      <a:pt x="49700" y="16862"/>
                      <a:pt x="50587" y="17750"/>
                      <a:pt x="50143" y="18637"/>
                    </a:cubicBezTo>
                    <a:lnTo>
                      <a:pt x="48368" y="27069"/>
                    </a:lnTo>
                    <a:cubicBezTo>
                      <a:pt x="48368" y="27512"/>
                      <a:pt x="47925" y="27956"/>
                      <a:pt x="47481" y="28400"/>
                    </a:cubicBezTo>
                    <a:cubicBezTo>
                      <a:pt x="47481" y="28400"/>
                      <a:pt x="47037" y="28844"/>
                      <a:pt x="46593" y="28844"/>
                    </a:cubicBezTo>
                    <a:close/>
                    <a:moveTo>
                      <a:pt x="3994" y="9319"/>
                    </a:moveTo>
                    <a:lnTo>
                      <a:pt x="45262" y="24406"/>
                    </a:lnTo>
                    <a:lnTo>
                      <a:pt x="46150" y="19969"/>
                    </a:lnTo>
                    <a:lnTo>
                      <a:pt x="4881" y="4437"/>
                    </a:lnTo>
                    <a:lnTo>
                      <a:pt x="3994" y="9319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6" name="Рисунок 8">
                <a:extLst>
                  <a:ext uri="{FF2B5EF4-FFF2-40B4-BE49-F238E27FC236}">
                    <a16:creationId xmlns:a16="http://schemas.microsoft.com/office/drawing/2014/main" id="{A7DF096B-C1E2-24F2-0BB1-AB2622A8B55D}"/>
                  </a:ext>
                </a:extLst>
              </p:cNvPr>
              <p:cNvGrpSpPr/>
              <p:nvPr/>
            </p:nvGrpSpPr>
            <p:grpSpPr>
              <a:xfrm>
                <a:off x="675483" y="6217819"/>
                <a:ext cx="18098" cy="5055"/>
                <a:chOff x="675483" y="6217819"/>
                <a:chExt cx="18098" cy="5055"/>
              </a:xfrm>
              <a:solidFill>
                <a:srgbClr val="FFFFFF"/>
              </a:solidFill>
            </p:grpSpPr>
            <p:sp>
              <p:nvSpPr>
                <p:cNvPr id="59" name="Рисунок 8">
                  <a:extLst>
                    <a:ext uri="{FF2B5EF4-FFF2-40B4-BE49-F238E27FC236}">
                      <a16:creationId xmlns:a16="http://schemas.microsoft.com/office/drawing/2014/main" id="{BAB680E3-A2AC-2B68-32A7-3C77167B95E8}"/>
                    </a:ext>
                  </a:extLst>
                </p:cNvPr>
                <p:cNvSpPr/>
                <p:nvPr/>
              </p:nvSpPr>
              <p:spPr>
                <a:xfrm>
                  <a:off x="676544" y="6218880"/>
                  <a:ext cx="15531" cy="2662"/>
                </a:xfrm>
                <a:custGeom>
                  <a:avLst/>
                  <a:gdLst>
                    <a:gd name="connsiteX0" fmla="*/ 0 w 15531"/>
                    <a:gd name="connsiteY0" fmla="*/ 0 h 2662"/>
                    <a:gd name="connsiteX1" fmla="*/ 15531 w 15531"/>
                    <a:gd name="connsiteY1" fmla="*/ 2662 h 2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31" h="2662">
                      <a:moveTo>
                        <a:pt x="0" y="0"/>
                      </a:moveTo>
                      <a:lnTo>
                        <a:pt x="15531" y="2662"/>
                      </a:lnTo>
                    </a:path>
                  </a:pathLst>
                </a:custGeom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0" name="Рисунок 8">
                  <a:extLst>
                    <a:ext uri="{FF2B5EF4-FFF2-40B4-BE49-F238E27FC236}">
                      <a16:creationId xmlns:a16="http://schemas.microsoft.com/office/drawing/2014/main" id="{ABB92755-FC11-13B8-E42B-8CF138BF59A6}"/>
                    </a:ext>
                  </a:extLst>
                </p:cNvPr>
                <p:cNvSpPr/>
                <p:nvPr/>
              </p:nvSpPr>
              <p:spPr>
                <a:xfrm>
                  <a:off x="675483" y="6217819"/>
                  <a:ext cx="18098" cy="5055"/>
                </a:xfrm>
                <a:custGeom>
                  <a:avLst/>
                  <a:gdLst>
                    <a:gd name="connsiteX0" fmla="*/ 16593 w 18098"/>
                    <a:gd name="connsiteY0" fmla="*/ 5055 h 5055"/>
                    <a:gd name="connsiteX1" fmla="*/ 16593 w 18098"/>
                    <a:gd name="connsiteY1" fmla="*/ 5055 h 5055"/>
                    <a:gd name="connsiteX2" fmla="*/ 1062 w 18098"/>
                    <a:gd name="connsiteY2" fmla="*/ 2393 h 5055"/>
                    <a:gd name="connsiteX3" fmla="*/ 174 w 18098"/>
                    <a:gd name="connsiteY3" fmla="*/ 1062 h 5055"/>
                    <a:gd name="connsiteX4" fmla="*/ 1505 w 18098"/>
                    <a:gd name="connsiteY4" fmla="*/ 174 h 5055"/>
                    <a:gd name="connsiteX5" fmla="*/ 17036 w 18098"/>
                    <a:gd name="connsiteY5" fmla="*/ 2837 h 5055"/>
                    <a:gd name="connsiteX6" fmla="*/ 17924 w 18098"/>
                    <a:gd name="connsiteY6" fmla="*/ 4168 h 5055"/>
                    <a:gd name="connsiteX7" fmla="*/ 16593 w 18098"/>
                    <a:gd name="connsiteY7" fmla="*/ 5055 h 5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98" h="5055">
                      <a:moveTo>
                        <a:pt x="16593" y="5055"/>
                      </a:moveTo>
                      <a:lnTo>
                        <a:pt x="16593" y="5055"/>
                      </a:lnTo>
                      <a:lnTo>
                        <a:pt x="1062" y="2393"/>
                      </a:lnTo>
                      <a:cubicBezTo>
                        <a:pt x="174" y="2393"/>
                        <a:pt x="-270" y="1505"/>
                        <a:pt x="174" y="1062"/>
                      </a:cubicBezTo>
                      <a:cubicBezTo>
                        <a:pt x="174" y="174"/>
                        <a:pt x="1062" y="-270"/>
                        <a:pt x="1505" y="174"/>
                      </a:cubicBezTo>
                      <a:lnTo>
                        <a:pt x="17036" y="2837"/>
                      </a:lnTo>
                      <a:cubicBezTo>
                        <a:pt x="17924" y="2837"/>
                        <a:pt x="18368" y="3724"/>
                        <a:pt x="17924" y="4168"/>
                      </a:cubicBezTo>
                      <a:cubicBezTo>
                        <a:pt x="17480" y="4612"/>
                        <a:pt x="17036" y="5055"/>
                        <a:pt x="16593" y="5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7" name="Рисунок 8">
                <a:extLst>
                  <a:ext uri="{FF2B5EF4-FFF2-40B4-BE49-F238E27FC236}">
                    <a16:creationId xmlns:a16="http://schemas.microsoft.com/office/drawing/2014/main" id="{9F1A745D-F9B1-03AF-B32E-F326B48E2C49}"/>
                  </a:ext>
                </a:extLst>
              </p:cNvPr>
              <p:cNvSpPr/>
              <p:nvPr/>
            </p:nvSpPr>
            <p:spPr>
              <a:xfrm>
                <a:off x="542089" y="6348898"/>
                <a:ext cx="76768" cy="39937"/>
              </a:xfrm>
              <a:custGeom>
                <a:avLst/>
                <a:gdLst>
                  <a:gd name="connsiteX0" fmla="*/ 75437 w 76768"/>
                  <a:gd name="connsiteY0" fmla="*/ 39937 h 39937"/>
                  <a:gd name="connsiteX1" fmla="*/ 74549 w 76768"/>
                  <a:gd name="connsiteY1" fmla="*/ 39937 h 39937"/>
                  <a:gd name="connsiteX2" fmla="*/ 887 w 76768"/>
                  <a:gd name="connsiteY2" fmla="*/ 3106 h 39937"/>
                  <a:gd name="connsiteX3" fmla="*/ 0 w 76768"/>
                  <a:gd name="connsiteY3" fmla="*/ 887 h 39937"/>
                  <a:gd name="connsiteX4" fmla="*/ 2219 w 76768"/>
                  <a:gd name="connsiteY4" fmla="*/ 0 h 39937"/>
                  <a:gd name="connsiteX5" fmla="*/ 75881 w 76768"/>
                  <a:gd name="connsiteY5" fmla="*/ 36831 h 39937"/>
                  <a:gd name="connsiteX6" fmla="*/ 76768 w 76768"/>
                  <a:gd name="connsiteY6" fmla="*/ 39050 h 39937"/>
                  <a:gd name="connsiteX7" fmla="*/ 75437 w 76768"/>
                  <a:gd name="connsiteY7" fmla="*/ 39937 h 3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768" h="39937">
                    <a:moveTo>
                      <a:pt x="75437" y="39937"/>
                    </a:moveTo>
                    <a:cubicBezTo>
                      <a:pt x="74993" y="39937"/>
                      <a:pt x="74993" y="39937"/>
                      <a:pt x="74549" y="39937"/>
                    </a:cubicBezTo>
                    <a:lnTo>
                      <a:pt x="887" y="3106"/>
                    </a:lnTo>
                    <a:cubicBezTo>
                      <a:pt x="0" y="2662"/>
                      <a:pt x="0" y="1775"/>
                      <a:pt x="0" y="887"/>
                    </a:cubicBezTo>
                    <a:cubicBezTo>
                      <a:pt x="444" y="0"/>
                      <a:pt x="1331" y="0"/>
                      <a:pt x="2219" y="0"/>
                    </a:cubicBezTo>
                    <a:lnTo>
                      <a:pt x="75881" y="36831"/>
                    </a:lnTo>
                    <a:cubicBezTo>
                      <a:pt x="76768" y="37275"/>
                      <a:pt x="76768" y="38162"/>
                      <a:pt x="76768" y="39050"/>
                    </a:cubicBezTo>
                    <a:cubicBezTo>
                      <a:pt x="76324" y="39493"/>
                      <a:pt x="75881" y="39937"/>
                      <a:pt x="75437" y="399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8" name="Рисунок 8">
                <a:extLst>
                  <a:ext uri="{FF2B5EF4-FFF2-40B4-BE49-F238E27FC236}">
                    <a16:creationId xmlns:a16="http://schemas.microsoft.com/office/drawing/2014/main" id="{EB9C816F-02BB-B142-3E4A-2FB153DAA678}"/>
                  </a:ext>
                </a:extLst>
              </p:cNvPr>
              <p:cNvSpPr/>
              <p:nvPr/>
            </p:nvSpPr>
            <p:spPr>
              <a:xfrm>
                <a:off x="597835" y="6396823"/>
                <a:ext cx="25133" cy="81649"/>
              </a:xfrm>
              <a:custGeom>
                <a:avLst/>
                <a:gdLst>
                  <a:gd name="connsiteX0" fmla="*/ 23685 w 25133"/>
                  <a:gd name="connsiteY0" fmla="*/ 81649 h 81649"/>
                  <a:gd name="connsiteX1" fmla="*/ 23685 w 25133"/>
                  <a:gd name="connsiteY1" fmla="*/ 81649 h 81649"/>
                  <a:gd name="connsiteX2" fmla="*/ 166 w 25133"/>
                  <a:gd name="connsiteY2" fmla="*/ 56356 h 81649"/>
                  <a:gd name="connsiteX3" fmla="*/ 6378 w 25133"/>
                  <a:gd name="connsiteY3" fmla="*/ 1331 h 81649"/>
                  <a:gd name="connsiteX4" fmla="*/ 8153 w 25133"/>
                  <a:gd name="connsiteY4" fmla="*/ 0 h 81649"/>
                  <a:gd name="connsiteX5" fmla="*/ 9485 w 25133"/>
                  <a:gd name="connsiteY5" fmla="*/ 1775 h 81649"/>
                  <a:gd name="connsiteX6" fmla="*/ 3272 w 25133"/>
                  <a:gd name="connsiteY6" fmla="*/ 55912 h 81649"/>
                  <a:gd name="connsiteX7" fmla="*/ 23685 w 25133"/>
                  <a:gd name="connsiteY7" fmla="*/ 78099 h 81649"/>
                  <a:gd name="connsiteX8" fmla="*/ 25016 w 25133"/>
                  <a:gd name="connsiteY8" fmla="*/ 79874 h 81649"/>
                  <a:gd name="connsiteX9" fmla="*/ 23685 w 25133"/>
                  <a:gd name="connsiteY9" fmla="*/ 81649 h 8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33" h="81649">
                    <a:moveTo>
                      <a:pt x="23685" y="81649"/>
                    </a:moveTo>
                    <a:cubicBezTo>
                      <a:pt x="23241" y="81649"/>
                      <a:pt x="23241" y="81649"/>
                      <a:pt x="23685" y="81649"/>
                    </a:cubicBezTo>
                    <a:cubicBezTo>
                      <a:pt x="23241" y="81649"/>
                      <a:pt x="2385" y="78543"/>
                      <a:pt x="166" y="56356"/>
                    </a:cubicBezTo>
                    <a:cubicBezTo>
                      <a:pt x="-1165" y="43487"/>
                      <a:pt x="5935" y="3106"/>
                      <a:pt x="6378" y="1331"/>
                    </a:cubicBezTo>
                    <a:cubicBezTo>
                      <a:pt x="6378" y="444"/>
                      <a:pt x="7266" y="0"/>
                      <a:pt x="8153" y="0"/>
                    </a:cubicBezTo>
                    <a:cubicBezTo>
                      <a:pt x="9041" y="0"/>
                      <a:pt x="9485" y="887"/>
                      <a:pt x="9485" y="1775"/>
                    </a:cubicBezTo>
                    <a:cubicBezTo>
                      <a:pt x="9485" y="2219"/>
                      <a:pt x="2385" y="43487"/>
                      <a:pt x="3272" y="55912"/>
                    </a:cubicBezTo>
                    <a:cubicBezTo>
                      <a:pt x="5047" y="75437"/>
                      <a:pt x="22797" y="78099"/>
                      <a:pt x="23685" y="78099"/>
                    </a:cubicBezTo>
                    <a:cubicBezTo>
                      <a:pt x="24572" y="78099"/>
                      <a:pt x="25460" y="78987"/>
                      <a:pt x="25016" y="79874"/>
                    </a:cubicBezTo>
                    <a:cubicBezTo>
                      <a:pt x="25016" y="81206"/>
                      <a:pt x="24128" y="81649"/>
                      <a:pt x="23685" y="816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641634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B266DA-FD64-18B9-50E7-F5DCA0974D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B28ED19C-A28B-8CE9-735D-8A266D72BA0F}"/>
              </a:ext>
            </a:extLst>
          </p:cNvPr>
          <p:cNvSpPr/>
          <p:nvPr/>
        </p:nvSpPr>
        <p:spPr>
          <a:xfrm>
            <a:off x="4385500" y="1"/>
            <a:ext cx="373001" cy="404122"/>
          </a:xfrm>
          <a:prstGeom prst="rect">
            <a:avLst/>
          </a:prstGeom>
          <a:solidFill>
            <a:srgbClr val="F5C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57F374-C882-6505-18DF-4E5833870D48}"/>
              </a:ext>
            </a:extLst>
          </p:cNvPr>
          <p:cNvSpPr txBox="1"/>
          <p:nvPr/>
        </p:nvSpPr>
        <p:spPr>
          <a:xfrm>
            <a:off x="266135" y="411510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5C92A"/>
                </a:solidFill>
                <a:latin typeface="PT Sans" panose="020B0503020203020204" pitchFamily="34" charset="-52"/>
              </a:rPr>
              <a:t>О чем я не буду говорить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19D0CA-EB0A-5380-6668-24D1AE1CA013}"/>
              </a:ext>
            </a:extLst>
          </p:cNvPr>
          <p:cNvSpPr txBox="1"/>
          <p:nvPr/>
        </p:nvSpPr>
        <p:spPr>
          <a:xfrm>
            <a:off x="395536" y="1187399"/>
            <a:ext cx="864096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1"/>
                </a:solidFill>
                <a:latin typeface="PT Sans" panose="020B0503020203020204" pitchFamily="34" charset="0"/>
              </a:rPr>
              <a:t>Старайтесь избегать коммутаторов С</a:t>
            </a:r>
            <a:r>
              <a:rPr lang="en-US" sz="2000" dirty="0">
                <a:solidFill>
                  <a:schemeClr val="bg1"/>
                </a:solidFill>
                <a:latin typeface="PT Sans" panose="020B0503020203020204" pitchFamily="34" charset="0"/>
              </a:rPr>
              <a:t>RS1XX </a:t>
            </a:r>
            <a:r>
              <a:rPr lang="ru-RU" sz="2000" dirty="0">
                <a:solidFill>
                  <a:schemeClr val="bg1"/>
                </a:solidFill>
                <a:latin typeface="PT Sans" panose="020B0503020203020204" pitchFamily="34" charset="0"/>
              </a:rPr>
              <a:t>и </a:t>
            </a:r>
            <a:r>
              <a:rPr lang="en-US" sz="2000" dirty="0">
                <a:solidFill>
                  <a:schemeClr val="bg1"/>
                </a:solidFill>
                <a:latin typeface="PT Sans" panose="020B0503020203020204" pitchFamily="34" charset="0"/>
              </a:rPr>
              <a:t>CRS2XX </a:t>
            </a:r>
          </a:p>
          <a:p>
            <a:pPr marL="285750" indent="-285750" algn="l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1"/>
                </a:solidFill>
                <a:latin typeface="PT Sans" panose="020B0503020203020204" pitchFamily="34" charset="0"/>
              </a:rPr>
              <a:t>Не покупайте в корпоративные проекты коммутаторы только на </a:t>
            </a:r>
            <a:r>
              <a:rPr lang="en-US" sz="2000" dirty="0" err="1">
                <a:solidFill>
                  <a:schemeClr val="bg1"/>
                </a:solidFill>
                <a:latin typeface="PT Sans" panose="020B0503020203020204" pitchFamily="34" charset="0"/>
              </a:rPr>
              <a:t>SwOS</a:t>
            </a:r>
            <a:r>
              <a:rPr lang="en-US" sz="2000" dirty="0">
                <a:solidFill>
                  <a:schemeClr val="bg1"/>
                </a:solidFill>
                <a:latin typeface="PT Sans" panose="020B0503020203020204" pitchFamily="34" charset="0"/>
              </a:rPr>
              <a:t> – CCS3XX</a:t>
            </a:r>
            <a:endParaRPr lang="ru-RU" sz="2000" dirty="0">
              <a:solidFill>
                <a:schemeClr val="bg1"/>
              </a:solidFill>
              <a:latin typeface="PT Sans" panose="020B0503020203020204" pitchFamily="34" charset="0"/>
            </a:endParaRPr>
          </a:p>
          <a:p>
            <a:pPr marL="285750" indent="-285750" algn="l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1"/>
                </a:solidFill>
                <a:latin typeface="PT Sans" panose="020B0503020203020204" pitchFamily="34" charset="0"/>
              </a:rPr>
              <a:t>Не буду говорить о </a:t>
            </a:r>
            <a:r>
              <a:rPr lang="en-US" sz="2000" dirty="0">
                <a:solidFill>
                  <a:schemeClr val="bg1"/>
                </a:solidFill>
                <a:latin typeface="PT Sans" panose="020B0503020203020204" pitchFamily="34" charset="0"/>
              </a:rPr>
              <a:t>CCR1XXX </a:t>
            </a:r>
            <a:r>
              <a:rPr lang="ru-RU" sz="2000" dirty="0">
                <a:solidFill>
                  <a:schemeClr val="bg1"/>
                </a:solidFill>
                <a:latin typeface="PT Sans" panose="020B0503020203020204" pitchFamily="34" charset="0"/>
              </a:rPr>
              <a:t>и </a:t>
            </a:r>
            <a:r>
              <a:rPr lang="en-US" sz="2000" dirty="0">
                <a:solidFill>
                  <a:schemeClr val="bg1"/>
                </a:solidFill>
                <a:latin typeface="PT Sans" panose="020B0503020203020204" pitchFamily="34" charset="0"/>
              </a:rPr>
              <a:t>CCR2004</a:t>
            </a:r>
          </a:p>
          <a:p>
            <a:pPr marL="285750" indent="-285750" algn="l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1"/>
                </a:solidFill>
                <a:latin typeface="PT Sans" panose="020B0503020203020204" pitchFamily="34" charset="0"/>
              </a:rPr>
              <a:t>Так же этот доклад не относится к </a:t>
            </a:r>
            <a:r>
              <a:rPr lang="en-US" sz="2000" dirty="0">
                <a:solidFill>
                  <a:schemeClr val="bg1"/>
                </a:solidFill>
                <a:latin typeface="PT Sans" panose="020B0503020203020204" pitchFamily="34" charset="0"/>
              </a:rPr>
              <a:t>SOHO </a:t>
            </a:r>
            <a:r>
              <a:rPr lang="ru-RU" sz="2000" dirty="0">
                <a:solidFill>
                  <a:schemeClr val="bg1"/>
                </a:solidFill>
                <a:latin typeface="PT Sans" panose="020B0503020203020204" pitchFamily="34" charset="0"/>
              </a:rPr>
              <a:t>устройствам </a:t>
            </a:r>
            <a:r>
              <a:rPr lang="en-US" sz="2000" dirty="0" err="1">
                <a:solidFill>
                  <a:schemeClr val="bg1"/>
                </a:solidFill>
                <a:latin typeface="PT Sans" panose="020B0503020203020204" pitchFamily="34" charset="0"/>
              </a:rPr>
              <a:t>MikroTik</a:t>
            </a:r>
            <a:endParaRPr lang="ru-RU" sz="2000" dirty="0">
              <a:solidFill>
                <a:schemeClr val="bg1"/>
              </a:solidFill>
              <a:latin typeface="PT Sans" panose="020B0503020203020204" pitchFamily="34" charset="0"/>
            </a:endParaRPr>
          </a:p>
          <a:p>
            <a:pPr marL="285750" indent="-285750" algn="l">
              <a:spcAft>
                <a:spcPts val="1800"/>
              </a:spcAft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B93EC06E-7B92-E0A3-CFCF-6E1029CECDB6}"/>
              </a:ext>
            </a:extLst>
          </p:cNvPr>
          <p:cNvGrpSpPr/>
          <p:nvPr/>
        </p:nvGrpSpPr>
        <p:grpSpPr>
          <a:xfrm>
            <a:off x="7545805" y="4505679"/>
            <a:ext cx="1361290" cy="436808"/>
            <a:chOff x="309271" y="4505679"/>
            <a:chExt cx="1361290" cy="436808"/>
          </a:xfrm>
        </p:grpSpPr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424AE7EF-37FA-C912-5C4C-C1BA55D6B1FD}"/>
                </a:ext>
              </a:extLst>
            </p:cNvPr>
            <p:cNvGrpSpPr/>
            <p:nvPr/>
          </p:nvGrpSpPr>
          <p:grpSpPr>
            <a:xfrm>
              <a:off x="548138" y="4515754"/>
              <a:ext cx="1122423" cy="416659"/>
              <a:chOff x="911424" y="6309320"/>
              <a:chExt cx="1122423" cy="416659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63A82BA7-77E8-A60D-C086-61623C131C7A}"/>
                  </a:ext>
                </a:extLst>
              </p:cNvPr>
              <p:cNvSpPr txBox="1"/>
              <p:nvPr/>
            </p:nvSpPr>
            <p:spPr>
              <a:xfrm>
                <a:off x="911424" y="6309320"/>
                <a:ext cx="1122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i="0" dirty="0">
                    <a:solidFill>
                      <a:srgbClr val="F5C92A"/>
                    </a:solidFill>
                    <a:effectLst/>
                    <a:latin typeface="Roboto" pitchFamily="2" charset="0"/>
                  </a:rPr>
                  <a:t>LINKMEETUP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7BDEB3E9-D0B1-4046-956E-833F6124F145}"/>
                  </a:ext>
                </a:extLst>
              </p:cNvPr>
              <p:cNvSpPr txBox="1"/>
              <p:nvPr/>
            </p:nvSpPr>
            <p:spPr>
              <a:xfrm>
                <a:off x="911424" y="6541313"/>
                <a:ext cx="1114729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" spc="80" dirty="0">
                    <a:solidFill>
                      <a:schemeClr val="bg1"/>
                    </a:solidFill>
                    <a:latin typeface="Roboto" pitchFamily="2" charset="0"/>
                    <a:ea typeface="Roboto" pitchFamily="2" charset="0"/>
                  </a:rPr>
                  <a:t>МИТАП ОТ IT ДЛЯ IT</a:t>
                </a:r>
                <a:endParaRPr lang="en-US" sz="600" spc="80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endParaRPr>
              </a:p>
            </p:txBody>
          </p:sp>
        </p:grpSp>
        <p:grpSp>
          <p:nvGrpSpPr>
            <p:cNvPr id="42" name="Рисунок 8">
              <a:extLst>
                <a:ext uri="{FF2B5EF4-FFF2-40B4-BE49-F238E27FC236}">
                  <a16:creationId xmlns:a16="http://schemas.microsoft.com/office/drawing/2014/main" id="{DC3C2251-7770-9671-F26B-5C7FADCE0381}"/>
                </a:ext>
              </a:extLst>
            </p:cNvPr>
            <p:cNvGrpSpPr/>
            <p:nvPr/>
          </p:nvGrpSpPr>
          <p:grpSpPr>
            <a:xfrm>
              <a:off x="309271" y="4505679"/>
              <a:ext cx="238959" cy="436808"/>
              <a:chOff x="505258" y="6201131"/>
              <a:chExt cx="247610" cy="452621"/>
            </a:xfrm>
          </p:grpSpPr>
          <p:sp>
            <p:nvSpPr>
              <p:cNvPr id="43" name="Рисунок 8">
                <a:extLst>
                  <a:ext uri="{FF2B5EF4-FFF2-40B4-BE49-F238E27FC236}">
                    <a16:creationId xmlns:a16="http://schemas.microsoft.com/office/drawing/2014/main" id="{0AF8F9D0-3574-D1AE-B17D-B488A9330FCD}"/>
                  </a:ext>
                </a:extLst>
              </p:cNvPr>
              <p:cNvSpPr/>
              <p:nvPr/>
            </p:nvSpPr>
            <p:spPr>
              <a:xfrm>
                <a:off x="529990" y="6204237"/>
                <a:ext cx="167410" cy="191254"/>
              </a:xfrm>
              <a:custGeom>
                <a:avLst/>
                <a:gdLst>
                  <a:gd name="connsiteX0" fmla="*/ 76886 w 167410"/>
                  <a:gd name="connsiteY0" fmla="*/ 191255 h 191254"/>
                  <a:gd name="connsiteX1" fmla="*/ 75555 w 167410"/>
                  <a:gd name="connsiteY1" fmla="*/ 190811 h 191254"/>
                  <a:gd name="connsiteX2" fmla="*/ 1449 w 167410"/>
                  <a:gd name="connsiteY2" fmla="*/ 151762 h 191254"/>
                  <a:gd name="connsiteX3" fmla="*/ 118 w 167410"/>
                  <a:gd name="connsiteY3" fmla="*/ 149099 h 191254"/>
                  <a:gd name="connsiteX4" fmla="*/ 2337 w 167410"/>
                  <a:gd name="connsiteY4" fmla="*/ 147324 h 191254"/>
                  <a:gd name="connsiteX5" fmla="*/ 10768 w 167410"/>
                  <a:gd name="connsiteY5" fmla="*/ 145549 h 191254"/>
                  <a:gd name="connsiteX6" fmla="*/ 23193 w 167410"/>
                  <a:gd name="connsiteY6" fmla="*/ 70556 h 191254"/>
                  <a:gd name="connsiteX7" fmla="*/ 34287 w 167410"/>
                  <a:gd name="connsiteY7" fmla="*/ 2219 h 191254"/>
                  <a:gd name="connsiteX8" fmla="*/ 36949 w 167410"/>
                  <a:gd name="connsiteY8" fmla="*/ 0 h 191254"/>
                  <a:gd name="connsiteX9" fmla="*/ 89311 w 167410"/>
                  <a:gd name="connsiteY9" fmla="*/ 2219 h 191254"/>
                  <a:gd name="connsiteX10" fmla="*/ 90199 w 167410"/>
                  <a:gd name="connsiteY10" fmla="*/ 2219 h 191254"/>
                  <a:gd name="connsiteX11" fmla="*/ 165635 w 167410"/>
                  <a:gd name="connsiteY11" fmla="*/ 28400 h 191254"/>
                  <a:gd name="connsiteX12" fmla="*/ 167410 w 167410"/>
                  <a:gd name="connsiteY12" fmla="*/ 31062 h 191254"/>
                  <a:gd name="connsiteX13" fmla="*/ 164748 w 167410"/>
                  <a:gd name="connsiteY13" fmla="*/ 33281 h 191254"/>
                  <a:gd name="connsiteX14" fmla="*/ 117267 w 167410"/>
                  <a:gd name="connsiteY14" fmla="*/ 33281 h 191254"/>
                  <a:gd name="connsiteX15" fmla="*/ 92861 w 167410"/>
                  <a:gd name="connsiteY15" fmla="*/ 185043 h 191254"/>
                  <a:gd name="connsiteX16" fmla="*/ 91086 w 167410"/>
                  <a:gd name="connsiteY16" fmla="*/ 187261 h 191254"/>
                  <a:gd name="connsiteX17" fmla="*/ 76886 w 167410"/>
                  <a:gd name="connsiteY17" fmla="*/ 191255 h 191254"/>
                  <a:gd name="connsiteX18" fmla="*/ 76886 w 167410"/>
                  <a:gd name="connsiteY18" fmla="*/ 191255 h 191254"/>
                  <a:gd name="connsiteX19" fmla="*/ 10768 w 167410"/>
                  <a:gd name="connsiteY19" fmla="*/ 150874 h 191254"/>
                  <a:gd name="connsiteX20" fmla="*/ 77330 w 167410"/>
                  <a:gd name="connsiteY20" fmla="*/ 185930 h 191254"/>
                  <a:gd name="connsiteX21" fmla="*/ 88424 w 167410"/>
                  <a:gd name="connsiteY21" fmla="*/ 182824 h 191254"/>
                  <a:gd name="connsiteX22" fmla="*/ 112830 w 167410"/>
                  <a:gd name="connsiteY22" fmla="*/ 30619 h 191254"/>
                  <a:gd name="connsiteX23" fmla="*/ 115492 w 167410"/>
                  <a:gd name="connsiteY23" fmla="*/ 28400 h 191254"/>
                  <a:gd name="connsiteX24" fmla="*/ 149661 w 167410"/>
                  <a:gd name="connsiteY24" fmla="*/ 28400 h 191254"/>
                  <a:gd name="connsiteX25" fmla="*/ 88867 w 167410"/>
                  <a:gd name="connsiteY25" fmla="*/ 7100 h 191254"/>
                  <a:gd name="connsiteX26" fmla="*/ 39168 w 167410"/>
                  <a:gd name="connsiteY26" fmla="*/ 5325 h 191254"/>
                  <a:gd name="connsiteX27" fmla="*/ 28518 w 167410"/>
                  <a:gd name="connsiteY27" fmla="*/ 71443 h 191254"/>
                  <a:gd name="connsiteX28" fmla="*/ 15205 w 167410"/>
                  <a:gd name="connsiteY28" fmla="*/ 148655 h 191254"/>
                  <a:gd name="connsiteX29" fmla="*/ 10768 w 167410"/>
                  <a:gd name="connsiteY29" fmla="*/ 150874 h 1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410" h="191254">
                    <a:moveTo>
                      <a:pt x="76886" y="191255"/>
                    </a:moveTo>
                    <a:cubicBezTo>
                      <a:pt x="76442" y="191255"/>
                      <a:pt x="75999" y="191255"/>
                      <a:pt x="75555" y="190811"/>
                    </a:cubicBezTo>
                    <a:lnTo>
                      <a:pt x="1449" y="151762"/>
                    </a:lnTo>
                    <a:cubicBezTo>
                      <a:pt x="562" y="151318"/>
                      <a:pt x="-326" y="149987"/>
                      <a:pt x="118" y="149099"/>
                    </a:cubicBezTo>
                    <a:cubicBezTo>
                      <a:pt x="562" y="147768"/>
                      <a:pt x="1449" y="147324"/>
                      <a:pt x="2337" y="147324"/>
                    </a:cubicBezTo>
                    <a:cubicBezTo>
                      <a:pt x="5443" y="147324"/>
                      <a:pt x="9437" y="146437"/>
                      <a:pt x="10768" y="145549"/>
                    </a:cubicBezTo>
                    <a:cubicBezTo>
                      <a:pt x="12543" y="140668"/>
                      <a:pt x="18312" y="102062"/>
                      <a:pt x="23193" y="70556"/>
                    </a:cubicBezTo>
                    <a:cubicBezTo>
                      <a:pt x="28074" y="39493"/>
                      <a:pt x="32512" y="10650"/>
                      <a:pt x="34287" y="2219"/>
                    </a:cubicBezTo>
                    <a:cubicBezTo>
                      <a:pt x="34730" y="887"/>
                      <a:pt x="35618" y="0"/>
                      <a:pt x="36949" y="0"/>
                    </a:cubicBezTo>
                    <a:lnTo>
                      <a:pt x="89311" y="2219"/>
                    </a:lnTo>
                    <a:cubicBezTo>
                      <a:pt x="89755" y="2219"/>
                      <a:pt x="89755" y="2219"/>
                      <a:pt x="90199" y="2219"/>
                    </a:cubicBezTo>
                    <a:lnTo>
                      <a:pt x="165635" y="28400"/>
                    </a:lnTo>
                    <a:cubicBezTo>
                      <a:pt x="166967" y="28844"/>
                      <a:pt x="167410" y="30175"/>
                      <a:pt x="167410" y="31062"/>
                    </a:cubicBezTo>
                    <a:cubicBezTo>
                      <a:pt x="167410" y="32394"/>
                      <a:pt x="166079" y="33281"/>
                      <a:pt x="164748" y="33281"/>
                    </a:cubicBezTo>
                    <a:lnTo>
                      <a:pt x="117267" y="33281"/>
                    </a:lnTo>
                    <a:lnTo>
                      <a:pt x="92861" y="185043"/>
                    </a:lnTo>
                    <a:cubicBezTo>
                      <a:pt x="92861" y="185930"/>
                      <a:pt x="91974" y="186818"/>
                      <a:pt x="91086" y="187261"/>
                    </a:cubicBezTo>
                    <a:lnTo>
                      <a:pt x="76886" y="191255"/>
                    </a:lnTo>
                    <a:lnTo>
                      <a:pt x="76886" y="191255"/>
                    </a:lnTo>
                    <a:close/>
                    <a:moveTo>
                      <a:pt x="10768" y="150874"/>
                    </a:moveTo>
                    <a:lnTo>
                      <a:pt x="77330" y="185930"/>
                    </a:lnTo>
                    <a:lnTo>
                      <a:pt x="88424" y="182824"/>
                    </a:lnTo>
                    <a:lnTo>
                      <a:pt x="112830" y="30619"/>
                    </a:lnTo>
                    <a:cubicBezTo>
                      <a:pt x="112830" y="29287"/>
                      <a:pt x="114161" y="28400"/>
                      <a:pt x="115492" y="28400"/>
                    </a:cubicBezTo>
                    <a:lnTo>
                      <a:pt x="149661" y="28400"/>
                    </a:lnTo>
                    <a:lnTo>
                      <a:pt x="88867" y="7100"/>
                    </a:lnTo>
                    <a:lnTo>
                      <a:pt x="39168" y="5325"/>
                    </a:lnTo>
                    <a:cubicBezTo>
                      <a:pt x="36949" y="15531"/>
                      <a:pt x="32955" y="43931"/>
                      <a:pt x="28518" y="71443"/>
                    </a:cubicBezTo>
                    <a:cubicBezTo>
                      <a:pt x="18312" y="138005"/>
                      <a:pt x="16537" y="147324"/>
                      <a:pt x="15205" y="148655"/>
                    </a:cubicBezTo>
                    <a:cubicBezTo>
                      <a:pt x="13874" y="149543"/>
                      <a:pt x="12543" y="150430"/>
                      <a:pt x="10768" y="150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4" name="Рисунок 8">
                <a:extLst>
                  <a:ext uri="{FF2B5EF4-FFF2-40B4-BE49-F238E27FC236}">
                    <a16:creationId xmlns:a16="http://schemas.microsoft.com/office/drawing/2014/main" id="{ABF38A7C-4FC6-32D6-EE28-77519689074D}"/>
                  </a:ext>
                </a:extLst>
              </p:cNvPr>
              <p:cNvSpPr/>
              <p:nvPr/>
            </p:nvSpPr>
            <p:spPr>
              <a:xfrm>
                <a:off x="614420" y="6474479"/>
                <a:ext cx="138448" cy="106055"/>
              </a:xfrm>
              <a:custGeom>
                <a:avLst/>
                <a:gdLst>
                  <a:gd name="connsiteX0" fmla="*/ 138449 w 138448"/>
                  <a:gd name="connsiteY0" fmla="*/ 78099 h 106055"/>
                  <a:gd name="connsiteX1" fmla="*/ 131793 w 138448"/>
                  <a:gd name="connsiteY1" fmla="*/ 84312 h 106055"/>
                  <a:gd name="connsiteX2" fmla="*/ 104280 w 138448"/>
                  <a:gd name="connsiteY2" fmla="*/ 96737 h 106055"/>
                  <a:gd name="connsiteX3" fmla="*/ 103837 w 138448"/>
                  <a:gd name="connsiteY3" fmla="*/ 96737 h 106055"/>
                  <a:gd name="connsiteX4" fmla="*/ 76324 w 138448"/>
                  <a:gd name="connsiteY4" fmla="*/ 106056 h 106055"/>
                  <a:gd name="connsiteX5" fmla="*/ 28844 w 138448"/>
                  <a:gd name="connsiteY5" fmla="*/ 87862 h 106055"/>
                  <a:gd name="connsiteX6" fmla="*/ 12425 w 138448"/>
                  <a:gd name="connsiteY6" fmla="*/ 67006 h 106055"/>
                  <a:gd name="connsiteX7" fmla="*/ 0 w 138448"/>
                  <a:gd name="connsiteY7" fmla="*/ 41268 h 106055"/>
                  <a:gd name="connsiteX8" fmla="*/ 0 w 138448"/>
                  <a:gd name="connsiteY8" fmla="*/ 444 h 106055"/>
                  <a:gd name="connsiteX9" fmla="*/ 1331 w 138448"/>
                  <a:gd name="connsiteY9" fmla="*/ 0 h 106055"/>
                  <a:gd name="connsiteX10" fmla="*/ 22631 w 138448"/>
                  <a:gd name="connsiteY10" fmla="*/ 59906 h 106055"/>
                  <a:gd name="connsiteX11" fmla="*/ 97624 w 138448"/>
                  <a:gd name="connsiteY11" fmla="*/ 85643 h 106055"/>
                  <a:gd name="connsiteX12" fmla="*/ 131349 w 138448"/>
                  <a:gd name="connsiteY12" fmla="*/ 71443 h 106055"/>
                  <a:gd name="connsiteX13" fmla="*/ 131793 w 138448"/>
                  <a:gd name="connsiteY13" fmla="*/ 71443 h 106055"/>
                  <a:gd name="connsiteX14" fmla="*/ 138449 w 138448"/>
                  <a:gd name="connsiteY14" fmla="*/ 78099 h 10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8448" h="106055">
                    <a:moveTo>
                      <a:pt x="138449" y="78099"/>
                    </a:moveTo>
                    <a:cubicBezTo>
                      <a:pt x="138449" y="81649"/>
                      <a:pt x="135343" y="84312"/>
                      <a:pt x="131793" y="84312"/>
                    </a:cubicBezTo>
                    <a:cubicBezTo>
                      <a:pt x="127355" y="84312"/>
                      <a:pt x="114043" y="90524"/>
                      <a:pt x="104280" y="96737"/>
                    </a:cubicBezTo>
                    <a:cubicBezTo>
                      <a:pt x="104280" y="96737"/>
                      <a:pt x="104280" y="96737"/>
                      <a:pt x="103837" y="96737"/>
                    </a:cubicBezTo>
                    <a:cubicBezTo>
                      <a:pt x="93630" y="102062"/>
                      <a:pt x="84756" y="105168"/>
                      <a:pt x="76324" y="106056"/>
                    </a:cubicBezTo>
                    <a:cubicBezTo>
                      <a:pt x="65674" y="98068"/>
                      <a:pt x="49256" y="91412"/>
                      <a:pt x="28844" y="87862"/>
                    </a:cubicBezTo>
                    <a:cubicBezTo>
                      <a:pt x="21744" y="80762"/>
                      <a:pt x="16419" y="73218"/>
                      <a:pt x="12425" y="67006"/>
                    </a:cubicBezTo>
                    <a:cubicBezTo>
                      <a:pt x="7544" y="59906"/>
                      <a:pt x="3550" y="50587"/>
                      <a:pt x="0" y="41268"/>
                    </a:cubicBezTo>
                    <a:lnTo>
                      <a:pt x="0" y="444"/>
                    </a:lnTo>
                    <a:cubicBezTo>
                      <a:pt x="444" y="444"/>
                      <a:pt x="887" y="0"/>
                      <a:pt x="1331" y="0"/>
                    </a:cubicBezTo>
                    <a:cubicBezTo>
                      <a:pt x="3550" y="9762"/>
                      <a:pt x="11094" y="42600"/>
                      <a:pt x="22631" y="59906"/>
                    </a:cubicBezTo>
                    <a:cubicBezTo>
                      <a:pt x="40825" y="86087"/>
                      <a:pt x="58575" y="106499"/>
                      <a:pt x="97624" y="85643"/>
                    </a:cubicBezTo>
                    <a:cubicBezTo>
                      <a:pt x="102062" y="82981"/>
                      <a:pt x="121143" y="71443"/>
                      <a:pt x="131349" y="71443"/>
                    </a:cubicBezTo>
                    <a:lnTo>
                      <a:pt x="131793" y="71443"/>
                    </a:lnTo>
                    <a:cubicBezTo>
                      <a:pt x="135786" y="71887"/>
                      <a:pt x="138449" y="74550"/>
                      <a:pt x="138449" y="780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5" name="Рисунок 8">
                <a:extLst>
                  <a:ext uri="{FF2B5EF4-FFF2-40B4-BE49-F238E27FC236}">
                    <a16:creationId xmlns:a16="http://schemas.microsoft.com/office/drawing/2014/main" id="{C59D03AB-B0EA-9D3A-26E6-AEC320D79A99}"/>
                  </a:ext>
                </a:extLst>
              </p:cNvPr>
              <p:cNvSpPr/>
              <p:nvPr/>
            </p:nvSpPr>
            <p:spPr>
              <a:xfrm>
                <a:off x="505258" y="6579647"/>
                <a:ext cx="203235" cy="74105"/>
              </a:xfrm>
              <a:custGeom>
                <a:avLst/>
                <a:gdLst>
                  <a:gd name="connsiteX0" fmla="*/ 203236 w 203235"/>
                  <a:gd name="connsiteY0" fmla="*/ 24850 h 74105"/>
                  <a:gd name="connsiteX1" fmla="*/ 202792 w 203235"/>
                  <a:gd name="connsiteY1" fmla="*/ 23075 h 74105"/>
                  <a:gd name="connsiteX2" fmla="*/ 202348 w 203235"/>
                  <a:gd name="connsiteY2" fmla="*/ 20856 h 74105"/>
                  <a:gd name="connsiteX3" fmla="*/ 199686 w 203235"/>
                  <a:gd name="connsiteY3" fmla="*/ 14644 h 74105"/>
                  <a:gd name="connsiteX4" fmla="*/ 193917 w 203235"/>
                  <a:gd name="connsiteY4" fmla="*/ 7544 h 74105"/>
                  <a:gd name="connsiteX5" fmla="*/ 183711 w 203235"/>
                  <a:gd name="connsiteY5" fmla="*/ 0 h 74105"/>
                  <a:gd name="connsiteX6" fmla="*/ 196580 w 203235"/>
                  <a:gd name="connsiteY6" fmla="*/ 16419 h 74105"/>
                  <a:gd name="connsiteX7" fmla="*/ 198798 w 203235"/>
                  <a:gd name="connsiteY7" fmla="*/ 21744 h 74105"/>
                  <a:gd name="connsiteX8" fmla="*/ 199242 w 203235"/>
                  <a:gd name="connsiteY8" fmla="*/ 23962 h 74105"/>
                  <a:gd name="connsiteX9" fmla="*/ 199242 w 203235"/>
                  <a:gd name="connsiteY9" fmla="*/ 25294 h 74105"/>
                  <a:gd name="connsiteX10" fmla="*/ 199242 w 203235"/>
                  <a:gd name="connsiteY10" fmla="*/ 26625 h 74105"/>
                  <a:gd name="connsiteX11" fmla="*/ 199242 w 203235"/>
                  <a:gd name="connsiteY11" fmla="*/ 27956 h 74105"/>
                  <a:gd name="connsiteX12" fmla="*/ 199242 w 203235"/>
                  <a:gd name="connsiteY12" fmla="*/ 29287 h 74105"/>
                  <a:gd name="connsiteX13" fmla="*/ 198798 w 203235"/>
                  <a:gd name="connsiteY13" fmla="*/ 31062 h 74105"/>
                  <a:gd name="connsiteX14" fmla="*/ 196580 w 203235"/>
                  <a:gd name="connsiteY14" fmla="*/ 36387 h 74105"/>
                  <a:gd name="connsiteX15" fmla="*/ 191698 w 203235"/>
                  <a:gd name="connsiteY15" fmla="*/ 42600 h 74105"/>
                  <a:gd name="connsiteX16" fmla="*/ 173061 w 203235"/>
                  <a:gd name="connsiteY16" fmla="*/ 54581 h 74105"/>
                  <a:gd name="connsiteX17" fmla="*/ 145105 w 203235"/>
                  <a:gd name="connsiteY17" fmla="*/ 63456 h 74105"/>
                  <a:gd name="connsiteX18" fmla="*/ 110493 w 203235"/>
                  <a:gd name="connsiteY18" fmla="*/ 67450 h 74105"/>
                  <a:gd name="connsiteX19" fmla="*/ 101174 w 203235"/>
                  <a:gd name="connsiteY19" fmla="*/ 67450 h 74105"/>
                  <a:gd name="connsiteX20" fmla="*/ 91412 w 203235"/>
                  <a:gd name="connsiteY20" fmla="*/ 67450 h 74105"/>
                  <a:gd name="connsiteX21" fmla="*/ 71443 w 203235"/>
                  <a:gd name="connsiteY21" fmla="*/ 65675 h 74105"/>
                  <a:gd name="connsiteX22" fmla="*/ 51031 w 203235"/>
                  <a:gd name="connsiteY22" fmla="*/ 61681 h 74105"/>
                  <a:gd name="connsiteX23" fmla="*/ 40825 w 203235"/>
                  <a:gd name="connsiteY23" fmla="*/ 58575 h 74105"/>
                  <a:gd name="connsiteX24" fmla="*/ 31062 w 203235"/>
                  <a:gd name="connsiteY24" fmla="*/ 54581 h 74105"/>
                  <a:gd name="connsiteX25" fmla="*/ 13312 w 203235"/>
                  <a:gd name="connsiteY25" fmla="*/ 43487 h 74105"/>
                  <a:gd name="connsiteX26" fmla="*/ 6656 w 203235"/>
                  <a:gd name="connsiteY26" fmla="*/ 35500 h 74105"/>
                  <a:gd name="connsiteX27" fmla="*/ 3994 w 203235"/>
                  <a:gd name="connsiteY27" fmla="*/ 25737 h 74105"/>
                  <a:gd name="connsiteX28" fmla="*/ 3994 w 203235"/>
                  <a:gd name="connsiteY28" fmla="*/ 23075 h 74105"/>
                  <a:gd name="connsiteX29" fmla="*/ 4437 w 203235"/>
                  <a:gd name="connsiteY29" fmla="*/ 20856 h 74105"/>
                  <a:gd name="connsiteX30" fmla="*/ 4437 w 203235"/>
                  <a:gd name="connsiteY30" fmla="*/ 20412 h 74105"/>
                  <a:gd name="connsiteX31" fmla="*/ 4881 w 203235"/>
                  <a:gd name="connsiteY31" fmla="*/ 19081 h 74105"/>
                  <a:gd name="connsiteX32" fmla="*/ 5769 w 203235"/>
                  <a:gd name="connsiteY32" fmla="*/ 16862 h 74105"/>
                  <a:gd name="connsiteX33" fmla="*/ 5769 w 203235"/>
                  <a:gd name="connsiteY33" fmla="*/ 16419 h 74105"/>
                  <a:gd name="connsiteX34" fmla="*/ 18637 w 203235"/>
                  <a:gd name="connsiteY34" fmla="*/ 0 h 74105"/>
                  <a:gd name="connsiteX35" fmla="*/ 10206 w 203235"/>
                  <a:gd name="connsiteY35" fmla="*/ 6212 h 74105"/>
                  <a:gd name="connsiteX36" fmla="*/ 3106 w 203235"/>
                  <a:gd name="connsiteY36" fmla="*/ 15087 h 74105"/>
                  <a:gd name="connsiteX37" fmla="*/ 1775 w 203235"/>
                  <a:gd name="connsiteY37" fmla="*/ 17750 h 74105"/>
                  <a:gd name="connsiteX38" fmla="*/ 1331 w 203235"/>
                  <a:gd name="connsiteY38" fmla="*/ 19081 h 74105"/>
                  <a:gd name="connsiteX39" fmla="*/ 887 w 203235"/>
                  <a:gd name="connsiteY39" fmla="*/ 20412 h 74105"/>
                  <a:gd name="connsiteX40" fmla="*/ 444 w 203235"/>
                  <a:gd name="connsiteY40" fmla="*/ 23519 h 74105"/>
                  <a:gd name="connsiteX41" fmla="*/ 0 w 203235"/>
                  <a:gd name="connsiteY41" fmla="*/ 26625 h 74105"/>
                  <a:gd name="connsiteX42" fmla="*/ 3106 w 203235"/>
                  <a:gd name="connsiteY42" fmla="*/ 38162 h 74105"/>
                  <a:gd name="connsiteX43" fmla="*/ 10206 w 203235"/>
                  <a:gd name="connsiteY43" fmla="*/ 47481 h 74105"/>
                  <a:gd name="connsiteX44" fmla="*/ 19081 w 203235"/>
                  <a:gd name="connsiteY44" fmla="*/ 54581 h 74105"/>
                  <a:gd name="connsiteX45" fmla="*/ 28844 w 203235"/>
                  <a:gd name="connsiteY45" fmla="*/ 59462 h 74105"/>
                  <a:gd name="connsiteX46" fmla="*/ 70112 w 203235"/>
                  <a:gd name="connsiteY46" fmla="*/ 71443 h 74105"/>
                  <a:gd name="connsiteX47" fmla="*/ 90524 w 203235"/>
                  <a:gd name="connsiteY47" fmla="*/ 73662 h 74105"/>
                  <a:gd name="connsiteX48" fmla="*/ 100287 w 203235"/>
                  <a:gd name="connsiteY48" fmla="*/ 74106 h 74105"/>
                  <a:gd name="connsiteX49" fmla="*/ 110049 w 203235"/>
                  <a:gd name="connsiteY49" fmla="*/ 74106 h 74105"/>
                  <a:gd name="connsiteX50" fmla="*/ 145993 w 203235"/>
                  <a:gd name="connsiteY50" fmla="*/ 69668 h 74105"/>
                  <a:gd name="connsiteX51" fmla="*/ 174836 w 203235"/>
                  <a:gd name="connsiteY51" fmla="*/ 59906 h 74105"/>
                  <a:gd name="connsiteX52" fmla="*/ 194361 w 203235"/>
                  <a:gd name="connsiteY52" fmla="*/ 46150 h 74105"/>
                  <a:gd name="connsiteX53" fmla="*/ 199686 w 203235"/>
                  <a:gd name="connsiteY53" fmla="*/ 39050 h 74105"/>
                  <a:gd name="connsiteX54" fmla="*/ 202348 w 203235"/>
                  <a:gd name="connsiteY54" fmla="*/ 32837 h 74105"/>
                  <a:gd name="connsiteX55" fmla="*/ 202792 w 203235"/>
                  <a:gd name="connsiteY55" fmla="*/ 30175 h 74105"/>
                  <a:gd name="connsiteX56" fmla="*/ 202792 w 203235"/>
                  <a:gd name="connsiteY56" fmla="*/ 28400 h 74105"/>
                  <a:gd name="connsiteX57" fmla="*/ 202792 w 203235"/>
                  <a:gd name="connsiteY57" fmla="*/ 27069 h 74105"/>
                  <a:gd name="connsiteX58" fmla="*/ 202792 w 203235"/>
                  <a:gd name="connsiteY58" fmla="*/ 27069 h 74105"/>
                  <a:gd name="connsiteX59" fmla="*/ 203236 w 203235"/>
                  <a:gd name="connsiteY59" fmla="*/ 24850 h 7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3235" h="74105">
                    <a:moveTo>
                      <a:pt x="203236" y="24850"/>
                    </a:moveTo>
                    <a:cubicBezTo>
                      <a:pt x="203236" y="24406"/>
                      <a:pt x="203236" y="23962"/>
                      <a:pt x="202792" y="23075"/>
                    </a:cubicBezTo>
                    <a:cubicBezTo>
                      <a:pt x="202792" y="22187"/>
                      <a:pt x="202348" y="21744"/>
                      <a:pt x="202348" y="20856"/>
                    </a:cubicBezTo>
                    <a:cubicBezTo>
                      <a:pt x="201905" y="19081"/>
                      <a:pt x="201017" y="16862"/>
                      <a:pt x="199686" y="14644"/>
                    </a:cubicBezTo>
                    <a:cubicBezTo>
                      <a:pt x="198355" y="12425"/>
                      <a:pt x="196580" y="10206"/>
                      <a:pt x="193917" y="7544"/>
                    </a:cubicBezTo>
                    <a:cubicBezTo>
                      <a:pt x="191255" y="4881"/>
                      <a:pt x="187705" y="2219"/>
                      <a:pt x="183711" y="0"/>
                    </a:cubicBezTo>
                    <a:cubicBezTo>
                      <a:pt x="190367" y="4881"/>
                      <a:pt x="195248" y="10650"/>
                      <a:pt x="196580" y="16419"/>
                    </a:cubicBezTo>
                    <a:cubicBezTo>
                      <a:pt x="197467" y="18637"/>
                      <a:pt x="198355" y="20412"/>
                      <a:pt x="198798" y="21744"/>
                    </a:cubicBezTo>
                    <a:cubicBezTo>
                      <a:pt x="199242" y="22631"/>
                      <a:pt x="199242" y="23075"/>
                      <a:pt x="199242" y="23962"/>
                    </a:cubicBezTo>
                    <a:cubicBezTo>
                      <a:pt x="199242" y="24406"/>
                      <a:pt x="199242" y="24850"/>
                      <a:pt x="199242" y="25294"/>
                    </a:cubicBezTo>
                    <a:cubicBezTo>
                      <a:pt x="199242" y="25737"/>
                      <a:pt x="199242" y="26181"/>
                      <a:pt x="199242" y="26625"/>
                    </a:cubicBezTo>
                    <a:cubicBezTo>
                      <a:pt x="199242" y="26625"/>
                      <a:pt x="199242" y="27069"/>
                      <a:pt x="199242" y="27956"/>
                    </a:cubicBezTo>
                    <a:cubicBezTo>
                      <a:pt x="199242" y="28400"/>
                      <a:pt x="199242" y="28844"/>
                      <a:pt x="199242" y="29287"/>
                    </a:cubicBezTo>
                    <a:cubicBezTo>
                      <a:pt x="199242" y="29731"/>
                      <a:pt x="199242" y="30619"/>
                      <a:pt x="198798" y="31062"/>
                    </a:cubicBezTo>
                    <a:cubicBezTo>
                      <a:pt x="198355" y="32394"/>
                      <a:pt x="197467" y="34612"/>
                      <a:pt x="196580" y="36387"/>
                    </a:cubicBezTo>
                    <a:cubicBezTo>
                      <a:pt x="195248" y="38162"/>
                      <a:pt x="193917" y="40381"/>
                      <a:pt x="191698" y="42600"/>
                    </a:cubicBezTo>
                    <a:cubicBezTo>
                      <a:pt x="187261" y="47037"/>
                      <a:pt x="181049" y="51031"/>
                      <a:pt x="173061" y="54581"/>
                    </a:cubicBezTo>
                    <a:cubicBezTo>
                      <a:pt x="165074" y="58131"/>
                      <a:pt x="155755" y="61237"/>
                      <a:pt x="145105" y="63456"/>
                    </a:cubicBezTo>
                    <a:cubicBezTo>
                      <a:pt x="134455" y="65675"/>
                      <a:pt x="122918" y="67006"/>
                      <a:pt x="110493" y="67450"/>
                    </a:cubicBezTo>
                    <a:cubicBezTo>
                      <a:pt x="107387" y="67450"/>
                      <a:pt x="104280" y="67450"/>
                      <a:pt x="101174" y="67450"/>
                    </a:cubicBezTo>
                    <a:cubicBezTo>
                      <a:pt x="98068" y="67450"/>
                      <a:pt x="94518" y="67450"/>
                      <a:pt x="91412" y="67450"/>
                    </a:cubicBezTo>
                    <a:cubicBezTo>
                      <a:pt x="84756" y="67006"/>
                      <a:pt x="78099" y="66562"/>
                      <a:pt x="71443" y="65675"/>
                    </a:cubicBezTo>
                    <a:cubicBezTo>
                      <a:pt x="64787" y="64787"/>
                      <a:pt x="58131" y="63456"/>
                      <a:pt x="51031" y="61681"/>
                    </a:cubicBezTo>
                    <a:cubicBezTo>
                      <a:pt x="47481" y="60793"/>
                      <a:pt x="44375" y="59906"/>
                      <a:pt x="40825" y="58575"/>
                    </a:cubicBezTo>
                    <a:cubicBezTo>
                      <a:pt x="37275" y="57687"/>
                      <a:pt x="34168" y="56356"/>
                      <a:pt x="31062" y="54581"/>
                    </a:cubicBezTo>
                    <a:cubicBezTo>
                      <a:pt x="24406" y="51918"/>
                      <a:pt x="18194" y="48368"/>
                      <a:pt x="13312" y="43487"/>
                    </a:cubicBezTo>
                    <a:cubicBezTo>
                      <a:pt x="10650" y="41268"/>
                      <a:pt x="8431" y="38606"/>
                      <a:pt x="6656" y="35500"/>
                    </a:cubicBezTo>
                    <a:cubicBezTo>
                      <a:pt x="4881" y="32394"/>
                      <a:pt x="3994" y="29287"/>
                      <a:pt x="3994" y="25737"/>
                    </a:cubicBezTo>
                    <a:cubicBezTo>
                      <a:pt x="3994" y="24850"/>
                      <a:pt x="3994" y="23962"/>
                      <a:pt x="3994" y="23075"/>
                    </a:cubicBezTo>
                    <a:cubicBezTo>
                      <a:pt x="3994" y="22187"/>
                      <a:pt x="3994" y="21300"/>
                      <a:pt x="4437" y="20856"/>
                    </a:cubicBezTo>
                    <a:lnTo>
                      <a:pt x="4437" y="20412"/>
                    </a:lnTo>
                    <a:lnTo>
                      <a:pt x="4881" y="19081"/>
                    </a:lnTo>
                    <a:cubicBezTo>
                      <a:pt x="5325" y="18194"/>
                      <a:pt x="5769" y="17306"/>
                      <a:pt x="5769" y="16862"/>
                    </a:cubicBezTo>
                    <a:lnTo>
                      <a:pt x="5769" y="16419"/>
                    </a:lnTo>
                    <a:cubicBezTo>
                      <a:pt x="7100" y="10650"/>
                      <a:pt x="11981" y="4881"/>
                      <a:pt x="18637" y="0"/>
                    </a:cubicBezTo>
                    <a:cubicBezTo>
                      <a:pt x="15531" y="1775"/>
                      <a:pt x="12869" y="3994"/>
                      <a:pt x="10206" y="6212"/>
                    </a:cubicBezTo>
                    <a:cubicBezTo>
                      <a:pt x="7544" y="8875"/>
                      <a:pt x="4881" y="11537"/>
                      <a:pt x="3106" y="15087"/>
                    </a:cubicBezTo>
                    <a:cubicBezTo>
                      <a:pt x="2662" y="15975"/>
                      <a:pt x="2219" y="16862"/>
                      <a:pt x="1775" y="17750"/>
                    </a:cubicBezTo>
                    <a:lnTo>
                      <a:pt x="1331" y="19081"/>
                    </a:lnTo>
                    <a:lnTo>
                      <a:pt x="887" y="20412"/>
                    </a:lnTo>
                    <a:cubicBezTo>
                      <a:pt x="444" y="21300"/>
                      <a:pt x="444" y="22187"/>
                      <a:pt x="444" y="23519"/>
                    </a:cubicBezTo>
                    <a:cubicBezTo>
                      <a:pt x="444" y="24406"/>
                      <a:pt x="444" y="25294"/>
                      <a:pt x="0" y="26625"/>
                    </a:cubicBezTo>
                    <a:cubicBezTo>
                      <a:pt x="0" y="30619"/>
                      <a:pt x="887" y="34612"/>
                      <a:pt x="3106" y="38162"/>
                    </a:cubicBezTo>
                    <a:cubicBezTo>
                      <a:pt x="4881" y="41712"/>
                      <a:pt x="7544" y="44818"/>
                      <a:pt x="10206" y="47481"/>
                    </a:cubicBezTo>
                    <a:cubicBezTo>
                      <a:pt x="12869" y="50143"/>
                      <a:pt x="15975" y="52362"/>
                      <a:pt x="19081" y="54581"/>
                    </a:cubicBezTo>
                    <a:cubicBezTo>
                      <a:pt x="22187" y="55912"/>
                      <a:pt x="25294" y="57687"/>
                      <a:pt x="28844" y="59462"/>
                    </a:cubicBezTo>
                    <a:cubicBezTo>
                      <a:pt x="42156" y="65675"/>
                      <a:pt x="56356" y="69225"/>
                      <a:pt x="70112" y="71443"/>
                    </a:cubicBezTo>
                    <a:cubicBezTo>
                      <a:pt x="77212" y="72331"/>
                      <a:pt x="83868" y="73218"/>
                      <a:pt x="90524" y="73662"/>
                    </a:cubicBezTo>
                    <a:cubicBezTo>
                      <a:pt x="94074" y="73662"/>
                      <a:pt x="97180" y="74106"/>
                      <a:pt x="100287" y="74106"/>
                    </a:cubicBezTo>
                    <a:cubicBezTo>
                      <a:pt x="103393" y="74106"/>
                      <a:pt x="106943" y="74106"/>
                      <a:pt x="110049" y="74106"/>
                    </a:cubicBezTo>
                    <a:cubicBezTo>
                      <a:pt x="122918" y="73662"/>
                      <a:pt x="134899" y="71887"/>
                      <a:pt x="145993" y="69668"/>
                    </a:cubicBezTo>
                    <a:cubicBezTo>
                      <a:pt x="157086" y="67006"/>
                      <a:pt x="166849" y="63900"/>
                      <a:pt x="174836" y="59906"/>
                    </a:cubicBezTo>
                    <a:cubicBezTo>
                      <a:pt x="183267" y="55912"/>
                      <a:pt x="189923" y="51475"/>
                      <a:pt x="194361" y="46150"/>
                    </a:cubicBezTo>
                    <a:cubicBezTo>
                      <a:pt x="196580" y="43487"/>
                      <a:pt x="198355" y="41268"/>
                      <a:pt x="199686" y="39050"/>
                    </a:cubicBezTo>
                    <a:cubicBezTo>
                      <a:pt x="201017" y="36831"/>
                      <a:pt x="201905" y="34612"/>
                      <a:pt x="202348" y="32837"/>
                    </a:cubicBezTo>
                    <a:cubicBezTo>
                      <a:pt x="202792" y="31950"/>
                      <a:pt x="202792" y="31062"/>
                      <a:pt x="202792" y="30175"/>
                    </a:cubicBezTo>
                    <a:cubicBezTo>
                      <a:pt x="202792" y="29287"/>
                      <a:pt x="202792" y="28844"/>
                      <a:pt x="202792" y="28400"/>
                    </a:cubicBezTo>
                    <a:cubicBezTo>
                      <a:pt x="202792" y="27512"/>
                      <a:pt x="202792" y="27069"/>
                      <a:pt x="202792" y="27069"/>
                    </a:cubicBezTo>
                    <a:lnTo>
                      <a:pt x="202792" y="27069"/>
                    </a:lnTo>
                    <a:cubicBezTo>
                      <a:pt x="203236" y="26625"/>
                      <a:pt x="203236" y="25737"/>
                      <a:pt x="203236" y="248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6" name="Рисунок 8">
                <a:extLst>
                  <a:ext uri="{FF2B5EF4-FFF2-40B4-BE49-F238E27FC236}">
                    <a16:creationId xmlns:a16="http://schemas.microsoft.com/office/drawing/2014/main" id="{CBB14BD6-8FEB-7C5C-F6A4-88C504647732}"/>
                  </a:ext>
                </a:extLst>
              </p:cNvPr>
              <p:cNvSpPr/>
              <p:nvPr/>
            </p:nvSpPr>
            <p:spPr>
              <a:xfrm>
                <a:off x="510139" y="6559678"/>
                <a:ext cx="193917" cy="84660"/>
              </a:xfrm>
              <a:custGeom>
                <a:avLst/>
                <a:gdLst>
                  <a:gd name="connsiteX0" fmla="*/ 193917 w 193917"/>
                  <a:gd name="connsiteY0" fmla="*/ 39493 h 84660"/>
                  <a:gd name="connsiteX1" fmla="*/ 193917 w 193917"/>
                  <a:gd name="connsiteY1" fmla="*/ 37719 h 84660"/>
                  <a:gd name="connsiteX2" fmla="*/ 193473 w 193917"/>
                  <a:gd name="connsiteY2" fmla="*/ 35500 h 84660"/>
                  <a:gd name="connsiteX3" fmla="*/ 193030 w 193917"/>
                  <a:gd name="connsiteY3" fmla="*/ 34169 h 84660"/>
                  <a:gd name="connsiteX4" fmla="*/ 192586 w 193917"/>
                  <a:gd name="connsiteY4" fmla="*/ 32837 h 84660"/>
                  <a:gd name="connsiteX5" fmla="*/ 191698 w 193917"/>
                  <a:gd name="connsiteY5" fmla="*/ 31506 h 84660"/>
                  <a:gd name="connsiteX6" fmla="*/ 190811 w 193917"/>
                  <a:gd name="connsiteY6" fmla="*/ 30175 h 84660"/>
                  <a:gd name="connsiteX7" fmla="*/ 185486 w 193917"/>
                  <a:gd name="connsiteY7" fmla="*/ 23962 h 84660"/>
                  <a:gd name="connsiteX8" fmla="*/ 166405 w 193917"/>
                  <a:gd name="connsiteY8" fmla="*/ 12425 h 84660"/>
                  <a:gd name="connsiteX9" fmla="*/ 138893 w 193917"/>
                  <a:gd name="connsiteY9" fmla="*/ 3994 h 84660"/>
                  <a:gd name="connsiteX10" fmla="*/ 105168 w 193917"/>
                  <a:gd name="connsiteY10" fmla="*/ 0 h 84660"/>
                  <a:gd name="connsiteX11" fmla="*/ 104724 w 193917"/>
                  <a:gd name="connsiteY11" fmla="*/ 0 h 84660"/>
                  <a:gd name="connsiteX12" fmla="*/ 104724 w 193917"/>
                  <a:gd name="connsiteY12" fmla="*/ 444 h 84660"/>
                  <a:gd name="connsiteX13" fmla="*/ 105168 w 193917"/>
                  <a:gd name="connsiteY13" fmla="*/ 444 h 84660"/>
                  <a:gd name="connsiteX14" fmla="*/ 138893 w 193917"/>
                  <a:gd name="connsiteY14" fmla="*/ 4437 h 84660"/>
                  <a:gd name="connsiteX15" fmla="*/ 165961 w 193917"/>
                  <a:gd name="connsiteY15" fmla="*/ 13312 h 84660"/>
                  <a:gd name="connsiteX16" fmla="*/ 184155 w 193917"/>
                  <a:gd name="connsiteY16" fmla="*/ 25294 h 84660"/>
                  <a:gd name="connsiteX17" fmla="*/ 189036 w 193917"/>
                  <a:gd name="connsiteY17" fmla="*/ 31506 h 84660"/>
                  <a:gd name="connsiteX18" fmla="*/ 189923 w 193917"/>
                  <a:gd name="connsiteY18" fmla="*/ 32837 h 84660"/>
                  <a:gd name="connsiteX19" fmla="*/ 190367 w 193917"/>
                  <a:gd name="connsiteY19" fmla="*/ 34169 h 84660"/>
                  <a:gd name="connsiteX20" fmla="*/ 190811 w 193917"/>
                  <a:gd name="connsiteY20" fmla="*/ 35500 h 84660"/>
                  <a:gd name="connsiteX21" fmla="*/ 191255 w 193917"/>
                  <a:gd name="connsiteY21" fmla="*/ 36831 h 84660"/>
                  <a:gd name="connsiteX22" fmla="*/ 191698 w 193917"/>
                  <a:gd name="connsiteY22" fmla="*/ 39050 h 84660"/>
                  <a:gd name="connsiteX23" fmla="*/ 191698 w 193917"/>
                  <a:gd name="connsiteY23" fmla="*/ 40381 h 84660"/>
                  <a:gd name="connsiteX24" fmla="*/ 191698 w 193917"/>
                  <a:gd name="connsiteY24" fmla="*/ 41712 h 84660"/>
                  <a:gd name="connsiteX25" fmla="*/ 191698 w 193917"/>
                  <a:gd name="connsiteY25" fmla="*/ 43043 h 84660"/>
                  <a:gd name="connsiteX26" fmla="*/ 191698 w 193917"/>
                  <a:gd name="connsiteY26" fmla="*/ 44375 h 84660"/>
                  <a:gd name="connsiteX27" fmla="*/ 191255 w 193917"/>
                  <a:gd name="connsiteY27" fmla="*/ 46150 h 84660"/>
                  <a:gd name="connsiteX28" fmla="*/ 190811 w 193917"/>
                  <a:gd name="connsiteY28" fmla="*/ 47481 h 84660"/>
                  <a:gd name="connsiteX29" fmla="*/ 190367 w 193917"/>
                  <a:gd name="connsiteY29" fmla="*/ 48812 h 84660"/>
                  <a:gd name="connsiteX30" fmla="*/ 189923 w 193917"/>
                  <a:gd name="connsiteY30" fmla="*/ 50143 h 84660"/>
                  <a:gd name="connsiteX31" fmla="*/ 189036 w 193917"/>
                  <a:gd name="connsiteY31" fmla="*/ 51475 h 84660"/>
                  <a:gd name="connsiteX32" fmla="*/ 184155 w 193917"/>
                  <a:gd name="connsiteY32" fmla="*/ 57687 h 84660"/>
                  <a:gd name="connsiteX33" fmla="*/ 165961 w 193917"/>
                  <a:gd name="connsiteY33" fmla="*/ 69225 h 84660"/>
                  <a:gd name="connsiteX34" fmla="*/ 138893 w 193917"/>
                  <a:gd name="connsiteY34" fmla="*/ 77212 h 84660"/>
                  <a:gd name="connsiteX35" fmla="*/ 105612 w 193917"/>
                  <a:gd name="connsiteY35" fmla="*/ 81206 h 84660"/>
                  <a:gd name="connsiteX36" fmla="*/ 67893 w 193917"/>
                  <a:gd name="connsiteY36" fmla="*/ 79431 h 84660"/>
                  <a:gd name="connsiteX37" fmla="*/ 29287 w 193917"/>
                  <a:gd name="connsiteY37" fmla="*/ 69225 h 84660"/>
                  <a:gd name="connsiteX38" fmla="*/ 11537 w 193917"/>
                  <a:gd name="connsiteY38" fmla="*/ 58575 h 84660"/>
                  <a:gd name="connsiteX39" fmla="*/ 4881 w 193917"/>
                  <a:gd name="connsiteY39" fmla="*/ 51031 h 84660"/>
                  <a:gd name="connsiteX40" fmla="*/ 2219 w 193917"/>
                  <a:gd name="connsiteY40" fmla="*/ 41712 h 84660"/>
                  <a:gd name="connsiteX41" fmla="*/ 2219 w 193917"/>
                  <a:gd name="connsiteY41" fmla="*/ 39050 h 84660"/>
                  <a:gd name="connsiteX42" fmla="*/ 2662 w 193917"/>
                  <a:gd name="connsiteY42" fmla="*/ 36831 h 84660"/>
                  <a:gd name="connsiteX43" fmla="*/ 4437 w 193917"/>
                  <a:gd name="connsiteY43" fmla="*/ 32394 h 84660"/>
                  <a:gd name="connsiteX44" fmla="*/ 11094 w 193917"/>
                  <a:gd name="connsiteY44" fmla="*/ 24406 h 84660"/>
                  <a:gd name="connsiteX45" fmla="*/ 28400 w 193917"/>
                  <a:gd name="connsiteY45" fmla="*/ 13756 h 84660"/>
                  <a:gd name="connsiteX46" fmla="*/ 67449 w 193917"/>
                  <a:gd name="connsiteY46" fmla="*/ 3106 h 84660"/>
                  <a:gd name="connsiteX47" fmla="*/ 79874 w 193917"/>
                  <a:gd name="connsiteY47" fmla="*/ 1775 h 84660"/>
                  <a:gd name="connsiteX48" fmla="*/ 79874 w 193917"/>
                  <a:gd name="connsiteY48" fmla="*/ 1331 h 84660"/>
                  <a:gd name="connsiteX49" fmla="*/ 67449 w 193917"/>
                  <a:gd name="connsiteY49" fmla="*/ 2662 h 84660"/>
                  <a:gd name="connsiteX50" fmla="*/ 28400 w 193917"/>
                  <a:gd name="connsiteY50" fmla="*/ 12869 h 84660"/>
                  <a:gd name="connsiteX51" fmla="*/ 10206 w 193917"/>
                  <a:gd name="connsiteY51" fmla="*/ 23519 h 84660"/>
                  <a:gd name="connsiteX52" fmla="*/ 3106 w 193917"/>
                  <a:gd name="connsiteY52" fmla="*/ 31506 h 84660"/>
                  <a:gd name="connsiteX53" fmla="*/ 887 w 193917"/>
                  <a:gd name="connsiteY53" fmla="*/ 36387 h 84660"/>
                  <a:gd name="connsiteX54" fmla="*/ 444 w 193917"/>
                  <a:gd name="connsiteY54" fmla="*/ 39050 h 84660"/>
                  <a:gd name="connsiteX55" fmla="*/ 0 w 193917"/>
                  <a:gd name="connsiteY55" fmla="*/ 41712 h 84660"/>
                  <a:gd name="connsiteX56" fmla="*/ 3106 w 193917"/>
                  <a:gd name="connsiteY56" fmla="*/ 52362 h 84660"/>
                  <a:gd name="connsiteX57" fmla="*/ 10206 w 193917"/>
                  <a:gd name="connsiteY57" fmla="*/ 60793 h 84660"/>
                  <a:gd name="connsiteX58" fmla="*/ 27956 w 193917"/>
                  <a:gd name="connsiteY58" fmla="*/ 71887 h 84660"/>
                  <a:gd name="connsiteX59" fmla="*/ 67449 w 193917"/>
                  <a:gd name="connsiteY59" fmla="*/ 82537 h 84660"/>
                  <a:gd name="connsiteX60" fmla="*/ 105612 w 193917"/>
                  <a:gd name="connsiteY60" fmla="*/ 84312 h 84660"/>
                  <a:gd name="connsiteX61" fmla="*/ 139336 w 193917"/>
                  <a:gd name="connsiteY61" fmla="*/ 80318 h 84660"/>
                  <a:gd name="connsiteX62" fmla="*/ 166849 w 193917"/>
                  <a:gd name="connsiteY62" fmla="*/ 71443 h 84660"/>
                  <a:gd name="connsiteX63" fmla="*/ 185486 w 193917"/>
                  <a:gd name="connsiteY63" fmla="*/ 59462 h 84660"/>
                  <a:gd name="connsiteX64" fmla="*/ 190811 w 193917"/>
                  <a:gd name="connsiteY64" fmla="*/ 52806 h 84660"/>
                  <a:gd name="connsiteX65" fmla="*/ 191698 w 193917"/>
                  <a:gd name="connsiteY65" fmla="*/ 51031 h 84660"/>
                  <a:gd name="connsiteX66" fmla="*/ 192586 w 193917"/>
                  <a:gd name="connsiteY66" fmla="*/ 49700 h 84660"/>
                  <a:gd name="connsiteX67" fmla="*/ 193030 w 193917"/>
                  <a:gd name="connsiteY67" fmla="*/ 48368 h 84660"/>
                  <a:gd name="connsiteX68" fmla="*/ 193473 w 193917"/>
                  <a:gd name="connsiteY68" fmla="*/ 47037 h 84660"/>
                  <a:gd name="connsiteX69" fmla="*/ 193917 w 193917"/>
                  <a:gd name="connsiteY69" fmla="*/ 44818 h 84660"/>
                  <a:gd name="connsiteX70" fmla="*/ 193917 w 193917"/>
                  <a:gd name="connsiteY70" fmla="*/ 43043 h 84660"/>
                  <a:gd name="connsiteX71" fmla="*/ 193917 w 193917"/>
                  <a:gd name="connsiteY71" fmla="*/ 41712 h 84660"/>
                  <a:gd name="connsiteX72" fmla="*/ 193917 w 193917"/>
                  <a:gd name="connsiteY72" fmla="*/ 41712 h 84660"/>
                  <a:gd name="connsiteX73" fmla="*/ 193917 w 193917"/>
                  <a:gd name="connsiteY73" fmla="*/ 39493 h 8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93917" h="84660">
                    <a:moveTo>
                      <a:pt x="193917" y="39493"/>
                    </a:moveTo>
                    <a:cubicBezTo>
                      <a:pt x="193917" y="39050"/>
                      <a:pt x="193917" y="38606"/>
                      <a:pt x="193917" y="37719"/>
                    </a:cubicBezTo>
                    <a:cubicBezTo>
                      <a:pt x="193917" y="37275"/>
                      <a:pt x="193473" y="36387"/>
                      <a:pt x="193473" y="35500"/>
                    </a:cubicBezTo>
                    <a:cubicBezTo>
                      <a:pt x="193473" y="35056"/>
                      <a:pt x="193030" y="34612"/>
                      <a:pt x="193030" y="34169"/>
                    </a:cubicBezTo>
                    <a:cubicBezTo>
                      <a:pt x="193030" y="33725"/>
                      <a:pt x="192586" y="33281"/>
                      <a:pt x="192586" y="32837"/>
                    </a:cubicBezTo>
                    <a:cubicBezTo>
                      <a:pt x="192586" y="32394"/>
                      <a:pt x="192142" y="31950"/>
                      <a:pt x="191698" y="31506"/>
                    </a:cubicBezTo>
                    <a:cubicBezTo>
                      <a:pt x="191255" y="31062"/>
                      <a:pt x="191255" y="30619"/>
                      <a:pt x="190811" y="30175"/>
                    </a:cubicBezTo>
                    <a:cubicBezTo>
                      <a:pt x="189480" y="27956"/>
                      <a:pt x="187705" y="25737"/>
                      <a:pt x="185486" y="23962"/>
                    </a:cubicBezTo>
                    <a:cubicBezTo>
                      <a:pt x="181049" y="19525"/>
                      <a:pt x="174392" y="15531"/>
                      <a:pt x="166405" y="12425"/>
                    </a:cubicBezTo>
                    <a:cubicBezTo>
                      <a:pt x="158417" y="8875"/>
                      <a:pt x="149099" y="6212"/>
                      <a:pt x="138893" y="3994"/>
                    </a:cubicBezTo>
                    <a:cubicBezTo>
                      <a:pt x="128686" y="1775"/>
                      <a:pt x="117149" y="444"/>
                      <a:pt x="105168" y="0"/>
                    </a:cubicBezTo>
                    <a:lnTo>
                      <a:pt x="104724" y="0"/>
                    </a:lnTo>
                    <a:lnTo>
                      <a:pt x="104724" y="444"/>
                    </a:lnTo>
                    <a:lnTo>
                      <a:pt x="105168" y="444"/>
                    </a:lnTo>
                    <a:cubicBezTo>
                      <a:pt x="117149" y="887"/>
                      <a:pt x="128686" y="2219"/>
                      <a:pt x="138893" y="4437"/>
                    </a:cubicBezTo>
                    <a:cubicBezTo>
                      <a:pt x="149099" y="6656"/>
                      <a:pt x="158417" y="9762"/>
                      <a:pt x="165961" y="13312"/>
                    </a:cubicBezTo>
                    <a:cubicBezTo>
                      <a:pt x="173505" y="16862"/>
                      <a:pt x="180161" y="20856"/>
                      <a:pt x="184155" y="25294"/>
                    </a:cubicBezTo>
                    <a:cubicBezTo>
                      <a:pt x="186374" y="27512"/>
                      <a:pt x="188148" y="29287"/>
                      <a:pt x="189036" y="31506"/>
                    </a:cubicBezTo>
                    <a:cubicBezTo>
                      <a:pt x="189480" y="31950"/>
                      <a:pt x="189480" y="32394"/>
                      <a:pt x="189923" y="32837"/>
                    </a:cubicBezTo>
                    <a:cubicBezTo>
                      <a:pt x="190367" y="33281"/>
                      <a:pt x="190367" y="33725"/>
                      <a:pt x="190367" y="34169"/>
                    </a:cubicBezTo>
                    <a:cubicBezTo>
                      <a:pt x="190367" y="34612"/>
                      <a:pt x="190811" y="35056"/>
                      <a:pt x="190811" y="35500"/>
                    </a:cubicBezTo>
                    <a:cubicBezTo>
                      <a:pt x="190811" y="35944"/>
                      <a:pt x="191255" y="36387"/>
                      <a:pt x="191255" y="36831"/>
                    </a:cubicBezTo>
                    <a:cubicBezTo>
                      <a:pt x="191698" y="37719"/>
                      <a:pt x="191698" y="38162"/>
                      <a:pt x="191698" y="39050"/>
                    </a:cubicBezTo>
                    <a:cubicBezTo>
                      <a:pt x="191698" y="39493"/>
                      <a:pt x="191698" y="39937"/>
                      <a:pt x="191698" y="40381"/>
                    </a:cubicBezTo>
                    <a:cubicBezTo>
                      <a:pt x="191698" y="40825"/>
                      <a:pt x="191698" y="41268"/>
                      <a:pt x="191698" y="41712"/>
                    </a:cubicBezTo>
                    <a:cubicBezTo>
                      <a:pt x="191698" y="41712"/>
                      <a:pt x="191698" y="42156"/>
                      <a:pt x="191698" y="43043"/>
                    </a:cubicBezTo>
                    <a:cubicBezTo>
                      <a:pt x="191698" y="43487"/>
                      <a:pt x="191698" y="43931"/>
                      <a:pt x="191698" y="44375"/>
                    </a:cubicBezTo>
                    <a:cubicBezTo>
                      <a:pt x="191698" y="44818"/>
                      <a:pt x="191698" y="45706"/>
                      <a:pt x="191255" y="46150"/>
                    </a:cubicBezTo>
                    <a:cubicBezTo>
                      <a:pt x="191255" y="46593"/>
                      <a:pt x="190811" y="47037"/>
                      <a:pt x="190811" y="47481"/>
                    </a:cubicBezTo>
                    <a:cubicBezTo>
                      <a:pt x="190811" y="47925"/>
                      <a:pt x="190367" y="48368"/>
                      <a:pt x="190367" y="48812"/>
                    </a:cubicBezTo>
                    <a:cubicBezTo>
                      <a:pt x="190367" y="49256"/>
                      <a:pt x="189923" y="49700"/>
                      <a:pt x="189923" y="50143"/>
                    </a:cubicBezTo>
                    <a:cubicBezTo>
                      <a:pt x="189480" y="50587"/>
                      <a:pt x="189480" y="51031"/>
                      <a:pt x="189036" y="51475"/>
                    </a:cubicBezTo>
                    <a:cubicBezTo>
                      <a:pt x="187705" y="53250"/>
                      <a:pt x="185930" y="55468"/>
                      <a:pt x="184155" y="57687"/>
                    </a:cubicBezTo>
                    <a:cubicBezTo>
                      <a:pt x="179717" y="61681"/>
                      <a:pt x="173505" y="65675"/>
                      <a:pt x="165961" y="69225"/>
                    </a:cubicBezTo>
                    <a:cubicBezTo>
                      <a:pt x="158417" y="72774"/>
                      <a:pt x="149099" y="75437"/>
                      <a:pt x="138893" y="77212"/>
                    </a:cubicBezTo>
                    <a:cubicBezTo>
                      <a:pt x="128686" y="79431"/>
                      <a:pt x="117593" y="80762"/>
                      <a:pt x="105612" y="81206"/>
                    </a:cubicBezTo>
                    <a:cubicBezTo>
                      <a:pt x="93630" y="81649"/>
                      <a:pt x="81206" y="81206"/>
                      <a:pt x="67893" y="79431"/>
                    </a:cubicBezTo>
                    <a:cubicBezTo>
                      <a:pt x="55025" y="77656"/>
                      <a:pt x="41712" y="74549"/>
                      <a:pt x="29287" y="69225"/>
                    </a:cubicBezTo>
                    <a:cubicBezTo>
                      <a:pt x="23075" y="66562"/>
                      <a:pt x="16862" y="63456"/>
                      <a:pt x="11537" y="58575"/>
                    </a:cubicBezTo>
                    <a:cubicBezTo>
                      <a:pt x="8875" y="56356"/>
                      <a:pt x="6656" y="53693"/>
                      <a:pt x="4881" y="51031"/>
                    </a:cubicBezTo>
                    <a:cubicBezTo>
                      <a:pt x="3106" y="47925"/>
                      <a:pt x="2219" y="44818"/>
                      <a:pt x="2219" y="41712"/>
                    </a:cubicBezTo>
                    <a:cubicBezTo>
                      <a:pt x="2219" y="40825"/>
                      <a:pt x="2219" y="39937"/>
                      <a:pt x="2219" y="39050"/>
                    </a:cubicBezTo>
                    <a:cubicBezTo>
                      <a:pt x="2219" y="38162"/>
                      <a:pt x="2662" y="37275"/>
                      <a:pt x="2662" y="36831"/>
                    </a:cubicBezTo>
                    <a:cubicBezTo>
                      <a:pt x="3106" y="35056"/>
                      <a:pt x="3994" y="33725"/>
                      <a:pt x="4437" y="32394"/>
                    </a:cubicBezTo>
                    <a:cubicBezTo>
                      <a:pt x="6212" y="29287"/>
                      <a:pt x="8431" y="27069"/>
                      <a:pt x="11094" y="24406"/>
                    </a:cubicBezTo>
                    <a:cubicBezTo>
                      <a:pt x="16419" y="19969"/>
                      <a:pt x="22187" y="16419"/>
                      <a:pt x="28400" y="13756"/>
                    </a:cubicBezTo>
                    <a:cubicBezTo>
                      <a:pt x="40825" y="7987"/>
                      <a:pt x="54137" y="5325"/>
                      <a:pt x="67449" y="3106"/>
                    </a:cubicBezTo>
                    <a:cubicBezTo>
                      <a:pt x="71443" y="2662"/>
                      <a:pt x="75881" y="2219"/>
                      <a:pt x="79874" y="1775"/>
                    </a:cubicBezTo>
                    <a:lnTo>
                      <a:pt x="79874" y="1331"/>
                    </a:lnTo>
                    <a:cubicBezTo>
                      <a:pt x="75881" y="1775"/>
                      <a:pt x="71443" y="2219"/>
                      <a:pt x="67449" y="2662"/>
                    </a:cubicBezTo>
                    <a:cubicBezTo>
                      <a:pt x="54581" y="4437"/>
                      <a:pt x="40825" y="7544"/>
                      <a:pt x="28400" y="12869"/>
                    </a:cubicBezTo>
                    <a:cubicBezTo>
                      <a:pt x="22187" y="15531"/>
                      <a:pt x="15975" y="19081"/>
                      <a:pt x="10206" y="23519"/>
                    </a:cubicBezTo>
                    <a:cubicBezTo>
                      <a:pt x="7544" y="25737"/>
                      <a:pt x="4881" y="28400"/>
                      <a:pt x="3106" y="31506"/>
                    </a:cubicBezTo>
                    <a:cubicBezTo>
                      <a:pt x="2219" y="33281"/>
                      <a:pt x="1331" y="34612"/>
                      <a:pt x="887" y="36387"/>
                    </a:cubicBezTo>
                    <a:cubicBezTo>
                      <a:pt x="444" y="37275"/>
                      <a:pt x="444" y="38162"/>
                      <a:pt x="444" y="39050"/>
                    </a:cubicBezTo>
                    <a:cubicBezTo>
                      <a:pt x="444" y="39937"/>
                      <a:pt x="444" y="40825"/>
                      <a:pt x="0" y="41712"/>
                    </a:cubicBezTo>
                    <a:cubicBezTo>
                      <a:pt x="0" y="45262"/>
                      <a:pt x="1331" y="49256"/>
                      <a:pt x="3106" y="52362"/>
                    </a:cubicBezTo>
                    <a:cubicBezTo>
                      <a:pt x="4881" y="55468"/>
                      <a:pt x="7544" y="58131"/>
                      <a:pt x="10206" y="60793"/>
                    </a:cubicBezTo>
                    <a:cubicBezTo>
                      <a:pt x="15531" y="65675"/>
                      <a:pt x="21744" y="69225"/>
                      <a:pt x="27956" y="71887"/>
                    </a:cubicBezTo>
                    <a:cubicBezTo>
                      <a:pt x="40825" y="77656"/>
                      <a:pt x="54137" y="80762"/>
                      <a:pt x="67449" y="82537"/>
                    </a:cubicBezTo>
                    <a:cubicBezTo>
                      <a:pt x="80762" y="84312"/>
                      <a:pt x="93187" y="85199"/>
                      <a:pt x="105612" y="84312"/>
                    </a:cubicBezTo>
                    <a:cubicBezTo>
                      <a:pt x="117593" y="83868"/>
                      <a:pt x="129130" y="82537"/>
                      <a:pt x="139336" y="80318"/>
                    </a:cubicBezTo>
                    <a:cubicBezTo>
                      <a:pt x="149543" y="78099"/>
                      <a:pt x="158861" y="74993"/>
                      <a:pt x="166849" y="71443"/>
                    </a:cubicBezTo>
                    <a:cubicBezTo>
                      <a:pt x="174836" y="67893"/>
                      <a:pt x="181049" y="63900"/>
                      <a:pt x="185486" y="59462"/>
                    </a:cubicBezTo>
                    <a:cubicBezTo>
                      <a:pt x="187705" y="57243"/>
                      <a:pt x="189480" y="55025"/>
                      <a:pt x="190811" y="52806"/>
                    </a:cubicBezTo>
                    <a:cubicBezTo>
                      <a:pt x="191255" y="52362"/>
                      <a:pt x="191255" y="51918"/>
                      <a:pt x="191698" y="51031"/>
                    </a:cubicBezTo>
                    <a:cubicBezTo>
                      <a:pt x="192142" y="50587"/>
                      <a:pt x="192142" y="50143"/>
                      <a:pt x="192586" y="49700"/>
                    </a:cubicBezTo>
                    <a:cubicBezTo>
                      <a:pt x="192586" y="49256"/>
                      <a:pt x="193030" y="48812"/>
                      <a:pt x="193030" y="48368"/>
                    </a:cubicBezTo>
                    <a:cubicBezTo>
                      <a:pt x="193030" y="47925"/>
                      <a:pt x="193473" y="47481"/>
                      <a:pt x="193473" y="47037"/>
                    </a:cubicBezTo>
                    <a:cubicBezTo>
                      <a:pt x="193917" y="46150"/>
                      <a:pt x="193917" y="45262"/>
                      <a:pt x="193917" y="44818"/>
                    </a:cubicBezTo>
                    <a:cubicBezTo>
                      <a:pt x="193917" y="43931"/>
                      <a:pt x="193917" y="43487"/>
                      <a:pt x="193917" y="43043"/>
                    </a:cubicBezTo>
                    <a:cubicBezTo>
                      <a:pt x="193917" y="42156"/>
                      <a:pt x="193917" y="41712"/>
                      <a:pt x="193917" y="41712"/>
                    </a:cubicBezTo>
                    <a:lnTo>
                      <a:pt x="193917" y="41712"/>
                    </a:lnTo>
                    <a:cubicBezTo>
                      <a:pt x="193917" y="40825"/>
                      <a:pt x="193917" y="40381"/>
                      <a:pt x="193917" y="39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7" name="Рисунок 8">
                <a:extLst>
                  <a:ext uri="{FF2B5EF4-FFF2-40B4-BE49-F238E27FC236}">
                    <a16:creationId xmlns:a16="http://schemas.microsoft.com/office/drawing/2014/main" id="{E30E7832-365C-7541-22D2-B6B14AAF8864}"/>
                  </a:ext>
                </a:extLst>
              </p:cNvPr>
              <p:cNvSpPr/>
              <p:nvPr/>
            </p:nvSpPr>
            <p:spPr>
              <a:xfrm>
                <a:off x="585576" y="6474035"/>
                <a:ext cx="31505" cy="107830"/>
              </a:xfrm>
              <a:custGeom>
                <a:avLst/>
                <a:gdLst>
                  <a:gd name="connsiteX0" fmla="*/ 31506 w 31505"/>
                  <a:gd name="connsiteY0" fmla="*/ 0 h 107830"/>
                  <a:gd name="connsiteX1" fmla="*/ 28844 w 31505"/>
                  <a:gd name="connsiteY1" fmla="*/ 887 h 107830"/>
                  <a:gd name="connsiteX2" fmla="*/ 26181 w 31505"/>
                  <a:gd name="connsiteY2" fmla="*/ 1331 h 107830"/>
                  <a:gd name="connsiteX3" fmla="*/ 26181 w 31505"/>
                  <a:gd name="connsiteY3" fmla="*/ 101174 h 107830"/>
                  <a:gd name="connsiteX4" fmla="*/ 15087 w 31505"/>
                  <a:gd name="connsiteY4" fmla="*/ 102949 h 107830"/>
                  <a:gd name="connsiteX5" fmla="*/ 15087 w 31505"/>
                  <a:gd name="connsiteY5" fmla="*/ 102949 h 107830"/>
                  <a:gd name="connsiteX6" fmla="*/ 6212 w 31505"/>
                  <a:gd name="connsiteY6" fmla="*/ 100287 h 107830"/>
                  <a:gd name="connsiteX7" fmla="*/ 5325 w 31505"/>
                  <a:gd name="connsiteY7" fmla="*/ 3550 h 107830"/>
                  <a:gd name="connsiteX8" fmla="*/ 2662 w 31505"/>
                  <a:gd name="connsiteY8" fmla="*/ 3550 h 107830"/>
                  <a:gd name="connsiteX9" fmla="*/ 0 w 31505"/>
                  <a:gd name="connsiteY9" fmla="*/ 3550 h 107830"/>
                  <a:gd name="connsiteX10" fmla="*/ 887 w 31505"/>
                  <a:gd name="connsiteY10" fmla="*/ 100731 h 107830"/>
                  <a:gd name="connsiteX11" fmla="*/ 1331 w 31505"/>
                  <a:gd name="connsiteY11" fmla="*/ 102506 h 107830"/>
                  <a:gd name="connsiteX12" fmla="*/ 15087 w 31505"/>
                  <a:gd name="connsiteY12" fmla="*/ 107831 h 107830"/>
                  <a:gd name="connsiteX13" fmla="*/ 15087 w 31505"/>
                  <a:gd name="connsiteY13" fmla="*/ 107831 h 107830"/>
                  <a:gd name="connsiteX14" fmla="*/ 30175 w 31505"/>
                  <a:gd name="connsiteY14" fmla="*/ 104281 h 107830"/>
                  <a:gd name="connsiteX15" fmla="*/ 31062 w 31505"/>
                  <a:gd name="connsiteY15" fmla="*/ 101618 h 107830"/>
                  <a:gd name="connsiteX16" fmla="*/ 31506 w 31505"/>
                  <a:gd name="connsiteY16" fmla="*/ 0 h 10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505" h="107830">
                    <a:moveTo>
                      <a:pt x="31506" y="0"/>
                    </a:moveTo>
                    <a:cubicBezTo>
                      <a:pt x="30619" y="444"/>
                      <a:pt x="29731" y="444"/>
                      <a:pt x="28844" y="887"/>
                    </a:cubicBezTo>
                    <a:cubicBezTo>
                      <a:pt x="27956" y="1331"/>
                      <a:pt x="27069" y="1331"/>
                      <a:pt x="26181" y="1331"/>
                    </a:cubicBezTo>
                    <a:lnTo>
                      <a:pt x="26181" y="101174"/>
                    </a:lnTo>
                    <a:cubicBezTo>
                      <a:pt x="25737" y="101618"/>
                      <a:pt x="23519" y="102949"/>
                      <a:pt x="15087" y="102949"/>
                    </a:cubicBezTo>
                    <a:lnTo>
                      <a:pt x="15087" y="102949"/>
                    </a:lnTo>
                    <a:cubicBezTo>
                      <a:pt x="8875" y="102949"/>
                      <a:pt x="6212" y="101174"/>
                      <a:pt x="6212" y="100287"/>
                    </a:cubicBezTo>
                    <a:lnTo>
                      <a:pt x="5325" y="3550"/>
                    </a:lnTo>
                    <a:cubicBezTo>
                      <a:pt x="4437" y="3550"/>
                      <a:pt x="3550" y="3550"/>
                      <a:pt x="2662" y="3550"/>
                    </a:cubicBezTo>
                    <a:cubicBezTo>
                      <a:pt x="1775" y="3550"/>
                      <a:pt x="887" y="3550"/>
                      <a:pt x="0" y="3550"/>
                    </a:cubicBezTo>
                    <a:lnTo>
                      <a:pt x="887" y="100731"/>
                    </a:lnTo>
                    <a:cubicBezTo>
                      <a:pt x="887" y="101174"/>
                      <a:pt x="887" y="101618"/>
                      <a:pt x="1331" y="102506"/>
                    </a:cubicBezTo>
                    <a:cubicBezTo>
                      <a:pt x="2219" y="105168"/>
                      <a:pt x="7100" y="107831"/>
                      <a:pt x="15087" y="107831"/>
                    </a:cubicBezTo>
                    <a:lnTo>
                      <a:pt x="15087" y="107831"/>
                    </a:lnTo>
                    <a:cubicBezTo>
                      <a:pt x="23075" y="107831"/>
                      <a:pt x="27956" y="106499"/>
                      <a:pt x="30175" y="104281"/>
                    </a:cubicBezTo>
                    <a:cubicBezTo>
                      <a:pt x="31062" y="102949"/>
                      <a:pt x="31062" y="102062"/>
                      <a:pt x="31062" y="101618"/>
                    </a:cubicBezTo>
                    <a:lnTo>
                      <a:pt x="315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8" name="Рисунок 8">
                <a:extLst>
                  <a:ext uri="{FF2B5EF4-FFF2-40B4-BE49-F238E27FC236}">
                    <a16:creationId xmlns:a16="http://schemas.microsoft.com/office/drawing/2014/main" id="{C5A5EC11-E504-8894-818E-8643AB2E1FBB}"/>
                  </a:ext>
                </a:extLst>
              </p:cNvPr>
              <p:cNvSpPr/>
              <p:nvPr/>
            </p:nvSpPr>
            <p:spPr>
              <a:xfrm>
                <a:off x="608651" y="6478029"/>
                <a:ext cx="4437" cy="89636"/>
              </a:xfrm>
              <a:custGeom>
                <a:avLst/>
                <a:gdLst>
                  <a:gd name="connsiteX0" fmla="*/ 0 w 4437"/>
                  <a:gd name="connsiteY0" fmla="*/ 0 h 89636"/>
                  <a:gd name="connsiteX1" fmla="*/ 0 w 4437"/>
                  <a:gd name="connsiteY1" fmla="*/ 89637 h 89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37" h="89636">
                    <a:moveTo>
                      <a:pt x="0" y="0"/>
                    </a:moveTo>
                    <a:lnTo>
                      <a:pt x="0" y="89637"/>
                    </a:lnTo>
                  </a:path>
                </a:pathLst>
              </a:custGeom>
              <a:ln w="195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9" name="Рисунок 8">
                <a:extLst>
                  <a:ext uri="{FF2B5EF4-FFF2-40B4-BE49-F238E27FC236}">
                    <a16:creationId xmlns:a16="http://schemas.microsoft.com/office/drawing/2014/main" id="{550E378F-1904-02BF-7A67-BA736506CB2C}"/>
                  </a:ext>
                </a:extLst>
              </p:cNvPr>
              <p:cNvSpPr/>
              <p:nvPr/>
            </p:nvSpPr>
            <p:spPr>
              <a:xfrm>
                <a:off x="605545" y="6437591"/>
                <a:ext cx="51474" cy="46650"/>
              </a:xfrm>
              <a:custGeom>
                <a:avLst/>
                <a:gdLst>
                  <a:gd name="connsiteX0" fmla="*/ 51475 w 51474"/>
                  <a:gd name="connsiteY0" fmla="*/ 5826 h 46650"/>
                  <a:gd name="connsiteX1" fmla="*/ 50587 w 51474"/>
                  <a:gd name="connsiteY1" fmla="*/ 13813 h 46650"/>
                  <a:gd name="connsiteX2" fmla="*/ 32837 w 51474"/>
                  <a:gd name="connsiteY2" fmla="*/ 44875 h 46650"/>
                  <a:gd name="connsiteX3" fmla="*/ 21744 w 51474"/>
                  <a:gd name="connsiteY3" fmla="*/ 46650 h 46650"/>
                  <a:gd name="connsiteX4" fmla="*/ 0 w 51474"/>
                  <a:gd name="connsiteY4" fmla="*/ 39107 h 46650"/>
                  <a:gd name="connsiteX5" fmla="*/ 14644 w 51474"/>
                  <a:gd name="connsiteY5" fmla="*/ 35557 h 46650"/>
                  <a:gd name="connsiteX6" fmla="*/ 29287 w 51474"/>
                  <a:gd name="connsiteY6" fmla="*/ 35557 h 46650"/>
                  <a:gd name="connsiteX7" fmla="*/ 39493 w 51474"/>
                  <a:gd name="connsiteY7" fmla="*/ 18250 h 46650"/>
                  <a:gd name="connsiteX8" fmla="*/ 40825 w 51474"/>
                  <a:gd name="connsiteY8" fmla="*/ 12038 h 46650"/>
                  <a:gd name="connsiteX9" fmla="*/ 41712 w 51474"/>
                  <a:gd name="connsiteY9" fmla="*/ 4494 h 46650"/>
                  <a:gd name="connsiteX10" fmla="*/ 47037 w 51474"/>
                  <a:gd name="connsiteY10" fmla="*/ 57 h 46650"/>
                  <a:gd name="connsiteX11" fmla="*/ 50143 w 51474"/>
                  <a:gd name="connsiteY11" fmla="*/ 1388 h 46650"/>
                  <a:gd name="connsiteX12" fmla="*/ 51475 w 51474"/>
                  <a:gd name="connsiteY12" fmla="*/ 5826 h 4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474" h="46650">
                    <a:moveTo>
                      <a:pt x="51475" y="5826"/>
                    </a:moveTo>
                    <a:lnTo>
                      <a:pt x="50587" y="13813"/>
                    </a:lnTo>
                    <a:cubicBezTo>
                      <a:pt x="47925" y="26682"/>
                      <a:pt x="43931" y="40882"/>
                      <a:pt x="32837" y="44875"/>
                    </a:cubicBezTo>
                    <a:cubicBezTo>
                      <a:pt x="29287" y="46207"/>
                      <a:pt x="25737" y="46650"/>
                      <a:pt x="21744" y="46650"/>
                    </a:cubicBezTo>
                    <a:cubicBezTo>
                      <a:pt x="14200" y="46650"/>
                      <a:pt x="7100" y="43988"/>
                      <a:pt x="0" y="39107"/>
                    </a:cubicBezTo>
                    <a:cubicBezTo>
                      <a:pt x="5325" y="38219"/>
                      <a:pt x="9762" y="37332"/>
                      <a:pt x="14644" y="35557"/>
                    </a:cubicBezTo>
                    <a:cubicBezTo>
                      <a:pt x="19525" y="37332"/>
                      <a:pt x="24850" y="37332"/>
                      <a:pt x="29287" y="35557"/>
                    </a:cubicBezTo>
                    <a:cubicBezTo>
                      <a:pt x="34168" y="33782"/>
                      <a:pt x="37275" y="26682"/>
                      <a:pt x="39493" y="18250"/>
                    </a:cubicBezTo>
                    <a:cubicBezTo>
                      <a:pt x="39937" y="16032"/>
                      <a:pt x="40381" y="14257"/>
                      <a:pt x="40825" y="12038"/>
                    </a:cubicBezTo>
                    <a:lnTo>
                      <a:pt x="41712" y="4494"/>
                    </a:lnTo>
                    <a:cubicBezTo>
                      <a:pt x="42156" y="1832"/>
                      <a:pt x="44375" y="-387"/>
                      <a:pt x="47037" y="57"/>
                    </a:cubicBezTo>
                    <a:cubicBezTo>
                      <a:pt x="48368" y="57"/>
                      <a:pt x="49256" y="944"/>
                      <a:pt x="50143" y="1388"/>
                    </a:cubicBezTo>
                    <a:cubicBezTo>
                      <a:pt x="51031" y="2719"/>
                      <a:pt x="51475" y="4051"/>
                      <a:pt x="51475" y="5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0" name="Рисунок 8">
                <a:extLst>
                  <a:ext uri="{FF2B5EF4-FFF2-40B4-BE49-F238E27FC236}">
                    <a16:creationId xmlns:a16="http://schemas.microsoft.com/office/drawing/2014/main" id="{A8A0540E-9101-5EDB-14F5-1C88DF5DE931}"/>
                  </a:ext>
                </a:extLst>
              </p:cNvPr>
              <p:cNvGrpSpPr/>
              <p:nvPr/>
            </p:nvGrpSpPr>
            <p:grpSpPr>
              <a:xfrm>
                <a:off x="569601" y="6211337"/>
                <a:ext cx="76768" cy="102505"/>
                <a:chOff x="569601" y="6211337"/>
                <a:chExt cx="76768" cy="102505"/>
              </a:xfrm>
              <a:solidFill>
                <a:srgbClr val="F0C63B"/>
              </a:solidFill>
            </p:grpSpPr>
            <p:sp>
              <p:nvSpPr>
                <p:cNvPr id="61" name="Рисунок 8">
                  <a:extLst>
                    <a:ext uri="{FF2B5EF4-FFF2-40B4-BE49-F238E27FC236}">
                      <a16:creationId xmlns:a16="http://schemas.microsoft.com/office/drawing/2014/main" id="{E76C71DA-016C-9EDF-2928-D7A3EBFFAEC7}"/>
                    </a:ext>
                  </a:extLst>
                </p:cNvPr>
                <p:cNvSpPr/>
                <p:nvPr/>
              </p:nvSpPr>
              <p:spPr>
                <a:xfrm>
                  <a:off x="569601" y="6211337"/>
                  <a:ext cx="30174" cy="81205"/>
                </a:xfrm>
                <a:custGeom>
                  <a:avLst/>
                  <a:gdLst>
                    <a:gd name="connsiteX0" fmla="*/ 1331 w 30174"/>
                    <a:gd name="connsiteY0" fmla="*/ 81206 h 81205"/>
                    <a:gd name="connsiteX1" fmla="*/ 1331 w 30174"/>
                    <a:gd name="connsiteY1" fmla="*/ 81206 h 81205"/>
                    <a:gd name="connsiteX2" fmla="*/ 0 w 30174"/>
                    <a:gd name="connsiteY2" fmla="*/ 79874 h 81205"/>
                    <a:gd name="connsiteX3" fmla="*/ 13312 w 30174"/>
                    <a:gd name="connsiteY3" fmla="*/ 1331 h 81205"/>
                    <a:gd name="connsiteX4" fmla="*/ 14644 w 30174"/>
                    <a:gd name="connsiteY4" fmla="*/ 444 h 81205"/>
                    <a:gd name="connsiteX5" fmla="*/ 28844 w 30174"/>
                    <a:gd name="connsiteY5" fmla="*/ 0 h 81205"/>
                    <a:gd name="connsiteX6" fmla="*/ 30175 w 30174"/>
                    <a:gd name="connsiteY6" fmla="*/ 1331 h 81205"/>
                    <a:gd name="connsiteX7" fmla="*/ 28844 w 30174"/>
                    <a:gd name="connsiteY7" fmla="*/ 2662 h 81205"/>
                    <a:gd name="connsiteX8" fmla="*/ 15975 w 30174"/>
                    <a:gd name="connsiteY8" fmla="*/ 2662 h 81205"/>
                    <a:gd name="connsiteX9" fmla="*/ 2662 w 30174"/>
                    <a:gd name="connsiteY9" fmla="*/ 79874 h 81205"/>
                    <a:gd name="connsiteX10" fmla="*/ 1331 w 30174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74" h="81205">
                      <a:moveTo>
                        <a:pt x="1331" y="81206"/>
                      </a:moveTo>
                      <a:lnTo>
                        <a:pt x="1331" y="81206"/>
                      </a:ln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8844" y="0"/>
                      </a:lnTo>
                      <a:cubicBezTo>
                        <a:pt x="29731" y="0"/>
                        <a:pt x="30175" y="444"/>
                        <a:pt x="30175" y="1331"/>
                      </a:cubicBezTo>
                      <a:cubicBezTo>
                        <a:pt x="30175" y="2219"/>
                        <a:pt x="29731" y="2662"/>
                        <a:pt x="28844" y="2662"/>
                      </a:cubicBezTo>
                      <a:lnTo>
                        <a:pt x="15975" y="2662"/>
                      </a:lnTo>
                      <a:lnTo>
                        <a:pt x="2662" y="79874"/>
                      </a:lnTo>
                      <a:cubicBezTo>
                        <a:pt x="2662" y="80762"/>
                        <a:pt x="2219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2" name="Рисунок 8">
                  <a:extLst>
                    <a:ext uri="{FF2B5EF4-FFF2-40B4-BE49-F238E27FC236}">
                      <a16:creationId xmlns:a16="http://schemas.microsoft.com/office/drawing/2014/main" id="{5332A209-A50D-5C78-2D83-A3DC0BAA6CA7}"/>
                    </a:ext>
                  </a:extLst>
                </p:cNvPr>
                <p:cNvSpPr/>
                <p:nvPr/>
              </p:nvSpPr>
              <p:spPr>
                <a:xfrm>
                  <a:off x="576258" y="6213999"/>
                  <a:ext cx="29731" cy="81205"/>
                </a:xfrm>
                <a:custGeom>
                  <a:avLst/>
                  <a:gdLst>
                    <a:gd name="connsiteX0" fmla="*/ 1331 w 29731"/>
                    <a:gd name="connsiteY0" fmla="*/ 81206 h 81205"/>
                    <a:gd name="connsiteX1" fmla="*/ 1331 w 29731"/>
                    <a:gd name="connsiteY1" fmla="*/ 81206 h 81205"/>
                    <a:gd name="connsiteX2" fmla="*/ 0 w 29731"/>
                    <a:gd name="connsiteY2" fmla="*/ 79874 h 81205"/>
                    <a:gd name="connsiteX3" fmla="*/ 13756 w 29731"/>
                    <a:gd name="connsiteY3" fmla="*/ 1331 h 81205"/>
                    <a:gd name="connsiteX4" fmla="*/ 15087 w 29731"/>
                    <a:gd name="connsiteY4" fmla="*/ 444 h 81205"/>
                    <a:gd name="connsiteX5" fmla="*/ 28400 w 29731"/>
                    <a:gd name="connsiteY5" fmla="*/ 0 h 81205"/>
                    <a:gd name="connsiteX6" fmla="*/ 29731 w 29731"/>
                    <a:gd name="connsiteY6" fmla="*/ 1331 h 81205"/>
                    <a:gd name="connsiteX7" fmla="*/ 28400 w 29731"/>
                    <a:gd name="connsiteY7" fmla="*/ 2662 h 81205"/>
                    <a:gd name="connsiteX8" fmla="*/ 15975 w 29731"/>
                    <a:gd name="connsiteY8" fmla="*/ 3106 h 81205"/>
                    <a:gd name="connsiteX9" fmla="*/ 2662 w 29731"/>
                    <a:gd name="connsiteY9" fmla="*/ 80318 h 81205"/>
                    <a:gd name="connsiteX10" fmla="*/ 1331 w 29731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205">
                      <a:moveTo>
                        <a:pt x="1331" y="81206"/>
                      </a:moveTo>
                      <a:cubicBezTo>
                        <a:pt x="1331" y="81206"/>
                        <a:pt x="887" y="81206"/>
                        <a:pt x="1331" y="81206"/>
                      </a:cubicBez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975" y="3106"/>
                      </a:lnTo>
                      <a:lnTo>
                        <a:pt x="2662" y="80318"/>
                      </a:lnTo>
                      <a:cubicBezTo>
                        <a:pt x="2219" y="80762"/>
                        <a:pt x="1775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3" name="Рисунок 8">
                  <a:extLst>
                    <a:ext uri="{FF2B5EF4-FFF2-40B4-BE49-F238E27FC236}">
                      <a16:creationId xmlns:a16="http://schemas.microsoft.com/office/drawing/2014/main" id="{B70EE111-AC79-CBEC-48D0-89D76E11A6DF}"/>
                    </a:ext>
                  </a:extLst>
                </p:cNvPr>
                <p:cNvSpPr/>
                <p:nvPr/>
              </p:nvSpPr>
              <p:spPr>
                <a:xfrm>
                  <a:off x="583358" y="6216662"/>
                  <a:ext cx="29731" cy="81649"/>
                </a:xfrm>
                <a:custGeom>
                  <a:avLst/>
                  <a:gdLst>
                    <a:gd name="connsiteX0" fmla="*/ 1331 w 29731"/>
                    <a:gd name="connsiteY0" fmla="*/ 81649 h 81649"/>
                    <a:gd name="connsiteX1" fmla="*/ 1331 w 29731"/>
                    <a:gd name="connsiteY1" fmla="*/ 81649 h 81649"/>
                    <a:gd name="connsiteX2" fmla="*/ 0 w 29731"/>
                    <a:gd name="connsiteY2" fmla="*/ 80318 h 81649"/>
                    <a:gd name="connsiteX3" fmla="*/ 13756 w 29731"/>
                    <a:gd name="connsiteY3" fmla="*/ 1331 h 81649"/>
                    <a:gd name="connsiteX4" fmla="*/ 15087 w 29731"/>
                    <a:gd name="connsiteY4" fmla="*/ 444 h 81649"/>
                    <a:gd name="connsiteX5" fmla="*/ 28400 w 29731"/>
                    <a:gd name="connsiteY5" fmla="*/ 0 h 81649"/>
                    <a:gd name="connsiteX6" fmla="*/ 29731 w 29731"/>
                    <a:gd name="connsiteY6" fmla="*/ 1331 h 81649"/>
                    <a:gd name="connsiteX7" fmla="*/ 28400 w 29731"/>
                    <a:gd name="connsiteY7" fmla="*/ 2219 h 81649"/>
                    <a:gd name="connsiteX8" fmla="*/ 15975 w 29731"/>
                    <a:gd name="connsiteY8" fmla="*/ 2662 h 81649"/>
                    <a:gd name="connsiteX9" fmla="*/ 2662 w 29731"/>
                    <a:gd name="connsiteY9" fmla="*/ 80762 h 81649"/>
                    <a:gd name="connsiteX10" fmla="*/ 1331 w 29731"/>
                    <a:gd name="connsiteY10" fmla="*/ 81649 h 81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649">
                      <a:moveTo>
                        <a:pt x="1331" y="81649"/>
                      </a:moveTo>
                      <a:cubicBezTo>
                        <a:pt x="887" y="81649"/>
                        <a:pt x="887" y="81649"/>
                        <a:pt x="1331" y="81649"/>
                      </a:cubicBezTo>
                      <a:cubicBezTo>
                        <a:pt x="444" y="81649"/>
                        <a:pt x="0" y="80762"/>
                        <a:pt x="0" y="80318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1331"/>
                        <a:pt x="29287" y="2219"/>
                        <a:pt x="28400" y="2219"/>
                      </a:cubicBezTo>
                      <a:lnTo>
                        <a:pt x="15975" y="2662"/>
                      </a:lnTo>
                      <a:lnTo>
                        <a:pt x="2662" y="80762"/>
                      </a:lnTo>
                      <a:cubicBezTo>
                        <a:pt x="2219" y="81206"/>
                        <a:pt x="1775" y="81649"/>
                        <a:pt x="1331" y="8164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4" name="Рисунок 8">
                  <a:extLst>
                    <a:ext uri="{FF2B5EF4-FFF2-40B4-BE49-F238E27FC236}">
                      <a16:creationId xmlns:a16="http://schemas.microsoft.com/office/drawing/2014/main" id="{237B8110-8C15-9D77-2BCC-261689A690C9}"/>
                    </a:ext>
                  </a:extLst>
                </p:cNvPr>
                <p:cNvSpPr/>
                <p:nvPr/>
              </p:nvSpPr>
              <p:spPr>
                <a:xfrm>
                  <a:off x="590458" y="6218880"/>
                  <a:ext cx="29287" cy="82536"/>
                </a:xfrm>
                <a:custGeom>
                  <a:avLst/>
                  <a:gdLst>
                    <a:gd name="connsiteX0" fmla="*/ 1331 w 29287"/>
                    <a:gd name="connsiteY0" fmla="*/ 82537 h 82536"/>
                    <a:gd name="connsiteX1" fmla="*/ 1331 w 29287"/>
                    <a:gd name="connsiteY1" fmla="*/ 82537 h 82536"/>
                    <a:gd name="connsiteX2" fmla="*/ 0 w 29287"/>
                    <a:gd name="connsiteY2" fmla="*/ 81206 h 82536"/>
                    <a:gd name="connsiteX3" fmla="*/ 13312 w 29287"/>
                    <a:gd name="connsiteY3" fmla="*/ 1331 h 82536"/>
                    <a:gd name="connsiteX4" fmla="*/ 14644 w 29287"/>
                    <a:gd name="connsiteY4" fmla="*/ 444 h 82536"/>
                    <a:gd name="connsiteX5" fmla="*/ 27956 w 29287"/>
                    <a:gd name="connsiteY5" fmla="*/ 0 h 82536"/>
                    <a:gd name="connsiteX6" fmla="*/ 29287 w 29287"/>
                    <a:gd name="connsiteY6" fmla="*/ 1331 h 82536"/>
                    <a:gd name="connsiteX7" fmla="*/ 27956 w 29287"/>
                    <a:gd name="connsiteY7" fmla="*/ 2662 h 82536"/>
                    <a:gd name="connsiteX8" fmla="*/ 15531 w 29287"/>
                    <a:gd name="connsiteY8" fmla="*/ 3106 h 82536"/>
                    <a:gd name="connsiteX9" fmla="*/ 2219 w 29287"/>
                    <a:gd name="connsiteY9" fmla="*/ 81649 h 82536"/>
                    <a:gd name="connsiteX10" fmla="*/ 1331 w 29287"/>
                    <a:gd name="connsiteY10" fmla="*/ 82537 h 8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287" h="82536">
                      <a:moveTo>
                        <a:pt x="1331" y="82537"/>
                      </a:moveTo>
                      <a:cubicBezTo>
                        <a:pt x="1331" y="82537"/>
                        <a:pt x="887" y="82537"/>
                        <a:pt x="1331" y="82537"/>
                      </a:cubicBezTo>
                      <a:cubicBezTo>
                        <a:pt x="444" y="82537"/>
                        <a:pt x="0" y="81649"/>
                        <a:pt x="0" y="81206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7956" y="0"/>
                      </a:lnTo>
                      <a:cubicBezTo>
                        <a:pt x="28844" y="0"/>
                        <a:pt x="29287" y="444"/>
                        <a:pt x="29287" y="1331"/>
                      </a:cubicBezTo>
                      <a:cubicBezTo>
                        <a:pt x="29287" y="2219"/>
                        <a:pt x="28844" y="2662"/>
                        <a:pt x="27956" y="2662"/>
                      </a:cubicBezTo>
                      <a:lnTo>
                        <a:pt x="15531" y="3106"/>
                      </a:lnTo>
                      <a:lnTo>
                        <a:pt x="2219" y="81649"/>
                      </a:lnTo>
                      <a:cubicBezTo>
                        <a:pt x="2219" y="82093"/>
                        <a:pt x="1775" y="82537"/>
                        <a:pt x="1331" y="82537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5" name="Рисунок 8">
                  <a:extLst>
                    <a:ext uri="{FF2B5EF4-FFF2-40B4-BE49-F238E27FC236}">
                      <a16:creationId xmlns:a16="http://schemas.microsoft.com/office/drawing/2014/main" id="{B2088826-E398-E8A2-55CA-3EDA12FA9314}"/>
                    </a:ext>
                  </a:extLst>
                </p:cNvPr>
                <p:cNvSpPr/>
                <p:nvPr/>
              </p:nvSpPr>
              <p:spPr>
                <a:xfrm>
                  <a:off x="597558" y="6221543"/>
                  <a:ext cx="29731" cy="82980"/>
                </a:xfrm>
                <a:custGeom>
                  <a:avLst/>
                  <a:gdLst>
                    <a:gd name="connsiteX0" fmla="*/ 1331 w 29731"/>
                    <a:gd name="connsiteY0" fmla="*/ 82981 h 82980"/>
                    <a:gd name="connsiteX1" fmla="*/ 1331 w 29731"/>
                    <a:gd name="connsiteY1" fmla="*/ 82981 h 82980"/>
                    <a:gd name="connsiteX2" fmla="*/ 0 w 29731"/>
                    <a:gd name="connsiteY2" fmla="*/ 81649 h 82980"/>
                    <a:gd name="connsiteX3" fmla="*/ 12869 w 29731"/>
                    <a:gd name="connsiteY3" fmla="*/ 1331 h 82980"/>
                    <a:gd name="connsiteX4" fmla="*/ 14200 w 29731"/>
                    <a:gd name="connsiteY4" fmla="*/ 444 h 82980"/>
                    <a:gd name="connsiteX5" fmla="*/ 28400 w 29731"/>
                    <a:gd name="connsiteY5" fmla="*/ 0 h 82980"/>
                    <a:gd name="connsiteX6" fmla="*/ 29731 w 29731"/>
                    <a:gd name="connsiteY6" fmla="*/ 1331 h 82980"/>
                    <a:gd name="connsiteX7" fmla="*/ 28400 w 29731"/>
                    <a:gd name="connsiteY7" fmla="*/ 2662 h 82980"/>
                    <a:gd name="connsiteX8" fmla="*/ 15531 w 29731"/>
                    <a:gd name="connsiteY8" fmla="*/ 3106 h 82980"/>
                    <a:gd name="connsiteX9" fmla="*/ 2662 w 29731"/>
                    <a:gd name="connsiteY9" fmla="*/ 82537 h 82980"/>
                    <a:gd name="connsiteX10" fmla="*/ 1331 w 29731"/>
                    <a:gd name="connsiteY10" fmla="*/ 82981 h 82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2980">
                      <a:moveTo>
                        <a:pt x="1331" y="82981"/>
                      </a:moveTo>
                      <a:cubicBezTo>
                        <a:pt x="1331" y="82981"/>
                        <a:pt x="887" y="82981"/>
                        <a:pt x="1331" y="82981"/>
                      </a:cubicBezTo>
                      <a:cubicBezTo>
                        <a:pt x="444" y="82981"/>
                        <a:pt x="0" y="82093"/>
                        <a:pt x="0" y="81649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8400" y="0"/>
                      </a:lnTo>
                      <a:cubicBezTo>
                        <a:pt x="28844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531" y="3106"/>
                      </a:lnTo>
                      <a:lnTo>
                        <a:pt x="2662" y="82537"/>
                      </a:lnTo>
                      <a:cubicBezTo>
                        <a:pt x="2219" y="82537"/>
                        <a:pt x="1775" y="82981"/>
                        <a:pt x="1331" y="82981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6" name="Рисунок 8">
                  <a:extLst>
                    <a:ext uri="{FF2B5EF4-FFF2-40B4-BE49-F238E27FC236}">
                      <a16:creationId xmlns:a16="http://schemas.microsoft.com/office/drawing/2014/main" id="{B7A54FA0-19BD-AC9E-5BF7-F554F7807552}"/>
                    </a:ext>
                  </a:extLst>
                </p:cNvPr>
                <p:cNvSpPr/>
                <p:nvPr/>
              </p:nvSpPr>
              <p:spPr>
                <a:xfrm>
                  <a:off x="604214" y="6223762"/>
                  <a:ext cx="28843" cy="83868"/>
                </a:xfrm>
                <a:custGeom>
                  <a:avLst/>
                  <a:gdLst>
                    <a:gd name="connsiteX0" fmla="*/ 1331 w 28843"/>
                    <a:gd name="connsiteY0" fmla="*/ 83868 h 83868"/>
                    <a:gd name="connsiteX1" fmla="*/ 1331 w 28843"/>
                    <a:gd name="connsiteY1" fmla="*/ 83868 h 83868"/>
                    <a:gd name="connsiteX2" fmla="*/ 0 w 28843"/>
                    <a:gd name="connsiteY2" fmla="*/ 82537 h 83868"/>
                    <a:gd name="connsiteX3" fmla="*/ 12869 w 28843"/>
                    <a:gd name="connsiteY3" fmla="*/ 1331 h 83868"/>
                    <a:gd name="connsiteX4" fmla="*/ 14200 w 28843"/>
                    <a:gd name="connsiteY4" fmla="*/ 444 h 83868"/>
                    <a:gd name="connsiteX5" fmla="*/ 27512 w 28843"/>
                    <a:gd name="connsiteY5" fmla="*/ 0 h 83868"/>
                    <a:gd name="connsiteX6" fmla="*/ 28844 w 28843"/>
                    <a:gd name="connsiteY6" fmla="*/ 1331 h 83868"/>
                    <a:gd name="connsiteX7" fmla="*/ 27512 w 28843"/>
                    <a:gd name="connsiteY7" fmla="*/ 2662 h 83868"/>
                    <a:gd name="connsiteX8" fmla="*/ 15087 w 28843"/>
                    <a:gd name="connsiteY8" fmla="*/ 3106 h 83868"/>
                    <a:gd name="connsiteX9" fmla="*/ 2219 w 28843"/>
                    <a:gd name="connsiteY9" fmla="*/ 83424 h 83868"/>
                    <a:gd name="connsiteX10" fmla="*/ 1331 w 28843"/>
                    <a:gd name="connsiteY10" fmla="*/ 83868 h 83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843" h="83868">
                      <a:moveTo>
                        <a:pt x="1331" y="83868"/>
                      </a:moveTo>
                      <a:lnTo>
                        <a:pt x="1331" y="83868"/>
                      </a:lnTo>
                      <a:cubicBezTo>
                        <a:pt x="444" y="83868"/>
                        <a:pt x="0" y="82981"/>
                        <a:pt x="0" y="82537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512" y="0"/>
                      </a:lnTo>
                      <a:cubicBezTo>
                        <a:pt x="28400" y="0"/>
                        <a:pt x="28844" y="444"/>
                        <a:pt x="28844" y="1331"/>
                      </a:cubicBezTo>
                      <a:cubicBezTo>
                        <a:pt x="28844" y="2219"/>
                        <a:pt x="28400" y="2662"/>
                        <a:pt x="27512" y="2662"/>
                      </a:cubicBezTo>
                      <a:lnTo>
                        <a:pt x="15087" y="3106"/>
                      </a:lnTo>
                      <a:lnTo>
                        <a:pt x="2219" y="83424"/>
                      </a:lnTo>
                      <a:cubicBezTo>
                        <a:pt x="2662" y="83424"/>
                        <a:pt x="1775" y="83868"/>
                        <a:pt x="1331" y="83868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7" name="Рисунок 8">
                  <a:extLst>
                    <a:ext uri="{FF2B5EF4-FFF2-40B4-BE49-F238E27FC236}">
                      <a16:creationId xmlns:a16="http://schemas.microsoft.com/office/drawing/2014/main" id="{188E746B-31F4-C1B8-FBC8-81CEF9807418}"/>
                    </a:ext>
                  </a:extLst>
                </p:cNvPr>
                <p:cNvSpPr/>
                <p:nvPr/>
              </p:nvSpPr>
              <p:spPr>
                <a:xfrm>
                  <a:off x="611314" y="6225980"/>
                  <a:ext cx="28399" cy="84755"/>
                </a:xfrm>
                <a:custGeom>
                  <a:avLst/>
                  <a:gdLst>
                    <a:gd name="connsiteX0" fmla="*/ 1331 w 28399"/>
                    <a:gd name="connsiteY0" fmla="*/ 84756 h 84755"/>
                    <a:gd name="connsiteX1" fmla="*/ 1331 w 28399"/>
                    <a:gd name="connsiteY1" fmla="*/ 84756 h 84755"/>
                    <a:gd name="connsiteX2" fmla="*/ 0 w 28399"/>
                    <a:gd name="connsiteY2" fmla="*/ 83424 h 84755"/>
                    <a:gd name="connsiteX3" fmla="*/ 12869 w 28399"/>
                    <a:gd name="connsiteY3" fmla="*/ 1331 h 84755"/>
                    <a:gd name="connsiteX4" fmla="*/ 14200 w 28399"/>
                    <a:gd name="connsiteY4" fmla="*/ 444 h 84755"/>
                    <a:gd name="connsiteX5" fmla="*/ 27069 w 28399"/>
                    <a:gd name="connsiteY5" fmla="*/ 0 h 84755"/>
                    <a:gd name="connsiteX6" fmla="*/ 28400 w 28399"/>
                    <a:gd name="connsiteY6" fmla="*/ 1331 h 84755"/>
                    <a:gd name="connsiteX7" fmla="*/ 27069 w 28399"/>
                    <a:gd name="connsiteY7" fmla="*/ 2662 h 84755"/>
                    <a:gd name="connsiteX8" fmla="*/ 15087 w 28399"/>
                    <a:gd name="connsiteY8" fmla="*/ 3106 h 84755"/>
                    <a:gd name="connsiteX9" fmla="*/ 2662 w 28399"/>
                    <a:gd name="connsiteY9" fmla="*/ 84312 h 84755"/>
                    <a:gd name="connsiteX10" fmla="*/ 1331 w 28399"/>
                    <a:gd name="connsiteY10" fmla="*/ 84756 h 84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4755">
                      <a:moveTo>
                        <a:pt x="1331" y="84756"/>
                      </a:moveTo>
                      <a:lnTo>
                        <a:pt x="1331" y="84756"/>
                      </a:lnTo>
                      <a:cubicBezTo>
                        <a:pt x="444" y="84756"/>
                        <a:pt x="0" y="83868"/>
                        <a:pt x="0" y="83424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087" y="3106"/>
                      </a:lnTo>
                      <a:lnTo>
                        <a:pt x="2662" y="84312"/>
                      </a:lnTo>
                      <a:cubicBezTo>
                        <a:pt x="2662" y="84312"/>
                        <a:pt x="1775" y="84756"/>
                        <a:pt x="1331" y="8475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8" name="Рисунок 8">
                  <a:extLst>
                    <a:ext uri="{FF2B5EF4-FFF2-40B4-BE49-F238E27FC236}">
                      <a16:creationId xmlns:a16="http://schemas.microsoft.com/office/drawing/2014/main" id="{AFA4CDCD-26D2-3DBE-D8D3-3AA2B44FB9E8}"/>
                    </a:ext>
                  </a:extLst>
                </p:cNvPr>
                <p:cNvSpPr/>
                <p:nvPr/>
              </p:nvSpPr>
              <p:spPr>
                <a:xfrm>
                  <a:off x="617970" y="6228643"/>
                  <a:ext cx="28399" cy="85199"/>
                </a:xfrm>
                <a:custGeom>
                  <a:avLst/>
                  <a:gdLst>
                    <a:gd name="connsiteX0" fmla="*/ 1331 w 28399"/>
                    <a:gd name="connsiteY0" fmla="*/ 85199 h 85199"/>
                    <a:gd name="connsiteX1" fmla="*/ 1331 w 28399"/>
                    <a:gd name="connsiteY1" fmla="*/ 85199 h 85199"/>
                    <a:gd name="connsiteX2" fmla="*/ 0 w 28399"/>
                    <a:gd name="connsiteY2" fmla="*/ 83868 h 85199"/>
                    <a:gd name="connsiteX3" fmla="*/ 12869 w 28399"/>
                    <a:gd name="connsiteY3" fmla="*/ 887 h 85199"/>
                    <a:gd name="connsiteX4" fmla="*/ 14200 w 28399"/>
                    <a:gd name="connsiteY4" fmla="*/ 0 h 85199"/>
                    <a:gd name="connsiteX5" fmla="*/ 27069 w 28399"/>
                    <a:gd name="connsiteY5" fmla="*/ 0 h 85199"/>
                    <a:gd name="connsiteX6" fmla="*/ 28400 w 28399"/>
                    <a:gd name="connsiteY6" fmla="*/ 1331 h 85199"/>
                    <a:gd name="connsiteX7" fmla="*/ 27069 w 28399"/>
                    <a:gd name="connsiteY7" fmla="*/ 2662 h 85199"/>
                    <a:gd name="connsiteX8" fmla="*/ 15531 w 28399"/>
                    <a:gd name="connsiteY8" fmla="*/ 2662 h 85199"/>
                    <a:gd name="connsiteX9" fmla="*/ 2662 w 28399"/>
                    <a:gd name="connsiteY9" fmla="*/ 84312 h 85199"/>
                    <a:gd name="connsiteX10" fmla="*/ 1331 w 28399"/>
                    <a:gd name="connsiteY10" fmla="*/ 85199 h 85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5199">
                      <a:moveTo>
                        <a:pt x="1331" y="85199"/>
                      </a:moveTo>
                      <a:lnTo>
                        <a:pt x="1331" y="85199"/>
                      </a:lnTo>
                      <a:cubicBezTo>
                        <a:pt x="444" y="85199"/>
                        <a:pt x="0" y="84312"/>
                        <a:pt x="0" y="83868"/>
                      </a:cubicBezTo>
                      <a:lnTo>
                        <a:pt x="12869" y="887"/>
                      </a:lnTo>
                      <a:cubicBezTo>
                        <a:pt x="12869" y="444"/>
                        <a:pt x="13312" y="0"/>
                        <a:pt x="14200" y="0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531" y="2662"/>
                      </a:lnTo>
                      <a:lnTo>
                        <a:pt x="2662" y="84312"/>
                      </a:lnTo>
                      <a:cubicBezTo>
                        <a:pt x="2662" y="84756"/>
                        <a:pt x="1775" y="85199"/>
                        <a:pt x="1331" y="8519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1" name="Рисунок 8">
                <a:extLst>
                  <a:ext uri="{FF2B5EF4-FFF2-40B4-BE49-F238E27FC236}">
                    <a16:creationId xmlns:a16="http://schemas.microsoft.com/office/drawing/2014/main" id="{CD8D40D2-41F8-4FD9-932A-79D67936CC52}"/>
                  </a:ext>
                </a:extLst>
              </p:cNvPr>
              <p:cNvSpPr/>
              <p:nvPr/>
            </p:nvSpPr>
            <p:spPr>
              <a:xfrm>
                <a:off x="521677" y="6231749"/>
                <a:ext cx="175463" cy="248498"/>
              </a:xfrm>
              <a:custGeom>
                <a:avLst/>
                <a:gdLst>
                  <a:gd name="connsiteX0" fmla="*/ 71443 w 175463"/>
                  <a:gd name="connsiteY0" fmla="*/ 248498 h 248498"/>
                  <a:gd name="connsiteX1" fmla="*/ 0 w 175463"/>
                  <a:gd name="connsiteY1" fmla="*/ 179718 h 248498"/>
                  <a:gd name="connsiteX2" fmla="*/ 0 w 175463"/>
                  <a:gd name="connsiteY2" fmla="*/ 179274 h 248498"/>
                  <a:gd name="connsiteX3" fmla="*/ 444 w 175463"/>
                  <a:gd name="connsiteY3" fmla="*/ 173505 h 248498"/>
                  <a:gd name="connsiteX4" fmla="*/ 8431 w 175463"/>
                  <a:gd name="connsiteY4" fmla="*/ 122030 h 248498"/>
                  <a:gd name="connsiteX5" fmla="*/ 9762 w 175463"/>
                  <a:gd name="connsiteY5" fmla="*/ 120255 h 248498"/>
                  <a:gd name="connsiteX6" fmla="*/ 11981 w 175463"/>
                  <a:gd name="connsiteY6" fmla="*/ 120255 h 248498"/>
                  <a:gd name="connsiteX7" fmla="*/ 85199 w 175463"/>
                  <a:gd name="connsiteY7" fmla="*/ 157974 h 248498"/>
                  <a:gd name="connsiteX8" fmla="*/ 96293 w 175463"/>
                  <a:gd name="connsiteY8" fmla="*/ 154868 h 248498"/>
                  <a:gd name="connsiteX9" fmla="*/ 120699 w 175463"/>
                  <a:gd name="connsiteY9" fmla="*/ 2219 h 248498"/>
                  <a:gd name="connsiteX10" fmla="*/ 123362 w 175463"/>
                  <a:gd name="connsiteY10" fmla="*/ 0 h 248498"/>
                  <a:gd name="connsiteX11" fmla="*/ 173061 w 175463"/>
                  <a:gd name="connsiteY11" fmla="*/ 887 h 248498"/>
                  <a:gd name="connsiteX12" fmla="*/ 174836 w 175463"/>
                  <a:gd name="connsiteY12" fmla="*/ 1775 h 248498"/>
                  <a:gd name="connsiteX13" fmla="*/ 175280 w 175463"/>
                  <a:gd name="connsiteY13" fmla="*/ 3994 h 248498"/>
                  <a:gd name="connsiteX14" fmla="*/ 145549 w 175463"/>
                  <a:gd name="connsiteY14" fmla="*/ 173949 h 248498"/>
                  <a:gd name="connsiteX15" fmla="*/ 144218 w 175463"/>
                  <a:gd name="connsiteY15" fmla="*/ 182380 h 248498"/>
                  <a:gd name="connsiteX16" fmla="*/ 71443 w 175463"/>
                  <a:gd name="connsiteY16" fmla="*/ 248498 h 248498"/>
                  <a:gd name="connsiteX17" fmla="*/ 5325 w 175463"/>
                  <a:gd name="connsiteY17" fmla="*/ 180161 h 248498"/>
                  <a:gd name="connsiteX18" fmla="*/ 71887 w 175463"/>
                  <a:gd name="connsiteY18" fmla="*/ 244061 h 248498"/>
                  <a:gd name="connsiteX19" fmla="*/ 139336 w 175463"/>
                  <a:gd name="connsiteY19" fmla="*/ 181936 h 248498"/>
                  <a:gd name="connsiteX20" fmla="*/ 140668 w 175463"/>
                  <a:gd name="connsiteY20" fmla="*/ 173505 h 248498"/>
                  <a:gd name="connsiteX21" fmla="*/ 169955 w 175463"/>
                  <a:gd name="connsiteY21" fmla="*/ 6656 h 248498"/>
                  <a:gd name="connsiteX22" fmla="*/ 125580 w 175463"/>
                  <a:gd name="connsiteY22" fmla="*/ 5769 h 248498"/>
                  <a:gd name="connsiteX23" fmla="*/ 101618 w 175463"/>
                  <a:gd name="connsiteY23" fmla="*/ 157530 h 248498"/>
                  <a:gd name="connsiteX24" fmla="*/ 100287 w 175463"/>
                  <a:gd name="connsiteY24" fmla="*/ 159305 h 248498"/>
                  <a:gd name="connsiteX25" fmla="*/ 85643 w 175463"/>
                  <a:gd name="connsiteY25" fmla="*/ 163743 h 248498"/>
                  <a:gd name="connsiteX26" fmla="*/ 13312 w 175463"/>
                  <a:gd name="connsiteY26" fmla="*/ 126912 h 248498"/>
                  <a:gd name="connsiteX27" fmla="*/ 5769 w 175463"/>
                  <a:gd name="connsiteY27" fmla="*/ 173949 h 248498"/>
                  <a:gd name="connsiteX28" fmla="*/ 5769 w 175463"/>
                  <a:gd name="connsiteY28" fmla="*/ 173949 h 248498"/>
                  <a:gd name="connsiteX29" fmla="*/ 5325 w 175463"/>
                  <a:gd name="connsiteY29" fmla="*/ 180161 h 248498"/>
                  <a:gd name="connsiteX30" fmla="*/ 85199 w 175463"/>
                  <a:gd name="connsiteY30" fmla="*/ 158861 h 248498"/>
                  <a:gd name="connsiteX31" fmla="*/ 85199 w 175463"/>
                  <a:gd name="connsiteY31" fmla="*/ 158861 h 248498"/>
                  <a:gd name="connsiteX32" fmla="*/ 85199 w 175463"/>
                  <a:gd name="connsiteY32" fmla="*/ 158861 h 24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5463" h="248498">
                    <a:moveTo>
                      <a:pt x="71443" y="248498"/>
                    </a:moveTo>
                    <a:cubicBezTo>
                      <a:pt x="32393" y="248498"/>
                      <a:pt x="1775" y="218767"/>
                      <a:pt x="0" y="179718"/>
                    </a:cubicBezTo>
                    <a:cubicBezTo>
                      <a:pt x="0" y="179718"/>
                      <a:pt x="0" y="179718"/>
                      <a:pt x="0" y="179274"/>
                    </a:cubicBezTo>
                    <a:lnTo>
                      <a:pt x="444" y="173505"/>
                    </a:lnTo>
                    <a:cubicBezTo>
                      <a:pt x="444" y="159305"/>
                      <a:pt x="7987" y="123362"/>
                      <a:pt x="8431" y="122030"/>
                    </a:cubicBezTo>
                    <a:cubicBezTo>
                      <a:pt x="8431" y="121143"/>
                      <a:pt x="9319" y="120699"/>
                      <a:pt x="9762" y="120255"/>
                    </a:cubicBezTo>
                    <a:cubicBezTo>
                      <a:pt x="10650" y="119812"/>
                      <a:pt x="11537" y="119812"/>
                      <a:pt x="11981" y="120255"/>
                    </a:cubicBezTo>
                    <a:cubicBezTo>
                      <a:pt x="37718" y="134455"/>
                      <a:pt x="80318" y="157086"/>
                      <a:pt x="85199" y="157974"/>
                    </a:cubicBezTo>
                    <a:cubicBezTo>
                      <a:pt x="88306" y="157974"/>
                      <a:pt x="93630" y="155755"/>
                      <a:pt x="96293" y="154868"/>
                    </a:cubicBezTo>
                    <a:lnTo>
                      <a:pt x="120699" y="2219"/>
                    </a:lnTo>
                    <a:cubicBezTo>
                      <a:pt x="120699" y="887"/>
                      <a:pt x="122030" y="0"/>
                      <a:pt x="123362" y="0"/>
                    </a:cubicBezTo>
                    <a:lnTo>
                      <a:pt x="173061" y="887"/>
                    </a:lnTo>
                    <a:cubicBezTo>
                      <a:pt x="173949" y="887"/>
                      <a:pt x="174392" y="1331"/>
                      <a:pt x="174836" y="1775"/>
                    </a:cubicBezTo>
                    <a:cubicBezTo>
                      <a:pt x="175280" y="2219"/>
                      <a:pt x="175724" y="3106"/>
                      <a:pt x="175280" y="3994"/>
                    </a:cubicBezTo>
                    <a:lnTo>
                      <a:pt x="145549" y="173949"/>
                    </a:lnTo>
                    <a:lnTo>
                      <a:pt x="144218" y="182380"/>
                    </a:lnTo>
                    <a:cubicBezTo>
                      <a:pt x="136674" y="224536"/>
                      <a:pt x="110049" y="248498"/>
                      <a:pt x="71443" y="248498"/>
                    </a:cubicBezTo>
                    <a:close/>
                    <a:moveTo>
                      <a:pt x="5325" y="180161"/>
                    </a:moveTo>
                    <a:cubicBezTo>
                      <a:pt x="7100" y="216549"/>
                      <a:pt x="35500" y="244061"/>
                      <a:pt x="71887" y="244061"/>
                    </a:cubicBezTo>
                    <a:cubicBezTo>
                      <a:pt x="108274" y="244061"/>
                      <a:pt x="132236" y="221874"/>
                      <a:pt x="139336" y="181936"/>
                    </a:cubicBezTo>
                    <a:lnTo>
                      <a:pt x="140668" y="173505"/>
                    </a:lnTo>
                    <a:lnTo>
                      <a:pt x="169955" y="6656"/>
                    </a:lnTo>
                    <a:lnTo>
                      <a:pt x="125580" y="5769"/>
                    </a:lnTo>
                    <a:lnTo>
                      <a:pt x="101618" y="157530"/>
                    </a:lnTo>
                    <a:cubicBezTo>
                      <a:pt x="101618" y="158418"/>
                      <a:pt x="100730" y="159305"/>
                      <a:pt x="100287" y="159305"/>
                    </a:cubicBezTo>
                    <a:cubicBezTo>
                      <a:pt x="99399" y="159749"/>
                      <a:pt x="90968" y="163743"/>
                      <a:pt x="85643" y="163743"/>
                    </a:cubicBezTo>
                    <a:cubicBezTo>
                      <a:pt x="82093" y="163743"/>
                      <a:pt x="39937" y="141555"/>
                      <a:pt x="13312" y="126912"/>
                    </a:cubicBezTo>
                    <a:cubicBezTo>
                      <a:pt x="10650" y="136674"/>
                      <a:pt x="5769" y="163299"/>
                      <a:pt x="5769" y="173949"/>
                    </a:cubicBezTo>
                    <a:lnTo>
                      <a:pt x="5769" y="173949"/>
                    </a:lnTo>
                    <a:lnTo>
                      <a:pt x="5325" y="180161"/>
                    </a:lnTo>
                    <a:close/>
                    <a:moveTo>
                      <a:pt x="85199" y="158861"/>
                    </a:moveTo>
                    <a:lnTo>
                      <a:pt x="85199" y="158861"/>
                    </a:lnTo>
                    <a:lnTo>
                      <a:pt x="85199" y="158861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2" name="Рисунок 8">
                <a:extLst>
                  <a:ext uri="{FF2B5EF4-FFF2-40B4-BE49-F238E27FC236}">
                    <a16:creationId xmlns:a16="http://schemas.microsoft.com/office/drawing/2014/main" id="{FE7462FA-7650-5D37-4345-2711CF1DE4B5}"/>
                  </a:ext>
                </a:extLst>
              </p:cNvPr>
              <p:cNvSpPr/>
              <p:nvPr/>
            </p:nvSpPr>
            <p:spPr>
              <a:xfrm>
                <a:off x="647701" y="6338526"/>
                <a:ext cx="20856" cy="115984"/>
              </a:xfrm>
              <a:custGeom>
                <a:avLst/>
                <a:gdLst>
                  <a:gd name="connsiteX0" fmla="*/ 0 w 20856"/>
                  <a:gd name="connsiteY0" fmla="*/ 110659 h 115984"/>
                  <a:gd name="connsiteX1" fmla="*/ 2219 w 20856"/>
                  <a:gd name="connsiteY1" fmla="*/ 84922 h 115984"/>
                  <a:gd name="connsiteX2" fmla="*/ 4881 w 20856"/>
                  <a:gd name="connsiteY2" fmla="*/ 59185 h 115984"/>
                  <a:gd name="connsiteX3" fmla="*/ 7544 w 20856"/>
                  <a:gd name="connsiteY3" fmla="*/ 33447 h 115984"/>
                  <a:gd name="connsiteX4" fmla="*/ 8875 w 20856"/>
                  <a:gd name="connsiteY4" fmla="*/ 20579 h 115984"/>
                  <a:gd name="connsiteX5" fmla="*/ 9762 w 20856"/>
                  <a:gd name="connsiteY5" fmla="*/ 13923 h 115984"/>
                  <a:gd name="connsiteX6" fmla="*/ 10650 w 20856"/>
                  <a:gd name="connsiteY6" fmla="*/ 7710 h 115984"/>
                  <a:gd name="connsiteX7" fmla="*/ 13312 w 20856"/>
                  <a:gd name="connsiteY7" fmla="*/ 12591 h 115984"/>
                  <a:gd name="connsiteX8" fmla="*/ 9762 w 20856"/>
                  <a:gd name="connsiteY8" fmla="*/ 9929 h 115984"/>
                  <a:gd name="connsiteX9" fmla="*/ 6212 w 20856"/>
                  <a:gd name="connsiteY9" fmla="*/ 7266 h 115984"/>
                  <a:gd name="connsiteX10" fmla="*/ 5769 w 20856"/>
                  <a:gd name="connsiteY10" fmla="*/ 1498 h 115984"/>
                  <a:gd name="connsiteX11" fmla="*/ 10206 w 20856"/>
                  <a:gd name="connsiteY11" fmla="*/ 166 h 115984"/>
                  <a:gd name="connsiteX12" fmla="*/ 14200 w 20856"/>
                  <a:gd name="connsiteY12" fmla="*/ 1941 h 115984"/>
                  <a:gd name="connsiteX13" fmla="*/ 18194 w 20856"/>
                  <a:gd name="connsiteY13" fmla="*/ 3716 h 115984"/>
                  <a:gd name="connsiteX14" fmla="*/ 20856 w 20856"/>
                  <a:gd name="connsiteY14" fmla="*/ 8154 h 115984"/>
                  <a:gd name="connsiteX15" fmla="*/ 20856 w 20856"/>
                  <a:gd name="connsiteY15" fmla="*/ 9041 h 115984"/>
                  <a:gd name="connsiteX16" fmla="*/ 20412 w 20856"/>
                  <a:gd name="connsiteY16" fmla="*/ 15698 h 115984"/>
                  <a:gd name="connsiteX17" fmla="*/ 19081 w 20856"/>
                  <a:gd name="connsiteY17" fmla="*/ 22354 h 115984"/>
                  <a:gd name="connsiteX18" fmla="*/ 17750 w 20856"/>
                  <a:gd name="connsiteY18" fmla="*/ 35222 h 115984"/>
                  <a:gd name="connsiteX19" fmla="*/ 14644 w 20856"/>
                  <a:gd name="connsiteY19" fmla="*/ 60960 h 115984"/>
                  <a:gd name="connsiteX20" fmla="*/ 11537 w 20856"/>
                  <a:gd name="connsiteY20" fmla="*/ 86697 h 115984"/>
                  <a:gd name="connsiteX21" fmla="*/ 7987 w 20856"/>
                  <a:gd name="connsiteY21" fmla="*/ 112434 h 115984"/>
                  <a:gd name="connsiteX22" fmla="*/ 3550 w 20856"/>
                  <a:gd name="connsiteY22" fmla="*/ 115984 h 115984"/>
                  <a:gd name="connsiteX23" fmla="*/ 0 w 20856"/>
                  <a:gd name="connsiteY23" fmla="*/ 110659 h 1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856" h="115984">
                    <a:moveTo>
                      <a:pt x="0" y="110659"/>
                    </a:moveTo>
                    <a:cubicBezTo>
                      <a:pt x="887" y="102228"/>
                      <a:pt x="1331" y="93353"/>
                      <a:pt x="2219" y="84922"/>
                    </a:cubicBezTo>
                    <a:lnTo>
                      <a:pt x="4881" y="59185"/>
                    </a:lnTo>
                    <a:cubicBezTo>
                      <a:pt x="5769" y="50754"/>
                      <a:pt x="6656" y="41879"/>
                      <a:pt x="7544" y="33447"/>
                    </a:cubicBezTo>
                    <a:lnTo>
                      <a:pt x="8875" y="20579"/>
                    </a:lnTo>
                    <a:lnTo>
                      <a:pt x="9762" y="13923"/>
                    </a:lnTo>
                    <a:cubicBezTo>
                      <a:pt x="10206" y="11704"/>
                      <a:pt x="10206" y="9485"/>
                      <a:pt x="10650" y="7710"/>
                    </a:cubicBezTo>
                    <a:lnTo>
                      <a:pt x="13312" y="12591"/>
                    </a:lnTo>
                    <a:cubicBezTo>
                      <a:pt x="11981" y="11704"/>
                      <a:pt x="10650" y="10816"/>
                      <a:pt x="9762" y="9929"/>
                    </a:cubicBezTo>
                    <a:cubicBezTo>
                      <a:pt x="8431" y="9041"/>
                      <a:pt x="7544" y="8154"/>
                      <a:pt x="6212" y="7266"/>
                    </a:cubicBezTo>
                    <a:cubicBezTo>
                      <a:pt x="4437" y="5935"/>
                      <a:pt x="4437" y="3273"/>
                      <a:pt x="5769" y="1498"/>
                    </a:cubicBezTo>
                    <a:cubicBezTo>
                      <a:pt x="7100" y="166"/>
                      <a:pt x="8875" y="-277"/>
                      <a:pt x="10206" y="166"/>
                    </a:cubicBezTo>
                    <a:cubicBezTo>
                      <a:pt x="11537" y="610"/>
                      <a:pt x="12869" y="1054"/>
                      <a:pt x="14200" y="1941"/>
                    </a:cubicBezTo>
                    <a:cubicBezTo>
                      <a:pt x="15531" y="2385"/>
                      <a:pt x="16862" y="3273"/>
                      <a:pt x="18194" y="3716"/>
                    </a:cubicBezTo>
                    <a:cubicBezTo>
                      <a:pt x="19969" y="4604"/>
                      <a:pt x="20856" y="6379"/>
                      <a:pt x="20856" y="8154"/>
                    </a:cubicBezTo>
                    <a:lnTo>
                      <a:pt x="20856" y="9041"/>
                    </a:lnTo>
                    <a:cubicBezTo>
                      <a:pt x="20856" y="11260"/>
                      <a:pt x="20412" y="13479"/>
                      <a:pt x="20412" y="15698"/>
                    </a:cubicBezTo>
                    <a:lnTo>
                      <a:pt x="19081" y="22354"/>
                    </a:lnTo>
                    <a:lnTo>
                      <a:pt x="17750" y="35222"/>
                    </a:lnTo>
                    <a:cubicBezTo>
                      <a:pt x="16862" y="43654"/>
                      <a:pt x="15975" y="52529"/>
                      <a:pt x="14644" y="60960"/>
                    </a:cubicBezTo>
                    <a:lnTo>
                      <a:pt x="11537" y="86697"/>
                    </a:lnTo>
                    <a:cubicBezTo>
                      <a:pt x="10206" y="95128"/>
                      <a:pt x="9319" y="104003"/>
                      <a:pt x="7987" y="112434"/>
                    </a:cubicBezTo>
                    <a:cubicBezTo>
                      <a:pt x="7544" y="114653"/>
                      <a:pt x="5769" y="115984"/>
                      <a:pt x="3550" y="115984"/>
                    </a:cubicBezTo>
                    <a:cubicBezTo>
                      <a:pt x="1331" y="114653"/>
                      <a:pt x="0" y="112878"/>
                      <a:pt x="0" y="110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3" name="Рисунок 8">
                <a:extLst>
                  <a:ext uri="{FF2B5EF4-FFF2-40B4-BE49-F238E27FC236}">
                    <a16:creationId xmlns:a16="http://schemas.microsoft.com/office/drawing/2014/main" id="{8F73403B-B041-24E7-4BE3-746B66623251}"/>
                  </a:ext>
                </a:extLst>
              </p:cNvPr>
              <p:cNvSpPr/>
              <p:nvPr/>
            </p:nvSpPr>
            <p:spPr>
              <a:xfrm>
                <a:off x="645175" y="6328821"/>
                <a:ext cx="20139" cy="28508"/>
              </a:xfrm>
              <a:custGeom>
                <a:avLst/>
                <a:gdLst>
                  <a:gd name="connsiteX0" fmla="*/ 8739 w 20139"/>
                  <a:gd name="connsiteY0" fmla="*/ 28509 h 28508"/>
                  <a:gd name="connsiteX1" fmla="*/ 7407 w 20139"/>
                  <a:gd name="connsiteY1" fmla="*/ 28509 h 28508"/>
                  <a:gd name="connsiteX2" fmla="*/ 307 w 20139"/>
                  <a:gd name="connsiteY2" fmla="*/ 12534 h 28508"/>
                  <a:gd name="connsiteX3" fmla="*/ 4745 w 20139"/>
                  <a:gd name="connsiteY3" fmla="*/ 3215 h 28508"/>
                  <a:gd name="connsiteX4" fmla="*/ 12732 w 20139"/>
                  <a:gd name="connsiteY4" fmla="*/ 109 h 28508"/>
                  <a:gd name="connsiteX5" fmla="*/ 19832 w 20139"/>
                  <a:gd name="connsiteY5" fmla="*/ 16084 h 28508"/>
                  <a:gd name="connsiteX6" fmla="*/ 19832 w 20139"/>
                  <a:gd name="connsiteY6" fmla="*/ 16084 h 28508"/>
                  <a:gd name="connsiteX7" fmla="*/ 15395 w 20139"/>
                  <a:gd name="connsiteY7" fmla="*/ 25403 h 28508"/>
                  <a:gd name="connsiteX8" fmla="*/ 8739 w 20139"/>
                  <a:gd name="connsiteY8" fmla="*/ 28509 h 28508"/>
                  <a:gd name="connsiteX9" fmla="*/ 11401 w 20139"/>
                  <a:gd name="connsiteY9" fmla="*/ 3215 h 28508"/>
                  <a:gd name="connsiteX10" fmla="*/ 7407 w 20139"/>
                  <a:gd name="connsiteY10" fmla="*/ 5434 h 28508"/>
                  <a:gd name="connsiteX11" fmla="*/ 3857 w 20139"/>
                  <a:gd name="connsiteY11" fmla="*/ 12978 h 28508"/>
                  <a:gd name="connsiteX12" fmla="*/ 8295 w 20139"/>
                  <a:gd name="connsiteY12" fmla="*/ 24959 h 28508"/>
                  <a:gd name="connsiteX13" fmla="*/ 13176 w 20139"/>
                  <a:gd name="connsiteY13" fmla="*/ 22740 h 28508"/>
                  <a:gd name="connsiteX14" fmla="*/ 16726 w 20139"/>
                  <a:gd name="connsiteY14" fmla="*/ 15196 h 28508"/>
                  <a:gd name="connsiteX15" fmla="*/ 12289 w 20139"/>
                  <a:gd name="connsiteY15" fmla="*/ 3215 h 28508"/>
                  <a:gd name="connsiteX16" fmla="*/ 11401 w 20139"/>
                  <a:gd name="connsiteY16" fmla="*/ 3215 h 28508"/>
                  <a:gd name="connsiteX17" fmla="*/ 18057 w 20139"/>
                  <a:gd name="connsiteY17" fmla="*/ 15640 h 28508"/>
                  <a:gd name="connsiteX18" fmla="*/ 18057 w 20139"/>
                  <a:gd name="connsiteY18" fmla="*/ 15640 h 28508"/>
                  <a:gd name="connsiteX19" fmla="*/ 18057 w 20139"/>
                  <a:gd name="connsiteY19" fmla="*/ 15640 h 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139" h="28508">
                    <a:moveTo>
                      <a:pt x="8739" y="28509"/>
                    </a:moveTo>
                    <a:cubicBezTo>
                      <a:pt x="8295" y="28509"/>
                      <a:pt x="7851" y="28509"/>
                      <a:pt x="7407" y="28509"/>
                    </a:cubicBezTo>
                    <a:cubicBezTo>
                      <a:pt x="2082" y="27621"/>
                      <a:pt x="-1024" y="20521"/>
                      <a:pt x="307" y="12534"/>
                    </a:cubicBezTo>
                    <a:cubicBezTo>
                      <a:pt x="751" y="8984"/>
                      <a:pt x="2526" y="5434"/>
                      <a:pt x="4745" y="3215"/>
                    </a:cubicBezTo>
                    <a:cubicBezTo>
                      <a:pt x="6964" y="553"/>
                      <a:pt x="10070" y="-335"/>
                      <a:pt x="12732" y="109"/>
                    </a:cubicBezTo>
                    <a:cubicBezTo>
                      <a:pt x="18057" y="996"/>
                      <a:pt x="21164" y="8096"/>
                      <a:pt x="19832" y="16084"/>
                    </a:cubicBezTo>
                    <a:lnTo>
                      <a:pt x="19832" y="16084"/>
                    </a:lnTo>
                    <a:cubicBezTo>
                      <a:pt x="19389" y="19634"/>
                      <a:pt x="17614" y="23184"/>
                      <a:pt x="15395" y="25403"/>
                    </a:cubicBezTo>
                    <a:cubicBezTo>
                      <a:pt x="13620" y="27178"/>
                      <a:pt x="11401" y="28509"/>
                      <a:pt x="8739" y="28509"/>
                    </a:cubicBezTo>
                    <a:close/>
                    <a:moveTo>
                      <a:pt x="11401" y="3215"/>
                    </a:moveTo>
                    <a:cubicBezTo>
                      <a:pt x="10070" y="3215"/>
                      <a:pt x="8739" y="4103"/>
                      <a:pt x="7407" y="5434"/>
                    </a:cubicBezTo>
                    <a:cubicBezTo>
                      <a:pt x="5632" y="7209"/>
                      <a:pt x="4301" y="9871"/>
                      <a:pt x="3857" y="12978"/>
                    </a:cubicBezTo>
                    <a:cubicBezTo>
                      <a:pt x="2970" y="18746"/>
                      <a:pt x="4745" y="24515"/>
                      <a:pt x="8295" y="24959"/>
                    </a:cubicBezTo>
                    <a:cubicBezTo>
                      <a:pt x="10070" y="25403"/>
                      <a:pt x="11401" y="24515"/>
                      <a:pt x="13176" y="22740"/>
                    </a:cubicBezTo>
                    <a:cubicBezTo>
                      <a:pt x="14951" y="20965"/>
                      <a:pt x="16282" y="18303"/>
                      <a:pt x="16726" y="15196"/>
                    </a:cubicBezTo>
                    <a:cubicBezTo>
                      <a:pt x="17614" y="9428"/>
                      <a:pt x="15839" y="3659"/>
                      <a:pt x="12289" y="3215"/>
                    </a:cubicBezTo>
                    <a:cubicBezTo>
                      <a:pt x="11845" y="3215"/>
                      <a:pt x="11845" y="3215"/>
                      <a:pt x="11401" y="3215"/>
                    </a:cubicBezTo>
                    <a:close/>
                    <a:moveTo>
                      <a:pt x="18057" y="15640"/>
                    </a:moveTo>
                    <a:lnTo>
                      <a:pt x="18057" y="15640"/>
                    </a:lnTo>
                    <a:lnTo>
                      <a:pt x="18057" y="156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4" name="Рисунок 8">
                <a:extLst>
                  <a:ext uri="{FF2B5EF4-FFF2-40B4-BE49-F238E27FC236}">
                    <a16:creationId xmlns:a16="http://schemas.microsoft.com/office/drawing/2014/main" id="{79C83A7A-FA01-DC84-828A-63E0CB71D262}"/>
                  </a:ext>
                </a:extLst>
              </p:cNvPr>
              <p:cNvSpPr/>
              <p:nvPr/>
            </p:nvSpPr>
            <p:spPr>
              <a:xfrm>
                <a:off x="628620" y="6201453"/>
                <a:ext cx="65230" cy="33401"/>
              </a:xfrm>
              <a:custGeom>
                <a:avLst/>
                <a:gdLst>
                  <a:gd name="connsiteX0" fmla="*/ 62125 w 65230"/>
                  <a:gd name="connsiteY0" fmla="*/ 33402 h 33401"/>
                  <a:gd name="connsiteX1" fmla="*/ 62125 w 65230"/>
                  <a:gd name="connsiteY1" fmla="*/ 33402 h 33401"/>
                  <a:gd name="connsiteX2" fmla="*/ 887 w 65230"/>
                  <a:gd name="connsiteY2" fmla="*/ 11658 h 33401"/>
                  <a:gd name="connsiteX3" fmla="*/ 0 w 65230"/>
                  <a:gd name="connsiteY3" fmla="*/ 10327 h 33401"/>
                  <a:gd name="connsiteX4" fmla="*/ 1331 w 65230"/>
                  <a:gd name="connsiteY4" fmla="*/ 1008 h 33401"/>
                  <a:gd name="connsiteX5" fmla="*/ 2662 w 65230"/>
                  <a:gd name="connsiteY5" fmla="*/ 121 h 33401"/>
                  <a:gd name="connsiteX6" fmla="*/ 16419 w 65230"/>
                  <a:gd name="connsiteY6" fmla="*/ 1452 h 33401"/>
                  <a:gd name="connsiteX7" fmla="*/ 16862 w 65230"/>
                  <a:gd name="connsiteY7" fmla="*/ 1452 h 33401"/>
                  <a:gd name="connsiteX8" fmla="*/ 64343 w 65230"/>
                  <a:gd name="connsiteY8" fmla="*/ 18315 h 33401"/>
                  <a:gd name="connsiteX9" fmla="*/ 65231 w 65230"/>
                  <a:gd name="connsiteY9" fmla="*/ 19646 h 33401"/>
                  <a:gd name="connsiteX10" fmla="*/ 63012 w 65230"/>
                  <a:gd name="connsiteY10" fmla="*/ 32514 h 33401"/>
                  <a:gd name="connsiteX11" fmla="*/ 62125 w 65230"/>
                  <a:gd name="connsiteY11" fmla="*/ 33402 h 33401"/>
                  <a:gd name="connsiteX12" fmla="*/ 62125 w 65230"/>
                  <a:gd name="connsiteY12" fmla="*/ 33402 h 33401"/>
                  <a:gd name="connsiteX13" fmla="*/ 2662 w 65230"/>
                  <a:gd name="connsiteY13" fmla="*/ 9440 h 33401"/>
                  <a:gd name="connsiteX14" fmla="*/ 60793 w 65230"/>
                  <a:gd name="connsiteY14" fmla="*/ 30296 h 33401"/>
                  <a:gd name="connsiteX15" fmla="*/ 62568 w 65230"/>
                  <a:gd name="connsiteY15" fmla="*/ 20090 h 33401"/>
                  <a:gd name="connsiteX16" fmla="*/ 15975 w 65230"/>
                  <a:gd name="connsiteY16" fmla="*/ 3671 h 33401"/>
                  <a:gd name="connsiteX17" fmla="*/ 3550 w 65230"/>
                  <a:gd name="connsiteY17" fmla="*/ 2340 h 33401"/>
                  <a:gd name="connsiteX18" fmla="*/ 2662 w 65230"/>
                  <a:gd name="connsiteY18" fmla="*/ 9440 h 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230" h="33401">
                    <a:moveTo>
                      <a:pt x="62125" y="33402"/>
                    </a:moveTo>
                    <a:cubicBezTo>
                      <a:pt x="61681" y="33402"/>
                      <a:pt x="61681" y="33402"/>
                      <a:pt x="62125" y="33402"/>
                    </a:cubicBezTo>
                    <a:lnTo>
                      <a:pt x="887" y="11658"/>
                    </a:lnTo>
                    <a:cubicBezTo>
                      <a:pt x="444" y="11658"/>
                      <a:pt x="0" y="10771"/>
                      <a:pt x="0" y="10327"/>
                    </a:cubicBezTo>
                    <a:lnTo>
                      <a:pt x="1331" y="1008"/>
                    </a:lnTo>
                    <a:cubicBezTo>
                      <a:pt x="1331" y="565"/>
                      <a:pt x="2219" y="-323"/>
                      <a:pt x="2662" y="121"/>
                    </a:cubicBezTo>
                    <a:lnTo>
                      <a:pt x="16419" y="1452"/>
                    </a:lnTo>
                    <a:cubicBezTo>
                      <a:pt x="16419" y="1452"/>
                      <a:pt x="16419" y="1452"/>
                      <a:pt x="16862" y="1452"/>
                    </a:cubicBezTo>
                    <a:lnTo>
                      <a:pt x="64343" y="18315"/>
                    </a:lnTo>
                    <a:cubicBezTo>
                      <a:pt x="64787" y="18315"/>
                      <a:pt x="65231" y="19202"/>
                      <a:pt x="65231" y="19646"/>
                    </a:cubicBezTo>
                    <a:lnTo>
                      <a:pt x="63012" y="32514"/>
                    </a:lnTo>
                    <a:cubicBezTo>
                      <a:pt x="63012" y="32958"/>
                      <a:pt x="62568" y="33402"/>
                      <a:pt x="62125" y="33402"/>
                    </a:cubicBezTo>
                    <a:cubicBezTo>
                      <a:pt x="62568" y="33402"/>
                      <a:pt x="62125" y="33402"/>
                      <a:pt x="62125" y="33402"/>
                    </a:cubicBezTo>
                    <a:close/>
                    <a:moveTo>
                      <a:pt x="2662" y="9440"/>
                    </a:moveTo>
                    <a:lnTo>
                      <a:pt x="60793" y="30296"/>
                    </a:lnTo>
                    <a:lnTo>
                      <a:pt x="62568" y="20090"/>
                    </a:lnTo>
                    <a:lnTo>
                      <a:pt x="15975" y="3671"/>
                    </a:lnTo>
                    <a:lnTo>
                      <a:pt x="3550" y="2340"/>
                    </a:lnTo>
                    <a:lnTo>
                      <a:pt x="2662" y="94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5" name="Рисунок 8">
                <a:extLst>
                  <a:ext uri="{FF2B5EF4-FFF2-40B4-BE49-F238E27FC236}">
                    <a16:creationId xmlns:a16="http://schemas.microsoft.com/office/drawing/2014/main" id="{1CC69793-8B85-DB37-CADC-F9ACD92672ED}"/>
                  </a:ext>
                </a:extLst>
              </p:cNvPr>
              <p:cNvSpPr/>
              <p:nvPr/>
            </p:nvSpPr>
            <p:spPr>
              <a:xfrm>
                <a:off x="628176" y="6201131"/>
                <a:ext cx="50261" cy="28843"/>
              </a:xfrm>
              <a:custGeom>
                <a:avLst/>
                <a:gdLst>
                  <a:gd name="connsiteX0" fmla="*/ 46593 w 50261"/>
                  <a:gd name="connsiteY0" fmla="*/ 28844 h 28843"/>
                  <a:gd name="connsiteX1" fmla="*/ 46593 w 50261"/>
                  <a:gd name="connsiteY1" fmla="*/ 28844 h 28843"/>
                  <a:gd name="connsiteX2" fmla="*/ 1331 w 50261"/>
                  <a:gd name="connsiteY2" fmla="*/ 11981 h 28843"/>
                  <a:gd name="connsiteX3" fmla="*/ 0 w 50261"/>
                  <a:gd name="connsiteY3" fmla="*/ 9762 h 28843"/>
                  <a:gd name="connsiteX4" fmla="*/ 1331 w 50261"/>
                  <a:gd name="connsiteY4" fmla="*/ 1331 h 28843"/>
                  <a:gd name="connsiteX5" fmla="*/ 2219 w 50261"/>
                  <a:gd name="connsiteY5" fmla="*/ 0 h 28843"/>
                  <a:gd name="connsiteX6" fmla="*/ 3994 w 50261"/>
                  <a:gd name="connsiteY6" fmla="*/ 0 h 28843"/>
                  <a:gd name="connsiteX7" fmla="*/ 48812 w 50261"/>
                  <a:gd name="connsiteY7" fmla="*/ 16419 h 28843"/>
                  <a:gd name="connsiteX8" fmla="*/ 50143 w 50261"/>
                  <a:gd name="connsiteY8" fmla="*/ 18637 h 28843"/>
                  <a:gd name="connsiteX9" fmla="*/ 48368 w 50261"/>
                  <a:gd name="connsiteY9" fmla="*/ 27069 h 28843"/>
                  <a:gd name="connsiteX10" fmla="*/ 47481 w 50261"/>
                  <a:gd name="connsiteY10" fmla="*/ 28400 h 28843"/>
                  <a:gd name="connsiteX11" fmla="*/ 46593 w 50261"/>
                  <a:gd name="connsiteY11" fmla="*/ 28844 h 28843"/>
                  <a:gd name="connsiteX12" fmla="*/ 3994 w 50261"/>
                  <a:gd name="connsiteY12" fmla="*/ 9319 h 28843"/>
                  <a:gd name="connsiteX13" fmla="*/ 45262 w 50261"/>
                  <a:gd name="connsiteY13" fmla="*/ 24406 h 28843"/>
                  <a:gd name="connsiteX14" fmla="*/ 46150 w 50261"/>
                  <a:gd name="connsiteY14" fmla="*/ 19969 h 28843"/>
                  <a:gd name="connsiteX15" fmla="*/ 4881 w 50261"/>
                  <a:gd name="connsiteY15" fmla="*/ 4437 h 28843"/>
                  <a:gd name="connsiteX16" fmla="*/ 3994 w 50261"/>
                  <a:gd name="connsiteY16" fmla="*/ 9319 h 28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61" h="28843">
                    <a:moveTo>
                      <a:pt x="46593" y="28844"/>
                    </a:moveTo>
                    <a:lnTo>
                      <a:pt x="46593" y="28844"/>
                    </a:lnTo>
                    <a:lnTo>
                      <a:pt x="1331" y="11981"/>
                    </a:lnTo>
                    <a:cubicBezTo>
                      <a:pt x="444" y="11537"/>
                      <a:pt x="0" y="10650"/>
                      <a:pt x="0" y="9762"/>
                    </a:cubicBezTo>
                    <a:lnTo>
                      <a:pt x="1331" y="1331"/>
                    </a:lnTo>
                    <a:cubicBezTo>
                      <a:pt x="1331" y="887"/>
                      <a:pt x="1775" y="444"/>
                      <a:pt x="2219" y="0"/>
                    </a:cubicBezTo>
                    <a:cubicBezTo>
                      <a:pt x="3106" y="0"/>
                      <a:pt x="3550" y="0"/>
                      <a:pt x="3994" y="0"/>
                    </a:cubicBezTo>
                    <a:lnTo>
                      <a:pt x="48812" y="16419"/>
                    </a:lnTo>
                    <a:cubicBezTo>
                      <a:pt x="49700" y="16862"/>
                      <a:pt x="50587" y="17750"/>
                      <a:pt x="50143" y="18637"/>
                    </a:cubicBezTo>
                    <a:lnTo>
                      <a:pt x="48368" y="27069"/>
                    </a:lnTo>
                    <a:cubicBezTo>
                      <a:pt x="48368" y="27512"/>
                      <a:pt x="47925" y="27956"/>
                      <a:pt x="47481" y="28400"/>
                    </a:cubicBezTo>
                    <a:cubicBezTo>
                      <a:pt x="47481" y="28400"/>
                      <a:pt x="47037" y="28844"/>
                      <a:pt x="46593" y="28844"/>
                    </a:cubicBezTo>
                    <a:close/>
                    <a:moveTo>
                      <a:pt x="3994" y="9319"/>
                    </a:moveTo>
                    <a:lnTo>
                      <a:pt x="45262" y="24406"/>
                    </a:lnTo>
                    <a:lnTo>
                      <a:pt x="46150" y="19969"/>
                    </a:lnTo>
                    <a:lnTo>
                      <a:pt x="4881" y="4437"/>
                    </a:lnTo>
                    <a:lnTo>
                      <a:pt x="3994" y="9319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6" name="Рисунок 8">
                <a:extLst>
                  <a:ext uri="{FF2B5EF4-FFF2-40B4-BE49-F238E27FC236}">
                    <a16:creationId xmlns:a16="http://schemas.microsoft.com/office/drawing/2014/main" id="{23055262-C005-857C-DF0F-0AAC1C444BF6}"/>
                  </a:ext>
                </a:extLst>
              </p:cNvPr>
              <p:cNvGrpSpPr/>
              <p:nvPr/>
            </p:nvGrpSpPr>
            <p:grpSpPr>
              <a:xfrm>
                <a:off x="675483" y="6217819"/>
                <a:ext cx="18098" cy="5055"/>
                <a:chOff x="675483" y="6217819"/>
                <a:chExt cx="18098" cy="5055"/>
              </a:xfrm>
              <a:solidFill>
                <a:srgbClr val="FFFFFF"/>
              </a:solidFill>
            </p:grpSpPr>
            <p:sp>
              <p:nvSpPr>
                <p:cNvPr id="59" name="Рисунок 8">
                  <a:extLst>
                    <a:ext uri="{FF2B5EF4-FFF2-40B4-BE49-F238E27FC236}">
                      <a16:creationId xmlns:a16="http://schemas.microsoft.com/office/drawing/2014/main" id="{1567B4D9-E514-7DAE-4A81-B973DC252ADB}"/>
                    </a:ext>
                  </a:extLst>
                </p:cNvPr>
                <p:cNvSpPr/>
                <p:nvPr/>
              </p:nvSpPr>
              <p:spPr>
                <a:xfrm>
                  <a:off x="676544" y="6218880"/>
                  <a:ext cx="15531" cy="2662"/>
                </a:xfrm>
                <a:custGeom>
                  <a:avLst/>
                  <a:gdLst>
                    <a:gd name="connsiteX0" fmla="*/ 0 w 15531"/>
                    <a:gd name="connsiteY0" fmla="*/ 0 h 2662"/>
                    <a:gd name="connsiteX1" fmla="*/ 15531 w 15531"/>
                    <a:gd name="connsiteY1" fmla="*/ 2662 h 2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31" h="2662">
                      <a:moveTo>
                        <a:pt x="0" y="0"/>
                      </a:moveTo>
                      <a:lnTo>
                        <a:pt x="15531" y="2662"/>
                      </a:lnTo>
                    </a:path>
                  </a:pathLst>
                </a:custGeom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0" name="Рисунок 8">
                  <a:extLst>
                    <a:ext uri="{FF2B5EF4-FFF2-40B4-BE49-F238E27FC236}">
                      <a16:creationId xmlns:a16="http://schemas.microsoft.com/office/drawing/2014/main" id="{E8E10804-7B65-0D99-5474-E5D0FC82C173}"/>
                    </a:ext>
                  </a:extLst>
                </p:cNvPr>
                <p:cNvSpPr/>
                <p:nvPr/>
              </p:nvSpPr>
              <p:spPr>
                <a:xfrm>
                  <a:off x="675483" y="6217819"/>
                  <a:ext cx="18098" cy="5055"/>
                </a:xfrm>
                <a:custGeom>
                  <a:avLst/>
                  <a:gdLst>
                    <a:gd name="connsiteX0" fmla="*/ 16593 w 18098"/>
                    <a:gd name="connsiteY0" fmla="*/ 5055 h 5055"/>
                    <a:gd name="connsiteX1" fmla="*/ 16593 w 18098"/>
                    <a:gd name="connsiteY1" fmla="*/ 5055 h 5055"/>
                    <a:gd name="connsiteX2" fmla="*/ 1062 w 18098"/>
                    <a:gd name="connsiteY2" fmla="*/ 2393 h 5055"/>
                    <a:gd name="connsiteX3" fmla="*/ 174 w 18098"/>
                    <a:gd name="connsiteY3" fmla="*/ 1062 h 5055"/>
                    <a:gd name="connsiteX4" fmla="*/ 1505 w 18098"/>
                    <a:gd name="connsiteY4" fmla="*/ 174 h 5055"/>
                    <a:gd name="connsiteX5" fmla="*/ 17036 w 18098"/>
                    <a:gd name="connsiteY5" fmla="*/ 2837 h 5055"/>
                    <a:gd name="connsiteX6" fmla="*/ 17924 w 18098"/>
                    <a:gd name="connsiteY6" fmla="*/ 4168 h 5055"/>
                    <a:gd name="connsiteX7" fmla="*/ 16593 w 18098"/>
                    <a:gd name="connsiteY7" fmla="*/ 5055 h 5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98" h="5055">
                      <a:moveTo>
                        <a:pt x="16593" y="5055"/>
                      </a:moveTo>
                      <a:lnTo>
                        <a:pt x="16593" y="5055"/>
                      </a:lnTo>
                      <a:lnTo>
                        <a:pt x="1062" y="2393"/>
                      </a:lnTo>
                      <a:cubicBezTo>
                        <a:pt x="174" y="2393"/>
                        <a:pt x="-270" y="1505"/>
                        <a:pt x="174" y="1062"/>
                      </a:cubicBezTo>
                      <a:cubicBezTo>
                        <a:pt x="174" y="174"/>
                        <a:pt x="1062" y="-270"/>
                        <a:pt x="1505" y="174"/>
                      </a:cubicBezTo>
                      <a:lnTo>
                        <a:pt x="17036" y="2837"/>
                      </a:lnTo>
                      <a:cubicBezTo>
                        <a:pt x="17924" y="2837"/>
                        <a:pt x="18368" y="3724"/>
                        <a:pt x="17924" y="4168"/>
                      </a:cubicBezTo>
                      <a:cubicBezTo>
                        <a:pt x="17480" y="4612"/>
                        <a:pt x="17036" y="5055"/>
                        <a:pt x="16593" y="5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7" name="Рисунок 8">
                <a:extLst>
                  <a:ext uri="{FF2B5EF4-FFF2-40B4-BE49-F238E27FC236}">
                    <a16:creationId xmlns:a16="http://schemas.microsoft.com/office/drawing/2014/main" id="{B5DFFB40-46ED-C79F-71A5-C3AA5035B584}"/>
                  </a:ext>
                </a:extLst>
              </p:cNvPr>
              <p:cNvSpPr/>
              <p:nvPr/>
            </p:nvSpPr>
            <p:spPr>
              <a:xfrm>
                <a:off x="542089" y="6348898"/>
                <a:ext cx="76768" cy="39937"/>
              </a:xfrm>
              <a:custGeom>
                <a:avLst/>
                <a:gdLst>
                  <a:gd name="connsiteX0" fmla="*/ 75437 w 76768"/>
                  <a:gd name="connsiteY0" fmla="*/ 39937 h 39937"/>
                  <a:gd name="connsiteX1" fmla="*/ 74549 w 76768"/>
                  <a:gd name="connsiteY1" fmla="*/ 39937 h 39937"/>
                  <a:gd name="connsiteX2" fmla="*/ 887 w 76768"/>
                  <a:gd name="connsiteY2" fmla="*/ 3106 h 39937"/>
                  <a:gd name="connsiteX3" fmla="*/ 0 w 76768"/>
                  <a:gd name="connsiteY3" fmla="*/ 887 h 39937"/>
                  <a:gd name="connsiteX4" fmla="*/ 2219 w 76768"/>
                  <a:gd name="connsiteY4" fmla="*/ 0 h 39937"/>
                  <a:gd name="connsiteX5" fmla="*/ 75881 w 76768"/>
                  <a:gd name="connsiteY5" fmla="*/ 36831 h 39937"/>
                  <a:gd name="connsiteX6" fmla="*/ 76768 w 76768"/>
                  <a:gd name="connsiteY6" fmla="*/ 39050 h 39937"/>
                  <a:gd name="connsiteX7" fmla="*/ 75437 w 76768"/>
                  <a:gd name="connsiteY7" fmla="*/ 39937 h 3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768" h="39937">
                    <a:moveTo>
                      <a:pt x="75437" y="39937"/>
                    </a:moveTo>
                    <a:cubicBezTo>
                      <a:pt x="74993" y="39937"/>
                      <a:pt x="74993" y="39937"/>
                      <a:pt x="74549" y="39937"/>
                    </a:cubicBezTo>
                    <a:lnTo>
                      <a:pt x="887" y="3106"/>
                    </a:lnTo>
                    <a:cubicBezTo>
                      <a:pt x="0" y="2662"/>
                      <a:pt x="0" y="1775"/>
                      <a:pt x="0" y="887"/>
                    </a:cubicBezTo>
                    <a:cubicBezTo>
                      <a:pt x="444" y="0"/>
                      <a:pt x="1331" y="0"/>
                      <a:pt x="2219" y="0"/>
                    </a:cubicBezTo>
                    <a:lnTo>
                      <a:pt x="75881" y="36831"/>
                    </a:lnTo>
                    <a:cubicBezTo>
                      <a:pt x="76768" y="37275"/>
                      <a:pt x="76768" y="38162"/>
                      <a:pt x="76768" y="39050"/>
                    </a:cubicBezTo>
                    <a:cubicBezTo>
                      <a:pt x="76324" y="39493"/>
                      <a:pt x="75881" y="39937"/>
                      <a:pt x="75437" y="399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8" name="Рисунок 8">
                <a:extLst>
                  <a:ext uri="{FF2B5EF4-FFF2-40B4-BE49-F238E27FC236}">
                    <a16:creationId xmlns:a16="http://schemas.microsoft.com/office/drawing/2014/main" id="{4F7E85C3-DA28-F053-3C20-7F68BBE86F75}"/>
                  </a:ext>
                </a:extLst>
              </p:cNvPr>
              <p:cNvSpPr/>
              <p:nvPr/>
            </p:nvSpPr>
            <p:spPr>
              <a:xfrm>
                <a:off x="597835" y="6396823"/>
                <a:ext cx="25133" cy="81649"/>
              </a:xfrm>
              <a:custGeom>
                <a:avLst/>
                <a:gdLst>
                  <a:gd name="connsiteX0" fmla="*/ 23685 w 25133"/>
                  <a:gd name="connsiteY0" fmla="*/ 81649 h 81649"/>
                  <a:gd name="connsiteX1" fmla="*/ 23685 w 25133"/>
                  <a:gd name="connsiteY1" fmla="*/ 81649 h 81649"/>
                  <a:gd name="connsiteX2" fmla="*/ 166 w 25133"/>
                  <a:gd name="connsiteY2" fmla="*/ 56356 h 81649"/>
                  <a:gd name="connsiteX3" fmla="*/ 6378 w 25133"/>
                  <a:gd name="connsiteY3" fmla="*/ 1331 h 81649"/>
                  <a:gd name="connsiteX4" fmla="*/ 8153 w 25133"/>
                  <a:gd name="connsiteY4" fmla="*/ 0 h 81649"/>
                  <a:gd name="connsiteX5" fmla="*/ 9485 w 25133"/>
                  <a:gd name="connsiteY5" fmla="*/ 1775 h 81649"/>
                  <a:gd name="connsiteX6" fmla="*/ 3272 w 25133"/>
                  <a:gd name="connsiteY6" fmla="*/ 55912 h 81649"/>
                  <a:gd name="connsiteX7" fmla="*/ 23685 w 25133"/>
                  <a:gd name="connsiteY7" fmla="*/ 78099 h 81649"/>
                  <a:gd name="connsiteX8" fmla="*/ 25016 w 25133"/>
                  <a:gd name="connsiteY8" fmla="*/ 79874 h 81649"/>
                  <a:gd name="connsiteX9" fmla="*/ 23685 w 25133"/>
                  <a:gd name="connsiteY9" fmla="*/ 81649 h 8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33" h="81649">
                    <a:moveTo>
                      <a:pt x="23685" y="81649"/>
                    </a:moveTo>
                    <a:cubicBezTo>
                      <a:pt x="23241" y="81649"/>
                      <a:pt x="23241" y="81649"/>
                      <a:pt x="23685" y="81649"/>
                    </a:cubicBezTo>
                    <a:cubicBezTo>
                      <a:pt x="23241" y="81649"/>
                      <a:pt x="2385" y="78543"/>
                      <a:pt x="166" y="56356"/>
                    </a:cubicBezTo>
                    <a:cubicBezTo>
                      <a:pt x="-1165" y="43487"/>
                      <a:pt x="5935" y="3106"/>
                      <a:pt x="6378" y="1331"/>
                    </a:cubicBezTo>
                    <a:cubicBezTo>
                      <a:pt x="6378" y="444"/>
                      <a:pt x="7266" y="0"/>
                      <a:pt x="8153" y="0"/>
                    </a:cubicBezTo>
                    <a:cubicBezTo>
                      <a:pt x="9041" y="0"/>
                      <a:pt x="9485" y="887"/>
                      <a:pt x="9485" y="1775"/>
                    </a:cubicBezTo>
                    <a:cubicBezTo>
                      <a:pt x="9485" y="2219"/>
                      <a:pt x="2385" y="43487"/>
                      <a:pt x="3272" y="55912"/>
                    </a:cubicBezTo>
                    <a:cubicBezTo>
                      <a:pt x="5047" y="75437"/>
                      <a:pt x="22797" y="78099"/>
                      <a:pt x="23685" y="78099"/>
                    </a:cubicBezTo>
                    <a:cubicBezTo>
                      <a:pt x="24572" y="78099"/>
                      <a:pt x="25460" y="78987"/>
                      <a:pt x="25016" y="79874"/>
                    </a:cubicBezTo>
                    <a:cubicBezTo>
                      <a:pt x="25016" y="81206"/>
                      <a:pt x="24128" y="81649"/>
                      <a:pt x="23685" y="816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  <p:pic>
        <p:nvPicPr>
          <p:cNvPr id="1028" name="Picture 4">
            <a:extLst>
              <a:ext uri="{FF2B5EF4-FFF2-40B4-BE49-F238E27FC236}">
                <a16:creationId xmlns:a16="http://schemas.microsoft.com/office/drawing/2014/main" id="{BA159744-8164-B4D5-A0A7-DD3CC5A195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879" y="3316396"/>
            <a:ext cx="4385500" cy="1952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3334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B3D1BE04-93FF-4AF0-8E9C-04AFB39D1A84}"/>
              </a:ext>
            </a:extLst>
          </p:cNvPr>
          <p:cNvSpPr/>
          <p:nvPr/>
        </p:nvSpPr>
        <p:spPr>
          <a:xfrm>
            <a:off x="4385500" y="1"/>
            <a:ext cx="373001" cy="411509"/>
          </a:xfrm>
          <a:prstGeom prst="rect">
            <a:avLst/>
          </a:prstGeom>
          <a:solidFill>
            <a:srgbClr val="F5C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8F588A-471F-3336-45C3-76A72B8F81CD}"/>
              </a:ext>
            </a:extLst>
          </p:cNvPr>
          <p:cNvSpPr txBox="1"/>
          <p:nvPr/>
        </p:nvSpPr>
        <p:spPr>
          <a:xfrm>
            <a:off x="266135" y="413251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5C92A"/>
                </a:solidFill>
                <a:latin typeface="PT Sans" panose="020B0503020203020204" pitchFamily="34" charset="-52"/>
              </a:rPr>
              <a:t>Используемые материалы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E661D0-54B7-2C5F-6D05-06B43A79243B}"/>
              </a:ext>
            </a:extLst>
          </p:cNvPr>
          <p:cNvSpPr txBox="1"/>
          <p:nvPr/>
        </p:nvSpPr>
        <p:spPr>
          <a:xfrm>
            <a:off x="398777" y="2340918"/>
            <a:ext cx="834644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0" i="0" dirty="0" err="1">
                <a:solidFill>
                  <a:schemeClr val="bg1"/>
                </a:solidFill>
                <a:effectLst/>
                <a:latin typeface="PT Sans" panose="020B0503020203020204" pitchFamily="34" charset="0"/>
              </a:rPr>
              <a:t>help.mikrotik.com</a:t>
            </a:r>
            <a:endParaRPr lang="en-US" sz="2400" b="0" i="0" dirty="0">
              <a:solidFill>
                <a:schemeClr val="bg1"/>
              </a:solidFill>
              <a:effectLst/>
              <a:latin typeface="PT Sans" panose="020B0503020203020204" pitchFamily="34" charset="0"/>
            </a:endParaRPr>
          </a:p>
          <a:p>
            <a:pPr algn="ctr"/>
            <a:r>
              <a:rPr lang="en-US" sz="2400" dirty="0" err="1">
                <a:solidFill>
                  <a:schemeClr val="bg1"/>
                </a:solidFill>
                <a:latin typeface="PT Sans" panose="020B0503020203020204" pitchFamily="34" charset="0"/>
              </a:rPr>
              <a:t>mikrotik.com</a:t>
            </a:r>
            <a:endParaRPr lang="ru-RU" sz="2400" b="0" i="0" dirty="0">
              <a:solidFill>
                <a:schemeClr val="bg1"/>
              </a:solidFill>
              <a:effectLst/>
              <a:latin typeface="PT Sans" panose="020B0503020203020204" pitchFamily="34" charset="0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1BE43C85-8F2C-D7FE-0D39-521D15DB964A}"/>
              </a:ext>
            </a:extLst>
          </p:cNvPr>
          <p:cNvGrpSpPr/>
          <p:nvPr/>
        </p:nvGrpSpPr>
        <p:grpSpPr>
          <a:xfrm>
            <a:off x="7545805" y="4505679"/>
            <a:ext cx="1361290" cy="436808"/>
            <a:chOff x="309271" y="4505679"/>
            <a:chExt cx="1361290" cy="436808"/>
          </a:xfrm>
        </p:grpSpPr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B72DFF84-8518-D209-C804-6AE7911E408B}"/>
                </a:ext>
              </a:extLst>
            </p:cNvPr>
            <p:cNvGrpSpPr/>
            <p:nvPr/>
          </p:nvGrpSpPr>
          <p:grpSpPr>
            <a:xfrm>
              <a:off x="548138" y="4515754"/>
              <a:ext cx="1122423" cy="416659"/>
              <a:chOff x="911424" y="6309320"/>
              <a:chExt cx="1122423" cy="416659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6B33DDE9-C2A1-7BBA-990E-9C4128015384}"/>
                  </a:ext>
                </a:extLst>
              </p:cNvPr>
              <p:cNvSpPr txBox="1"/>
              <p:nvPr/>
            </p:nvSpPr>
            <p:spPr>
              <a:xfrm>
                <a:off x="911424" y="6309320"/>
                <a:ext cx="1122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i="0" dirty="0">
                    <a:solidFill>
                      <a:srgbClr val="F5C92A"/>
                    </a:solidFill>
                    <a:effectLst/>
                    <a:latin typeface="Roboto" pitchFamily="2" charset="0"/>
                  </a:rPr>
                  <a:t>LINKMEETUP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F93F39C0-AD0A-DF79-FA5D-F1FFE257FCCB}"/>
                  </a:ext>
                </a:extLst>
              </p:cNvPr>
              <p:cNvSpPr txBox="1"/>
              <p:nvPr/>
            </p:nvSpPr>
            <p:spPr>
              <a:xfrm>
                <a:off x="911424" y="6541313"/>
                <a:ext cx="1114729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" spc="80" dirty="0">
                    <a:solidFill>
                      <a:schemeClr val="bg1"/>
                    </a:solidFill>
                    <a:latin typeface="Roboto" pitchFamily="2" charset="0"/>
                    <a:ea typeface="Roboto" pitchFamily="2" charset="0"/>
                  </a:rPr>
                  <a:t>МИТАП ОТ IT ДЛЯ IT</a:t>
                </a:r>
                <a:endParaRPr lang="en-US" sz="600" spc="80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endParaRPr>
              </a:p>
            </p:txBody>
          </p:sp>
        </p:grpSp>
        <p:grpSp>
          <p:nvGrpSpPr>
            <p:cNvPr id="6" name="Рисунок 8">
              <a:extLst>
                <a:ext uri="{FF2B5EF4-FFF2-40B4-BE49-F238E27FC236}">
                  <a16:creationId xmlns:a16="http://schemas.microsoft.com/office/drawing/2014/main" id="{757F696D-E5CC-BA56-DD34-C00FD3FFDD90}"/>
                </a:ext>
              </a:extLst>
            </p:cNvPr>
            <p:cNvGrpSpPr/>
            <p:nvPr/>
          </p:nvGrpSpPr>
          <p:grpSpPr>
            <a:xfrm>
              <a:off x="309271" y="4505679"/>
              <a:ext cx="238959" cy="436808"/>
              <a:chOff x="505258" y="6201131"/>
              <a:chExt cx="247610" cy="452621"/>
            </a:xfrm>
          </p:grpSpPr>
          <p:sp>
            <p:nvSpPr>
              <p:cNvPr id="7" name="Рисунок 8">
                <a:extLst>
                  <a:ext uri="{FF2B5EF4-FFF2-40B4-BE49-F238E27FC236}">
                    <a16:creationId xmlns:a16="http://schemas.microsoft.com/office/drawing/2014/main" id="{BDCF9483-449A-FF11-E2E7-DD7A2E6CB2EA}"/>
                  </a:ext>
                </a:extLst>
              </p:cNvPr>
              <p:cNvSpPr/>
              <p:nvPr/>
            </p:nvSpPr>
            <p:spPr>
              <a:xfrm>
                <a:off x="529990" y="6204237"/>
                <a:ext cx="167410" cy="191254"/>
              </a:xfrm>
              <a:custGeom>
                <a:avLst/>
                <a:gdLst>
                  <a:gd name="connsiteX0" fmla="*/ 76886 w 167410"/>
                  <a:gd name="connsiteY0" fmla="*/ 191255 h 191254"/>
                  <a:gd name="connsiteX1" fmla="*/ 75555 w 167410"/>
                  <a:gd name="connsiteY1" fmla="*/ 190811 h 191254"/>
                  <a:gd name="connsiteX2" fmla="*/ 1449 w 167410"/>
                  <a:gd name="connsiteY2" fmla="*/ 151762 h 191254"/>
                  <a:gd name="connsiteX3" fmla="*/ 118 w 167410"/>
                  <a:gd name="connsiteY3" fmla="*/ 149099 h 191254"/>
                  <a:gd name="connsiteX4" fmla="*/ 2337 w 167410"/>
                  <a:gd name="connsiteY4" fmla="*/ 147324 h 191254"/>
                  <a:gd name="connsiteX5" fmla="*/ 10768 w 167410"/>
                  <a:gd name="connsiteY5" fmla="*/ 145549 h 191254"/>
                  <a:gd name="connsiteX6" fmla="*/ 23193 w 167410"/>
                  <a:gd name="connsiteY6" fmla="*/ 70556 h 191254"/>
                  <a:gd name="connsiteX7" fmla="*/ 34287 w 167410"/>
                  <a:gd name="connsiteY7" fmla="*/ 2219 h 191254"/>
                  <a:gd name="connsiteX8" fmla="*/ 36949 w 167410"/>
                  <a:gd name="connsiteY8" fmla="*/ 0 h 191254"/>
                  <a:gd name="connsiteX9" fmla="*/ 89311 w 167410"/>
                  <a:gd name="connsiteY9" fmla="*/ 2219 h 191254"/>
                  <a:gd name="connsiteX10" fmla="*/ 90199 w 167410"/>
                  <a:gd name="connsiteY10" fmla="*/ 2219 h 191254"/>
                  <a:gd name="connsiteX11" fmla="*/ 165635 w 167410"/>
                  <a:gd name="connsiteY11" fmla="*/ 28400 h 191254"/>
                  <a:gd name="connsiteX12" fmla="*/ 167410 w 167410"/>
                  <a:gd name="connsiteY12" fmla="*/ 31062 h 191254"/>
                  <a:gd name="connsiteX13" fmla="*/ 164748 w 167410"/>
                  <a:gd name="connsiteY13" fmla="*/ 33281 h 191254"/>
                  <a:gd name="connsiteX14" fmla="*/ 117267 w 167410"/>
                  <a:gd name="connsiteY14" fmla="*/ 33281 h 191254"/>
                  <a:gd name="connsiteX15" fmla="*/ 92861 w 167410"/>
                  <a:gd name="connsiteY15" fmla="*/ 185043 h 191254"/>
                  <a:gd name="connsiteX16" fmla="*/ 91086 w 167410"/>
                  <a:gd name="connsiteY16" fmla="*/ 187261 h 191254"/>
                  <a:gd name="connsiteX17" fmla="*/ 76886 w 167410"/>
                  <a:gd name="connsiteY17" fmla="*/ 191255 h 191254"/>
                  <a:gd name="connsiteX18" fmla="*/ 76886 w 167410"/>
                  <a:gd name="connsiteY18" fmla="*/ 191255 h 191254"/>
                  <a:gd name="connsiteX19" fmla="*/ 10768 w 167410"/>
                  <a:gd name="connsiteY19" fmla="*/ 150874 h 191254"/>
                  <a:gd name="connsiteX20" fmla="*/ 77330 w 167410"/>
                  <a:gd name="connsiteY20" fmla="*/ 185930 h 191254"/>
                  <a:gd name="connsiteX21" fmla="*/ 88424 w 167410"/>
                  <a:gd name="connsiteY21" fmla="*/ 182824 h 191254"/>
                  <a:gd name="connsiteX22" fmla="*/ 112830 w 167410"/>
                  <a:gd name="connsiteY22" fmla="*/ 30619 h 191254"/>
                  <a:gd name="connsiteX23" fmla="*/ 115492 w 167410"/>
                  <a:gd name="connsiteY23" fmla="*/ 28400 h 191254"/>
                  <a:gd name="connsiteX24" fmla="*/ 149661 w 167410"/>
                  <a:gd name="connsiteY24" fmla="*/ 28400 h 191254"/>
                  <a:gd name="connsiteX25" fmla="*/ 88867 w 167410"/>
                  <a:gd name="connsiteY25" fmla="*/ 7100 h 191254"/>
                  <a:gd name="connsiteX26" fmla="*/ 39168 w 167410"/>
                  <a:gd name="connsiteY26" fmla="*/ 5325 h 191254"/>
                  <a:gd name="connsiteX27" fmla="*/ 28518 w 167410"/>
                  <a:gd name="connsiteY27" fmla="*/ 71443 h 191254"/>
                  <a:gd name="connsiteX28" fmla="*/ 15205 w 167410"/>
                  <a:gd name="connsiteY28" fmla="*/ 148655 h 191254"/>
                  <a:gd name="connsiteX29" fmla="*/ 10768 w 167410"/>
                  <a:gd name="connsiteY29" fmla="*/ 150874 h 1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410" h="191254">
                    <a:moveTo>
                      <a:pt x="76886" y="191255"/>
                    </a:moveTo>
                    <a:cubicBezTo>
                      <a:pt x="76442" y="191255"/>
                      <a:pt x="75999" y="191255"/>
                      <a:pt x="75555" y="190811"/>
                    </a:cubicBezTo>
                    <a:lnTo>
                      <a:pt x="1449" y="151762"/>
                    </a:lnTo>
                    <a:cubicBezTo>
                      <a:pt x="562" y="151318"/>
                      <a:pt x="-326" y="149987"/>
                      <a:pt x="118" y="149099"/>
                    </a:cubicBezTo>
                    <a:cubicBezTo>
                      <a:pt x="562" y="147768"/>
                      <a:pt x="1449" y="147324"/>
                      <a:pt x="2337" y="147324"/>
                    </a:cubicBezTo>
                    <a:cubicBezTo>
                      <a:pt x="5443" y="147324"/>
                      <a:pt x="9437" y="146437"/>
                      <a:pt x="10768" y="145549"/>
                    </a:cubicBezTo>
                    <a:cubicBezTo>
                      <a:pt x="12543" y="140668"/>
                      <a:pt x="18312" y="102062"/>
                      <a:pt x="23193" y="70556"/>
                    </a:cubicBezTo>
                    <a:cubicBezTo>
                      <a:pt x="28074" y="39493"/>
                      <a:pt x="32512" y="10650"/>
                      <a:pt x="34287" y="2219"/>
                    </a:cubicBezTo>
                    <a:cubicBezTo>
                      <a:pt x="34730" y="887"/>
                      <a:pt x="35618" y="0"/>
                      <a:pt x="36949" y="0"/>
                    </a:cubicBezTo>
                    <a:lnTo>
                      <a:pt x="89311" y="2219"/>
                    </a:lnTo>
                    <a:cubicBezTo>
                      <a:pt x="89755" y="2219"/>
                      <a:pt x="89755" y="2219"/>
                      <a:pt x="90199" y="2219"/>
                    </a:cubicBezTo>
                    <a:lnTo>
                      <a:pt x="165635" y="28400"/>
                    </a:lnTo>
                    <a:cubicBezTo>
                      <a:pt x="166967" y="28844"/>
                      <a:pt x="167410" y="30175"/>
                      <a:pt x="167410" y="31062"/>
                    </a:cubicBezTo>
                    <a:cubicBezTo>
                      <a:pt x="167410" y="32394"/>
                      <a:pt x="166079" y="33281"/>
                      <a:pt x="164748" y="33281"/>
                    </a:cubicBezTo>
                    <a:lnTo>
                      <a:pt x="117267" y="33281"/>
                    </a:lnTo>
                    <a:lnTo>
                      <a:pt x="92861" y="185043"/>
                    </a:lnTo>
                    <a:cubicBezTo>
                      <a:pt x="92861" y="185930"/>
                      <a:pt x="91974" y="186818"/>
                      <a:pt x="91086" y="187261"/>
                    </a:cubicBezTo>
                    <a:lnTo>
                      <a:pt x="76886" y="191255"/>
                    </a:lnTo>
                    <a:lnTo>
                      <a:pt x="76886" y="191255"/>
                    </a:lnTo>
                    <a:close/>
                    <a:moveTo>
                      <a:pt x="10768" y="150874"/>
                    </a:moveTo>
                    <a:lnTo>
                      <a:pt x="77330" y="185930"/>
                    </a:lnTo>
                    <a:lnTo>
                      <a:pt x="88424" y="182824"/>
                    </a:lnTo>
                    <a:lnTo>
                      <a:pt x="112830" y="30619"/>
                    </a:lnTo>
                    <a:cubicBezTo>
                      <a:pt x="112830" y="29287"/>
                      <a:pt x="114161" y="28400"/>
                      <a:pt x="115492" y="28400"/>
                    </a:cubicBezTo>
                    <a:lnTo>
                      <a:pt x="149661" y="28400"/>
                    </a:lnTo>
                    <a:lnTo>
                      <a:pt x="88867" y="7100"/>
                    </a:lnTo>
                    <a:lnTo>
                      <a:pt x="39168" y="5325"/>
                    </a:lnTo>
                    <a:cubicBezTo>
                      <a:pt x="36949" y="15531"/>
                      <a:pt x="32955" y="43931"/>
                      <a:pt x="28518" y="71443"/>
                    </a:cubicBezTo>
                    <a:cubicBezTo>
                      <a:pt x="18312" y="138005"/>
                      <a:pt x="16537" y="147324"/>
                      <a:pt x="15205" y="148655"/>
                    </a:cubicBezTo>
                    <a:cubicBezTo>
                      <a:pt x="13874" y="149543"/>
                      <a:pt x="12543" y="150430"/>
                      <a:pt x="10768" y="150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8" name="Рисунок 8">
                <a:extLst>
                  <a:ext uri="{FF2B5EF4-FFF2-40B4-BE49-F238E27FC236}">
                    <a16:creationId xmlns:a16="http://schemas.microsoft.com/office/drawing/2014/main" id="{7BAB5746-A912-EC01-33A9-CEF782A57199}"/>
                  </a:ext>
                </a:extLst>
              </p:cNvPr>
              <p:cNvSpPr/>
              <p:nvPr/>
            </p:nvSpPr>
            <p:spPr>
              <a:xfrm>
                <a:off x="614420" y="6474479"/>
                <a:ext cx="138448" cy="106055"/>
              </a:xfrm>
              <a:custGeom>
                <a:avLst/>
                <a:gdLst>
                  <a:gd name="connsiteX0" fmla="*/ 138449 w 138448"/>
                  <a:gd name="connsiteY0" fmla="*/ 78099 h 106055"/>
                  <a:gd name="connsiteX1" fmla="*/ 131793 w 138448"/>
                  <a:gd name="connsiteY1" fmla="*/ 84312 h 106055"/>
                  <a:gd name="connsiteX2" fmla="*/ 104280 w 138448"/>
                  <a:gd name="connsiteY2" fmla="*/ 96737 h 106055"/>
                  <a:gd name="connsiteX3" fmla="*/ 103837 w 138448"/>
                  <a:gd name="connsiteY3" fmla="*/ 96737 h 106055"/>
                  <a:gd name="connsiteX4" fmla="*/ 76324 w 138448"/>
                  <a:gd name="connsiteY4" fmla="*/ 106056 h 106055"/>
                  <a:gd name="connsiteX5" fmla="*/ 28844 w 138448"/>
                  <a:gd name="connsiteY5" fmla="*/ 87862 h 106055"/>
                  <a:gd name="connsiteX6" fmla="*/ 12425 w 138448"/>
                  <a:gd name="connsiteY6" fmla="*/ 67006 h 106055"/>
                  <a:gd name="connsiteX7" fmla="*/ 0 w 138448"/>
                  <a:gd name="connsiteY7" fmla="*/ 41268 h 106055"/>
                  <a:gd name="connsiteX8" fmla="*/ 0 w 138448"/>
                  <a:gd name="connsiteY8" fmla="*/ 444 h 106055"/>
                  <a:gd name="connsiteX9" fmla="*/ 1331 w 138448"/>
                  <a:gd name="connsiteY9" fmla="*/ 0 h 106055"/>
                  <a:gd name="connsiteX10" fmla="*/ 22631 w 138448"/>
                  <a:gd name="connsiteY10" fmla="*/ 59906 h 106055"/>
                  <a:gd name="connsiteX11" fmla="*/ 97624 w 138448"/>
                  <a:gd name="connsiteY11" fmla="*/ 85643 h 106055"/>
                  <a:gd name="connsiteX12" fmla="*/ 131349 w 138448"/>
                  <a:gd name="connsiteY12" fmla="*/ 71443 h 106055"/>
                  <a:gd name="connsiteX13" fmla="*/ 131793 w 138448"/>
                  <a:gd name="connsiteY13" fmla="*/ 71443 h 106055"/>
                  <a:gd name="connsiteX14" fmla="*/ 138449 w 138448"/>
                  <a:gd name="connsiteY14" fmla="*/ 78099 h 10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8448" h="106055">
                    <a:moveTo>
                      <a:pt x="138449" y="78099"/>
                    </a:moveTo>
                    <a:cubicBezTo>
                      <a:pt x="138449" y="81649"/>
                      <a:pt x="135343" y="84312"/>
                      <a:pt x="131793" y="84312"/>
                    </a:cubicBezTo>
                    <a:cubicBezTo>
                      <a:pt x="127355" y="84312"/>
                      <a:pt x="114043" y="90524"/>
                      <a:pt x="104280" y="96737"/>
                    </a:cubicBezTo>
                    <a:cubicBezTo>
                      <a:pt x="104280" y="96737"/>
                      <a:pt x="104280" y="96737"/>
                      <a:pt x="103837" y="96737"/>
                    </a:cubicBezTo>
                    <a:cubicBezTo>
                      <a:pt x="93630" y="102062"/>
                      <a:pt x="84756" y="105168"/>
                      <a:pt x="76324" y="106056"/>
                    </a:cubicBezTo>
                    <a:cubicBezTo>
                      <a:pt x="65674" y="98068"/>
                      <a:pt x="49256" y="91412"/>
                      <a:pt x="28844" y="87862"/>
                    </a:cubicBezTo>
                    <a:cubicBezTo>
                      <a:pt x="21744" y="80762"/>
                      <a:pt x="16419" y="73218"/>
                      <a:pt x="12425" y="67006"/>
                    </a:cubicBezTo>
                    <a:cubicBezTo>
                      <a:pt x="7544" y="59906"/>
                      <a:pt x="3550" y="50587"/>
                      <a:pt x="0" y="41268"/>
                    </a:cubicBezTo>
                    <a:lnTo>
                      <a:pt x="0" y="444"/>
                    </a:lnTo>
                    <a:cubicBezTo>
                      <a:pt x="444" y="444"/>
                      <a:pt x="887" y="0"/>
                      <a:pt x="1331" y="0"/>
                    </a:cubicBezTo>
                    <a:cubicBezTo>
                      <a:pt x="3550" y="9762"/>
                      <a:pt x="11094" y="42600"/>
                      <a:pt x="22631" y="59906"/>
                    </a:cubicBezTo>
                    <a:cubicBezTo>
                      <a:pt x="40825" y="86087"/>
                      <a:pt x="58575" y="106499"/>
                      <a:pt x="97624" y="85643"/>
                    </a:cubicBezTo>
                    <a:cubicBezTo>
                      <a:pt x="102062" y="82981"/>
                      <a:pt x="121143" y="71443"/>
                      <a:pt x="131349" y="71443"/>
                    </a:cubicBezTo>
                    <a:lnTo>
                      <a:pt x="131793" y="71443"/>
                    </a:lnTo>
                    <a:cubicBezTo>
                      <a:pt x="135786" y="71887"/>
                      <a:pt x="138449" y="74550"/>
                      <a:pt x="138449" y="780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9" name="Рисунок 8">
                <a:extLst>
                  <a:ext uri="{FF2B5EF4-FFF2-40B4-BE49-F238E27FC236}">
                    <a16:creationId xmlns:a16="http://schemas.microsoft.com/office/drawing/2014/main" id="{B245C9BA-878B-994B-65FF-A3181165E723}"/>
                  </a:ext>
                </a:extLst>
              </p:cNvPr>
              <p:cNvSpPr/>
              <p:nvPr/>
            </p:nvSpPr>
            <p:spPr>
              <a:xfrm>
                <a:off x="505258" y="6579647"/>
                <a:ext cx="203235" cy="74105"/>
              </a:xfrm>
              <a:custGeom>
                <a:avLst/>
                <a:gdLst>
                  <a:gd name="connsiteX0" fmla="*/ 203236 w 203235"/>
                  <a:gd name="connsiteY0" fmla="*/ 24850 h 74105"/>
                  <a:gd name="connsiteX1" fmla="*/ 202792 w 203235"/>
                  <a:gd name="connsiteY1" fmla="*/ 23075 h 74105"/>
                  <a:gd name="connsiteX2" fmla="*/ 202348 w 203235"/>
                  <a:gd name="connsiteY2" fmla="*/ 20856 h 74105"/>
                  <a:gd name="connsiteX3" fmla="*/ 199686 w 203235"/>
                  <a:gd name="connsiteY3" fmla="*/ 14644 h 74105"/>
                  <a:gd name="connsiteX4" fmla="*/ 193917 w 203235"/>
                  <a:gd name="connsiteY4" fmla="*/ 7544 h 74105"/>
                  <a:gd name="connsiteX5" fmla="*/ 183711 w 203235"/>
                  <a:gd name="connsiteY5" fmla="*/ 0 h 74105"/>
                  <a:gd name="connsiteX6" fmla="*/ 196580 w 203235"/>
                  <a:gd name="connsiteY6" fmla="*/ 16419 h 74105"/>
                  <a:gd name="connsiteX7" fmla="*/ 198798 w 203235"/>
                  <a:gd name="connsiteY7" fmla="*/ 21744 h 74105"/>
                  <a:gd name="connsiteX8" fmla="*/ 199242 w 203235"/>
                  <a:gd name="connsiteY8" fmla="*/ 23962 h 74105"/>
                  <a:gd name="connsiteX9" fmla="*/ 199242 w 203235"/>
                  <a:gd name="connsiteY9" fmla="*/ 25294 h 74105"/>
                  <a:gd name="connsiteX10" fmla="*/ 199242 w 203235"/>
                  <a:gd name="connsiteY10" fmla="*/ 26625 h 74105"/>
                  <a:gd name="connsiteX11" fmla="*/ 199242 w 203235"/>
                  <a:gd name="connsiteY11" fmla="*/ 27956 h 74105"/>
                  <a:gd name="connsiteX12" fmla="*/ 199242 w 203235"/>
                  <a:gd name="connsiteY12" fmla="*/ 29287 h 74105"/>
                  <a:gd name="connsiteX13" fmla="*/ 198798 w 203235"/>
                  <a:gd name="connsiteY13" fmla="*/ 31062 h 74105"/>
                  <a:gd name="connsiteX14" fmla="*/ 196580 w 203235"/>
                  <a:gd name="connsiteY14" fmla="*/ 36387 h 74105"/>
                  <a:gd name="connsiteX15" fmla="*/ 191698 w 203235"/>
                  <a:gd name="connsiteY15" fmla="*/ 42600 h 74105"/>
                  <a:gd name="connsiteX16" fmla="*/ 173061 w 203235"/>
                  <a:gd name="connsiteY16" fmla="*/ 54581 h 74105"/>
                  <a:gd name="connsiteX17" fmla="*/ 145105 w 203235"/>
                  <a:gd name="connsiteY17" fmla="*/ 63456 h 74105"/>
                  <a:gd name="connsiteX18" fmla="*/ 110493 w 203235"/>
                  <a:gd name="connsiteY18" fmla="*/ 67450 h 74105"/>
                  <a:gd name="connsiteX19" fmla="*/ 101174 w 203235"/>
                  <a:gd name="connsiteY19" fmla="*/ 67450 h 74105"/>
                  <a:gd name="connsiteX20" fmla="*/ 91412 w 203235"/>
                  <a:gd name="connsiteY20" fmla="*/ 67450 h 74105"/>
                  <a:gd name="connsiteX21" fmla="*/ 71443 w 203235"/>
                  <a:gd name="connsiteY21" fmla="*/ 65675 h 74105"/>
                  <a:gd name="connsiteX22" fmla="*/ 51031 w 203235"/>
                  <a:gd name="connsiteY22" fmla="*/ 61681 h 74105"/>
                  <a:gd name="connsiteX23" fmla="*/ 40825 w 203235"/>
                  <a:gd name="connsiteY23" fmla="*/ 58575 h 74105"/>
                  <a:gd name="connsiteX24" fmla="*/ 31062 w 203235"/>
                  <a:gd name="connsiteY24" fmla="*/ 54581 h 74105"/>
                  <a:gd name="connsiteX25" fmla="*/ 13312 w 203235"/>
                  <a:gd name="connsiteY25" fmla="*/ 43487 h 74105"/>
                  <a:gd name="connsiteX26" fmla="*/ 6656 w 203235"/>
                  <a:gd name="connsiteY26" fmla="*/ 35500 h 74105"/>
                  <a:gd name="connsiteX27" fmla="*/ 3994 w 203235"/>
                  <a:gd name="connsiteY27" fmla="*/ 25737 h 74105"/>
                  <a:gd name="connsiteX28" fmla="*/ 3994 w 203235"/>
                  <a:gd name="connsiteY28" fmla="*/ 23075 h 74105"/>
                  <a:gd name="connsiteX29" fmla="*/ 4437 w 203235"/>
                  <a:gd name="connsiteY29" fmla="*/ 20856 h 74105"/>
                  <a:gd name="connsiteX30" fmla="*/ 4437 w 203235"/>
                  <a:gd name="connsiteY30" fmla="*/ 20412 h 74105"/>
                  <a:gd name="connsiteX31" fmla="*/ 4881 w 203235"/>
                  <a:gd name="connsiteY31" fmla="*/ 19081 h 74105"/>
                  <a:gd name="connsiteX32" fmla="*/ 5769 w 203235"/>
                  <a:gd name="connsiteY32" fmla="*/ 16862 h 74105"/>
                  <a:gd name="connsiteX33" fmla="*/ 5769 w 203235"/>
                  <a:gd name="connsiteY33" fmla="*/ 16419 h 74105"/>
                  <a:gd name="connsiteX34" fmla="*/ 18637 w 203235"/>
                  <a:gd name="connsiteY34" fmla="*/ 0 h 74105"/>
                  <a:gd name="connsiteX35" fmla="*/ 10206 w 203235"/>
                  <a:gd name="connsiteY35" fmla="*/ 6212 h 74105"/>
                  <a:gd name="connsiteX36" fmla="*/ 3106 w 203235"/>
                  <a:gd name="connsiteY36" fmla="*/ 15087 h 74105"/>
                  <a:gd name="connsiteX37" fmla="*/ 1775 w 203235"/>
                  <a:gd name="connsiteY37" fmla="*/ 17750 h 74105"/>
                  <a:gd name="connsiteX38" fmla="*/ 1331 w 203235"/>
                  <a:gd name="connsiteY38" fmla="*/ 19081 h 74105"/>
                  <a:gd name="connsiteX39" fmla="*/ 887 w 203235"/>
                  <a:gd name="connsiteY39" fmla="*/ 20412 h 74105"/>
                  <a:gd name="connsiteX40" fmla="*/ 444 w 203235"/>
                  <a:gd name="connsiteY40" fmla="*/ 23519 h 74105"/>
                  <a:gd name="connsiteX41" fmla="*/ 0 w 203235"/>
                  <a:gd name="connsiteY41" fmla="*/ 26625 h 74105"/>
                  <a:gd name="connsiteX42" fmla="*/ 3106 w 203235"/>
                  <a:gd name="connsiteY42" fmla="*/ 38162 h 74105"/>
                  <a:gd name="connsiteX43" fmla="*/ 10206 w 203235"/>
                  <a:gd name="connsiteY43" fmla="*/ 47481 h 74105"/>
                  <a:gd name="connsiteX44" fmla="*/ 19081 w 203235"/>
                  <a:gd name="connsiteY44" fmla="*/ 54581 h 74105"/>
                  <a:gd name="connsiteX45" fmla="*/ 28844 w 203235"/>
                  <a:gd name="connsiteY45" fmla="*/ 59462 h 74105"/>
                  <a:gd name="connsiteX46" fmla="*/ 70112 w 203235"/>
                  <a:gd name="connsiteY46" fmla="*/ 71443 h 74105"/>
                  <a:gd name="connsiteX47" fmla="*/ 90524 w 203235"/>
                  <a:gd name="connsiteY47" fmla="*/ 73662 h 74105"/>
                  <a:gd name="connsiteX48" fmla="*/ 100287 w 203235"/>
                  <a:gd name="connsiteY48" fmla="*/ 74106 h 74105"/>
                  <a:gd name="connsiteX49" fmla="*/ 110049 w 203235"/>
                  <a:gd name="connsiteY49" fmla="*/ 74106 h 74105"/>
                  <a:gd name="connsiteX50" fmla="*/ 145993 w 203235"/>
                  <a:gd name="connsiteY50" fmla="*/ 69668 h 74105"/>
                  <a:gd name="connsiteX51" fmla="*/ 174836 w 203235"/>
                  <a:gd name="connsiteY51" fmla="*/ 59906 h 74105"/>
                  <a:gd name="connsiteX52" fmla="*/ 194361 w 203235"/>
                  <a:gd name="connsiteY52" fmla="*/ 46150 h 74105"/>
                  <a:gd name="connsiteX53" fmla="*/ 199686 w 203235"/>
                  <a:gd name="connsiteY53" fmla="*/ 39050 h 74105"/>
                  <a:gd name="connsiteX54" fmla="*/ 202348 w 203235"/>
                  <a:gd name="connsiteY54" fmla="*/ 32837 h 74105"/>
                  <a:gd name="connsiteX55" fmla="*/ 202792 w 203235"/>
                  <a:gd name="connsiteY55" fmla="*/ 30175 h 74105"/>
                  <a:gd name="connsiteX56" fmla="*/ 202792 w 203235"/>
                  <a:gd name="connsiteY56" fmla="*/ 28400 h 74105"/>
                  <a:gd name="connsiteX57" fmla="*/ 202792 w 203235"/>
                  <a:gd name="connsiteY57" fmla="*/ 27069 h 74105"/>
                  <a:gd name="connsiteX58" fmla="*/ 202792 w 203235"/>
                  <a:gd name="connsiteY58" fmla="*/ 27069 h 74105"/>
                  <a:gd name="connsiteX59" fmla="*/ 203236 w 203235"/>
                  <a:gd name="connsiteY59" fmla="*/ 24850 h 7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3235" h="74105">
                    <a:moveTo>
                      <a:pt x="203236" y="24850"/>
                    </a:moveTo>
                    <a:cubicBezTo>
                      <a:pt x="203236" y="24406"/>
                      <a:pt x="203236" y="23962"/>
                      <a:pt x="202792" y="23075"/>
                    </a:cubicBezTo>
                    <a:cubicBezTo>
                      <a:pt x="202792" y="22187"/>
                      <a:pt x="202348" y="21744"/>
                      <a:pt x="202348" y="20856"/>
                    </a:cubicBezTo>
                    <a:cubicBezTo>
                      <a:pt x="201905" y="19081"/>
                      <a:pt x="201017" y="16862"/>
                      <a:pt x="199686" y="14644"/>
                    </a:cubicBezTo>
                    <a:cubicBezTo>
                      <a:pt x="198355" y="12425"/>
                      <a:pt x="196580" y="10206"/>
                      <a:pt x="193917" y="7544"/>
                    </a:cubicBezTo>
                    <a:cubicBezTo>
                      <a:pt x="191255" y="4881"/>
                      <a:pt x="187705" y="2219"/>
                      <a:pt x="183711" y="0"/>
                    </a:cubicBezTo>
                    <a:cubicBezTo>
                      <a:pt x="190367" y="4881"/>
                      <a:pt x="195248" y="10650"/>
                      <a:pt x="196580" y="16419"/>
                    </a:cubicBezTo>
                    <a:cubicBezTo>
                      <a:pt x="197467" y="18637"/>
                      <a:pt x="198355" y="20412"/>
                      <a:pt x="198798" y="21744"/>
                    </a:cubicBezTo>
                    <a:cubicBezTo>
                      <a:pt x="199242" y="22631"/>
                      <a:pt x="199242" y="23075"/>
                      <a:pt x="199242" y="23962"/>
                    </a:cubicBezTo>
                    <a:cubicBezTo>
                      <a:pt x="199242" y="24406"/>
                      <a:pt x="199242" y="24850"/>
                      <a:pt x="199242" y="25294"/>
                    </a:cubicBezTo>
                    <a:cubicBezTo>
                      <a:pt x="199242" y="25737"/>
                      <a:pt x="199242" y="26181"/>
                      <a:pt x="199242" y="26625"/>
                    </a:cubicBezTo>
                    <a:cubicBezTo>
                      <a:pt x="199242" y="26625"/>
                      <a:pt x="199242" y="27069"/>
                      <a:pt x="199242" y="27956"/>
                    </a:cubicBezTo>
                    <a:cubicBezTo>
                      <a:pt x="199242" y="28400"/>
                      <a:pt x="199242" y="28844"/>
                      <a:pt x="199242" y="29287"/>
                    </a:cubicBezTo>
                    <a:cubicBezTo>
                      <a:pt x="199242" y="29731"/>
                      <a:pt x="199242" y="30619"/>
                      <a:pt x="198798" y="31062"/>
                    </a:cubicBezTo>
                    <a:cubicBezTo>
                      <a:pt x="198355" y="32394"/>
                      <a:pt x="197467" y="34612"/>
                      <a:pt x="196580" y="36387"/>
                    </a:cubicBezTo>
                    <a:cubicBezTo>
                      <a:pt x="195248" y="38162"/>
                      <a:pt x="193917" y="40381"/>
                      <a:pt x="191698" y="42600"/>
                    </a:cubicBezTo>
                    <a:cubicBezTo>
                      <a:pt x="187261" y="47037"/>
                      <a:pt x="181049" y="51031"/>
                      <a:pt x="173061" y="54581"/>
                    </a:cubicBezTo>
                    <a:cubicBezTo>
                      <a:pt x="165074" y="58131"/>
                      <a:pt x="155755" y="61237"/>
                      <a:pt x="145105" y="63456"/>
                    </a:cubicBezTo>
                    <a:cubicBezTo>
                      <a:pt x="134455" y="65675"/>
                      <a:pt x="122918" y="67006"/>
                      <a:pt x="110493" y="67450"/>
                    </a:cubicBezTo>
                    <a:cubicBezTo>
                      <a:pt x="107387" y="67450"/>
                      <a:pt x="104280" y="67450"/>
                      <a:pt x="101174" y="67450"/>
                    </a:cubicBezTo>
                    <a:cubicBezTo>
                      <a:pt x="98068" y="67450"/>
                      <a:pt x="94518" y="67450"/>
                      <a:pt x="91412" y="67450"/>
                    </a:cubicBezTo>
                    <a:cubicBezTo>
                      <a:pt x="84756" y="67006"/>
                      <a:pt x="78099" y="66562"/>
                      <a:pt x="71443" y="65675"/>
                    </a:cubicBezTo>
                    <a:cubicBezTo>
                      <a:pt x="64787" y="64787"/>
                      <a:pt x="58131" y="63456"/>
                      <a:pt x="51031" y="61681"/>
                    </a:cubicBezTo>
                    <a:cubicBezTo>
                      <a:pt x="47481" y="60793"/>
                      <a:pt x="44375" y="59906"/>
                      <a:pt x="40825" y="58575"/>
                    </a:cubicBezTo>
                    <a:cubicBezTo>
                      <a:pt x="37275" y="57687"/>
                      <a:pt x="34168" y="56356"/>
                      <a:pt x="31062" y="54581"/>
                    </a:cubicBezTo>
                    <a:cubicBezTo>
                      <a:pt x="24406" y="51918"/>
                      <a:pt x="18194" y="48368"/>
                      <a:pt x="13312" y="43487"/>
                    </a:cubicBezTo>
                    <a:cubicBezTo>
                      <a:pt x="10650" y="41268"/>
                      <a:pt x="8431" y="38606"/>
                      <a:pt x="6656" y="35500"/>
                    </a:cubicBezTo>
                    <a:cubicBezTo>
                      <a:pt x="4881" y="32394"/>
                      <a:pt x="3994" y="29287"/>
                      <a:pt x="3994" y="25737"/>
                    </a:cubicBezTo>
                    <a:cubicBezTo>
                      <a:pt x="3994" y="24850"/>
                      <a:pt x="3994" y="23962"/>
                      <a:pt x="3994" y="23075"/>
                    </a:cubicBezTo>
                    <a:cubicBezTo>
                      <a:pt x="3994" y="22187"/>
                      <a:pt x="3994" y="21300"/>
                      <a:pt x="4437" y="20856"/>
                    </a:cubicBezTo>
                    <a:lnTo>
                      <a:pt x="4437" y="20412"/>
                    </a:lnTo>
                    <a:lnTo>
                      <a:pt x="4881" y="19081"/>
                    </a:lnTo>
                    <a:cubicBezTo>
                      <a:pt x="5325" y="18194"/>
                      <a:pt x="5769" y="17306"/>
                      <a:pt x="5769" y="16862"/>
                    </a:cubicBezTo>
                    <a:lnTo>
                      <a:pt x="5769" y="16419"/>
                    </a:lnTo>
                    <a:cubicBezTo>
                      <a:pt x="7100" y="10650"/>
                      <a:pt x="11981" y="4881"/>
                      <a:pt x="18637" y="0"/>
                    </a:cubicBezTo>
                    <a:cubicBezTo>
                      <a:pt x="15531" y="1775"/>
                      <a:pt x="12869" y="3994"/>
                      <a:pt x="10206" y="6212"/>
                    </a:cubicBezTo>
                    <a:cubicBezTo>
                      <a:pt x="7544" y="8875"/>
                      <a:pt x="4881" y="11537"/>
                      <a:pt x="3106" y="15087"/>
                    </a:cubicBezTo>
                    <a:cubicBezTo>
                      <a:pt x="2662" y="15975"/>
                      <a:pt x="2219" y="16862"/>
                      <a:pt x="1775" y="17750"/>
                    </a:cubicBezTo>
                    <a:lnTo>
                      <a:pt x="1331" y="19081"/>
                    </a:lnTo>
                    <a:lnTo>
                      <a:pt x="887" y="20412"/>
                    </a:lnTo>
                    <a:cubicBezTo>
                      <a:pt x="444" y="21300"/>
                      <a:pt x="444" y="22187"/>
                      <a:pt x="444" y="23519"/>
                    </a:cubicBezTo>
                    <a:cubicBezTo>
                      <a:pt x="444" y="24406"/>
                      <a:pt x="444" y="25294"/>
                      <a:pt x="0" y="26625"/>
                    </a:cubicBezTo>
                    <a:cubicBezTo>
                      <a:pt x="0" y="30619"/>
                      <a:pt x="887" y="34612"/>
                      <a:pt x="3106" y="38162"/>
                    </a:cubicBezTo>
                    <a:cubicBezTo>
                      <a:pt x="4881" y="41712"/>
                      <a:pt x="7544" y="44818"/>
                      <a:pt x="10206" y="47481"/>
                    </a:cubicBezTo>
                    <a:cubicBezTo>
                      <a:pt x="12869" y="50143"/>
                      <a:pt x="15975" y="52362"/>
                      <a:pt x="19081" y="54581"/>
                    </a:cubicBezTo>
                    <a:cubicBezTo>
                      <a:pt x="22187" y="55912"/>
                      <a:pt x="25294" y="57687"/>
                      <a:pt x="28844" y="59462"/>
                    </a:cubicBezTo>
                    <a:cubicBezTo>
                      <a:pt x="42156" y="65675"/>
                      <a:pt x="56356" y="69225"/>
                      <a:pt x="70112" y="71443"/>
                    </a:cubicBezTo>
                    <a:cubicBezTo>
                      <a:pt x="77212" y="72331"/>
                      <a:pt x="83868" y="73218"/>
                      <a:pt x="90524" y="73662"/>
                    </a:cubicBezTo>
                    <a:cubicBezTo>
                      <a:pt x="94074" y="73662"/>
                      <a:pt x="97180" y="74106"/>
                      <a:pt x="100287" y="74106"/>
                    </a:cubicBezTo>
                    <a:cubicBezTo>
                      <a:pt x="103393" y="74106"/>
                      <a:pt x="106943" y="74106"/>
                      <a:pt x="110049" y="74106"/>
                    </a:cubicBezTo>
                    <a:cubicBezTo>
                      <a:pt x="122918" y="73662"/>
                      <a:pt x="134899" y="71887"/>
                      <a:pt x="145993" y="69668"/>
                    </a:cubicBezTo>
                    <a:cubicBezTo>
                      <a:pt x="157086" y="67006"/>
                      <a:pt x="166849" y="63900"/>
                      <a:pt x="174836" y="59906"/>
                    </a:cubicBezTo>
                    <a:cubicBezTo>
                      <a:pt x="183267" y="55912"/>
                      <a:pt x="189923" y="51475"/>
                      <a:pt x="194361" y="46150"/>
                    </a:cubicBezTo>
                    <a:cubicBezTo>
                      <a:pt x="196580" y="43487"/>
                      <a:pt x="198355" y="41268"/>
                      <a:pt x="199686" y="39050"/>
                    </a:cubicBezTo>
                    <a:cubicBezTo>
                      <a:pt x="201017" y="36831"/>
                      <a:pt x="201905" y="34612"/>
                      <a:pt x="202348" y="32837"/>
                    </a:cubicBezTo>
                    <a:cubicBezTo>
                      <a:pt x="202792" y="31950"/>
                      <a:pt x="202792" y="31062"/>
                      <a:pt x="202792" y="30175"/>
                    </a:cubicBezTo>
                    <a:cubicBezTo>
                      <a:pt x="202792" y="29287"/>
                      <a:pt x="202792" y="28844"/>
                      <a:pt x="202792" y="28400"/>
                    </a:cubicBezTo>
                    <a:cubicBezTo>
                      <a:pt x="202792" y="27512"/>
                      <a:pt x="202792" y="27069"/>
                      <a:pt x="202792" y="27069"/>
                    </a:cubicBezTo>
                    <a:lnTo>
                      <a:pt x="202792" y="27069"/>
                    </a:lnTo>
                    <a:cubicBezTo>
                      <a:pt x="203236" y="26625"/>
                      <a:pt x="203236" y="25737"/>
                      <a:pt x="203236" y="248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1" name="Рисунок 8">
                <a:extLst>
                  <a:ext uri="{FF2B5EF4-FFF2-40B4-BE49-F238E27FC236}">
                    <a16:creationId xmlns:a16="http://schemas.microsoft.com/office/drawing/2014/main" id="{1A2CF807-8419-3F66-31E4-6359E24E52A4}"/>
                  </a:ext>
                </a:extLst>
              </p:cNvPr>
              <p:cNvSpPr/>
              <p:nvPr/>
            </p:nvSpPr>
            <p:spPr>
              <a:xfrm>
                <a:off x="510139" y="6559678"/>
                <a:ext cx="193917" cy="84660"/>
              </a:xfrm>
              <a:custGeom>
                <a:avLst/>
                <a:gdLst>
                  <a:gd name="connsiteX0" fmla="*/ 193917 w 193917"/>
                  <a:gd name="connsiteY0" fmla="*/ 39493 h 84660"/>
                  <a:gd name="connsiteX1" fmla="*/ 193917 w 193917"/>
                  <a:gd name="connsiteY1" fmla="*/ 37719 h 84660"/>
                  <a:gd name="connsiteX2" fmla="*/ 193473 w 193917"/>
                  <a:gd name="connsiteY2" fmla="*/ 35500 h 84660"/>
                  <a:gd name="connsiteX3" fmla="*/ 193030 w 193917"/>
                  <a:gd name="connsiteY3" fmla="*/ 34169 h 84660"/>
                  <a:gd name="connsiteX4" fmla="*/ 192586 w 193917"/>
                  <a:gd name="connsiteY4" fmla="*/ 32837 h 84660"/>
                  <a:gd name="connsiteX5" fmla="*/ 191698 w 193917"/>
                  <a:gd name="connsiteY5" fmla="*/ 31506 h 84660"/>
                  <a:gd name="connsiteX6" fmla="*/ 190811 w 193917"/>
                  <a:gd name="connsiteY6" fmla="*/ 30175 h 84660"/>
                  <a:gd name="connsiteX7" fmla="*/ 185486 w 193917"/>
                  <a:gd name="connsiteY7" fmla="*/ 23962 h 84660"/>
                  <a:gd name="connsiteX8" fmla="*/ 166405 w 193917"/>
                  <a:gd name="connsiteY8" fmla="*/ 12425 h 84660"/>
                  <a:gd name="connsiteX9" fmla="*/ 138893 w 193917"/>
                  <a:gd name="connsiteY9" fmla="*/ 3994 h 84660"/>
                  <a:gd name="connsiteX10" fmla="*/ 105168 w 193917"/>
                  <a:gd name="connsiteY10" fmla="*/ 0 h 84660"/>
                  <a:gd name="connsiteX11" fmla="*/ 104724 w 193917"/>
                  <a:gd name="connsiteY11" fmla="*/ 0 h 84660"/>
                  <a:gd name="connsiteX12" fmla="*/ 104724 w 193917"/>
                  <a:gd name="connsiteY12" fmla="*/ 444 h 84660"/>
                  <a:gd name="connsiteX13" fmla="*/ 105168 w 193917"/>
                  <a:gd name="connsiteY13" fmla="*/ 444 h 84660"/>
                  <a:gd name="connsiteX14" fmla="*/ 138893 w 193917"/>
                  <a:gd name="connsiteY14" fmla="*/ 4437 h 84660"/>
                  <a:gd name="connsiteX15" fmla="*/ 165961 w 193917"/>
                  <a:gd name="connsiteY15" fmla="*/ 13312 h 84660"/>
                  <a:gd name="connsiteX16" fmla="*/ 184155 w 193917"/>
                  <a:gd name="connsiteY16" fmla="*/ 25294 h 84660"/>
                  <a:gd name="connsiteX17" fmla="*/ 189036 w 193917"/>
                  <a:gd name="connsiteY17" fmla="*/ 31506 h 84660"/>
                  <a:gd name="connsiteX18" fmla="*/ 189923 w 193917"/>
                  <a:gd name="connsiteY18" fmla="*/ 32837 h 84660"/>
                  <a:gd name="connsiteX19" fmla="*/ 190367 w 193917"/>
                  <a:gd name="connsiteY19" fmla="*/ 34169 h 84660"/>
                  <a:gd name="connsiteX20" fmla="*/ 190811 w 193917"/>
                  <a:gd name="connsiteY20" fmla="*/ 35500 h 84660"/>
                  <a:gd name="connsiteX21" fmla="*/ 191255 w 193917"/>
                  <a:gd name="connsiteY21" fmla="*/ 36831 h 84660"/>
                  <a:gd name="connsiteX22" fmla="*/ 191698 w 193917"/>
                  <a:gd name="connsiteY22" fmla="*/ 39050 h 84660"/>
                  <a:gd name="connsiteX23" fmla="*/ 191698 w 193917"/>
                  <a:gd name="connsiteY23" fmla="*/ 40381 h 84660"/>
                  <a:gd name="connsiteX24" fmla="*/ 191698 w 193917"/>
                  <a:gd name="connsiteY24" fmla="*/ 41712 h 84660"/>
                  <a:gd name="connsiteX25" fmla="*/ 191698 w 193917"/>
                  <a:gd name="connsiteY25" fmla="*/ 43043 h 84660"/>
                  <a:gd name="connsiteX26" fmla="*/ 191698 w 193917"/>
                  <a:gd name="connsiteY26" fmla="*/ 44375 h 84660"/>
                  <a:gd name="connsiteX27" fmla="*/ 191255 w 193917"/>
                  <a:gd name="connsiteY27" fmla="*/ 46150 h 84660"/>
                  <a:gd name="connsiteX28" fmla="*/ 190811 w 193917"/>
                  <a:gd name="connsiteY28" fmla="*/ 47481 h 84660"/>
                  <a:gd name="connsiteX29" fmla="*/ 190367 w 193917"/>
                  <a:gd name="connsiteY29" fmla="*/ 48812 h 84660"/>
                  <a:gd name="connsiteX30" fmla="*/ 189923 w 193917"/>
                  <a:gd name="connsiteY30" fmla="*/ 50143 h 84660"/>
                  <a:gd name="connsiteX31" fmla="*/ 189036 w 193917"/>
                  <a:gd name="connsiteY31" fmla="*/ 51475 h 84660"/>
                  <a:gd name="connsiteX32" fmla="*/ 184155 w 193917"/>
                  <a:gd name="connsiteY32" fmla="*/ 57687 h 84660"/>
                  <a:gd name="connsiteX33" fmla="*/ 165961 w 193917"/>
                  <a:gd name="connsiteY33" fmla="*/ 69225 h 84660"/>
                  <a:gd name="connsiteX34" fmla="*/ 138893 w 193917"/>
                  <a:gd name="connsiteY34" fmla="*/ 77212 h 84660"/>
                  <a:gd name="connsiteX35" fmla="*/ 105612 w 193917"/>
                  <a:gd name="connsiteY35" fmla="*/ 81206 h 84660"/>
                  <a:gd name="connsiteX36" fmla="*/ 67893 w 193917"/>
                  <a:gd name="connsiteY36" fmla="*/ 79431 h 84660"/>
                  <a:gd name="connsiteX37" fmla="*/ 29287 w 193917"/>
                  <a:gd name="connsiteY37" fmla="*/ 69225 h 84660"/>
                  <a:gd name="connsiteX38" fmla="*/ 11537 w 193917"/>
                  <a:gd name="connsiteY38" fmla="*/ 58575 h 84660"/>
                  <a:gd name="connsiteX39" fmla="*/ 4881 w 193917"/>
                  <a:gd name="connsiteY39" fmla="*/ 51031 h 84660"/>
                  <a:gd name="connsiteX40" fmla="*/ 2219 w 193917"/>
                  <a:gd name="connsiteY40" fmla="*/ 41712 h 84660"/>
                  <a:gd name="connsiteX41" fmla="*/ 2219 w 193917"/>
                  <a:gd name="connsiteY41" fmla="*/ 39050 h 84660"/>
                  <a:gd name="connsiteX42" fmla="*/ 2662 w 193917"/>
                  <a:gd name="connsiteY42" fmla="*/ 36831 h 84660"/>
                  <a:gd name="connsiteX43" fmla="*/ 4437 w 193917"/>
                  <a:gd name="connsiteY43" fmla="*/ 32394 h 84660"/>
                  <a:gd name="connsiteX44" fmla="*/ 11094 w 193917"/>
                  <a:gd name="connsiteY44" fmla="*/ 24406 h 84660"/>
                  <a:gd name="connsiteX45" fmla="*/ 28400 w 193917"/>
                  <a:gd name="connsiteY45" fmla="*/ 13756 h 84660"/>
                  <a:gd name="connsiteX46" fmla="*/ 67449 w 193917"/>
                  <a:gd name="connsiteY46" fmla="*/ 3106 h 84660"/>
                  <a:gd name="connsiteX47" fmla="*/ 79874 w 193917"/>
                  <a:gd name="connsiteY47" fmla="*/ 1775 h 84660"/>
                  <a:gd name="connsiteX48" fmla="*/ 79874 w 193917"/>
                  <a:gd name="connsiteY48" fmla="*/ 1331 h 84660"/>
                  <a:gd name="connsiteX49" fmla="*/ 67449 w 193917"/>
                  <a:gd name="connsiteY49" fmla="*/ 2662 h 84660"/>
                  <a:gd name="connsiteX50" fmla="*/ 28400 w 193917"/>
                  <a:gd name="connsiteY50" fmla="*/ 12869 h 84660"/>
                  <a:gd name="connsiteX51" fmla="*/ 10206 w 193917"/>
                  <a:gd name="connsiteY51" fmla="*/ 23519 h 84660"/>
                  <a:gd name="connsiteX52" fmla="*/ 3106 w 193917"/>
                  <a:gd name="connsiteY52" fmla="*/ 31506 h 84660"/>
                  <a:gd name="connsiteX53" fmla="*/ 887 w 193917"/>
                  <a:gd name="connsiteY53" fmla="*/ 36387 h 84660"/>
                  <a:gd name="connsiteX54" fmla="*/ 444 w 193917"/>
                  <a:gd name="connsiteY54" fmla="*/ 39050 h 84660"/>
                  <a:gd name="connsiteX55" fmla="*/ 0 w 193917"/>
                  <a:gd name="connsiteY55" fmla="*/ 41712 h 84660"/>
                  <a:gd name="connsiteX56" fmla="*/ 3106 w 193917"/>
                  <a:gd name="connsiteY56" fmla="*/ 52362 h 84660"/>
                  <a:gd name="connsiteX57" fmla="*/ 10206 w 193917"/>
                  <a:gd name="connsiteY57" fmla="*/ 60793 h 84660"/>
                  <a:gd name="connsiteX58" fmla="*/ 27956 w 193917"/>
                  <a:gd name="connsiteY58" fmla="*/ 71887 h 84660"/>
                  <a:gd name="connsiteX59" fmla="*/ 67449 w 193917"/>
                  <a:gd name="connsiteY59" fmla="*/ 82537 h 84660"/>
                  <a:gd name="connsiteX60" fmla="*/ 105612 w 193917"/>
                  <a:gd name="connsiteY60" fmla="*/ 84312 h 84660"/>
                  <a:gd name="connsiteX61" fmla="*/ 139336 w 193917"/>
                  <a:gd name="connsiteY61" fmla="*/ 80318 h 84660"/>
                  <a:gd name="connsiteX62" fmla="*/ 166849 w 193917"/>
                  <a:gd name="connsiteY62" fmla="*/ 71443 h 84660"/>
                  <a:gd name="connsiteX63" fmla="*/ 185486 w 193917"/>
                  <a:gd name="connsiteY63" fmla="*/ 59462 h 84660"/>
                  <a:gd name="connsiteX64" fmla="*/ 190811 w 193917"/>
                  <a:gd name="connsiteY64" fmla="*/ 52806 h 84660"/>
                  <a:gd name="connsiteX65" fmla="*/ 191698 w 193917"/>
                  <a:gd name="connsiteY65" fmla="*/ 51031 h 84660"/>
                  <a:gd name="connsiteX66" fmla="*/ 192586 w 193917"/>
                  <a:gd name="connsiteY66" fmla="*/ 49700 h 84660"/>
                  <a:gd name="connsiteX67" fmla="*/ 193030 w 193917"/>
                  <a:gd name="connsiteY67" fmla="*/ 48368 h 84660"/>
                  <a:gd name="connsiteX68" fmla="*/ 193473 w 193917"/>
                  <a:gd name="connsiteY68" fmla="*/ 47037 h 84660"/>
                  <a:gd name="connsiteX69" fmla="*/ 193917 w 193917"/>
                  <a:gd name="connsiteY69" fmla="*/ 44818 h 84660"/>
                  <a:gd name="connsiteX70" fmla="*/ 193917 w 193917"/>
                  <a:gd name="connsiteY70" fmla="*/ 43043 h 84660"/>
                  <a:gd name="connsiteX71" fmla="*/ 193917 w 193917"/>
                  <a:gd name="connsiteY71" fmla="*/ 41712 h 84660"/>
                  <a:gd name="connsiteX72" fmla="*/ 193917 w 193917"/>
                  <a:gd name="connsiteY72" fmla="*/ 41712 h 84660"/>
                  <a:gd name="connsiteX73" fmla="*/ 193917 w 193917"/>
                  <a:gd name="connsiteY73" fmla="*/ 39493 h 8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93917" h="84660">
                    <a:moveTo>
                      <a:pt x="193917" y="39493"/>
                    </a:moveTo>
                    <a:cubicBezTo>
                      <a:pt x="193917" y="39050"/>
                      <a:pt x="193917" y="38606"/>
                      <a:pt x="193917" y="37719"/>
                    </a:cubicBezTo>
                    <a:cubicBezTo>
                      <a:pt x="193917" y="37275"/>
                      <a:pt x="193473" y="36387"/>
                      <a:pt x="193473" y="35500"/>
                    </a:cubicBezTo>
                    <a:cubicBezTo>
                      <a:pt x="193473" y="35056"/>
                      <a:pt x="193030" y="34612"/>
                      <a:pt x="193030" y="34169"/>
                    </a:cubicBezTo>
                    <a:cubicBezTo>
                      <a:pt x="193030" y="33725"/>
                      <a:pt x="192586" y="33281"/>
                      <a:pt x="192586" y="32837"/>
                    </a:cubicBezTo>
                    <a:cubicBezTo>
                      <a:pt x="192586" y="32394"/>
                      <a:pt x="192142" y="31950"/>
                      <a:pt x="191698" y="31506"/>
                    </a:cubicBezTo>
                    <a:cubicBezTo>
                      <a:pt x="191255" y="31062"/>
                      <a:pt x="191255" y="30619"/>
                      <a:pt x="190811" y="30175"/>
                    </a:cubicBezTo>
                    <a:cubicBezTo>
                      <a:pt x="189480" y="27956"/>
                      <a:pt x="187705" y="25737"/>
                      <a:pt x="185486" y="23962"/>
                    </a:cubicBezTo>
                    <a:cubicBezTo>
                      <a:pt x="181049" y="19525"/>
                      <a:pt x="174392" y="15531"/>
                      <a:pt x="166405" y="12425"/>
                    </a:cubicBezTo>
                    <a:cubicBezTo>
                      <a:pt x="158417" y="8875"/>
                      <a:pt x="149099" y="6212"/>
                      <a:pt x="138893" y="3994"/>
                    </a:cubicBezTo>
                    <a:cubicBezTo>
                      <a:pt x="128686" y="1775"/>
                      <a:pt x="117149" y="444"/>
                      <a:pt x="105168" y="0"/>
                    </a:cubicBezTo>
                    <a:lnTo>
                      <a:pt x="104724" y="0"/>
                    </a:lnTo>
                    <a:lnTo>
                      <a:pt x="104724" y="444"/>
                    </a:lnTo>
                    <a:lnTo>
                      <a:pt x="105168" y="444"/>
                    </a:lnTo>
                    <a:cubicBezTo>
                      <a:pt x="117149" y="887"/>
                      <a:pt x="128686" y="2219"/>
                      <a:pt x="138893" y="4437"/>
                    </a:cubicBezTo>
                    <a:cubicBezTo>
                      <a:pt x="149099" y="6656"/>
                      <a:pt x="158417" y="9762"/>
                      <a:pt x="165961" y="13312"/>
                    </a:cubicBezTo>
                    <a:cubicBezTo>
                      <a:pt x="173505" y="16862"/>
                      <a:pt x="180161" y="20856"/>
                      <a:pt x="184155" y="25294"/>
                    </a:cubicBezTo>
                    <a:cubicBezTo>
                      <a:pt x="186374" y="27512"/>
                      <a:pt x="188148" y="29287"/>
                      <a:pt x="189036" y="31506"/>
                    </a:cubicBezTo>
                    <a:cubicBezTo>
                      <a:pt x="189480" y="31950"/>
                      <a:pt x="189480" y="32394"/>
                      <a:pt x="189923" y="32837"/>
                    </a:cubicBezTo>
                    <a:cubicBezTo>
                      <a:pt x="190367" y="33281"/>
                      <a:pt x="190367" y="33725"/>
                      <a:pt x="190367" y="34169"/>
                    </a:cubicBezTo>
                    <a:cubicBezTo>
                      <a:pt x="190367" y="34612"/>
                      <a:pt x="190811" y="35056"/>
                      <a:pt x="190811" y="35500"/>
                    </a:cubicBezTo>
                    <a:cubicBezTo>
                      <a:pt x="190811" y="35944"/>
                      <a:pt x="191255" y="36387"/>
                      <a:pt x="191255" y="36831"/>
                    </a:cubicBezTo>
                    <a:cubicBezTo>
                      <a:pt x="191698" y="37719"/>
                      <a:pt x="191698" y="38162"/>
                      <a:pt x="191698" y="39050"/>
                    </a:cubicBezTo>
                    <a:cubicBezTo>
                      <a:pt x="191698" y="39493"/>
                      <a:pt x="191698" y="39937"/>
                      <a:pt x="191698" y="40381"/>
                    </a:cubicBezTo>
                    <a:cubicBezTo>
                      <a:pt x="191698" y="40825"/>
                      <a:pt x="191698" y="41268"/>
                      <a:pt x="191698" y="41712"/>
                    </a:cubicBezTo>
                    <a:cubicBezTo>
                      <a:pt x="191698" y="41712"/>
                      <a:pt x="191698" y="42156"/>
                      <a:pt x="191698" y="43043"/>
                    </a:cubicBezTo>
                    <a:cubicBezTo>
                      <a:pt x="191698" y="43487"/>
                      <a:pt x="191698" y="43931"/>
                      <a:pt x="191698" y="44375"/>
                    </a:cubicBezTo>
                    <a:cubicBezTo>
                      <a:pt x="191698" y="44818"/>
                      <a:pt x="191698" y="45706"/>
                      <a:pt x="191255" y="46150"/>
                    </a:cubicBezTo>
                    <a:cubicBezTo>
                      <a:pt x="191255" y="46593"/>
                      <a:pt x="190811" y="47037"/>
                      <a:pt x="190811" y="47481"/>
                    </a:cubicBezTo>
                    <a:cubicBezTo>
                      <a:pt x="190811" y="47925"/>
                      <a:pt x="190367" y="48368"/>
                      <a:pt x="190367" y="48812"/>
                    </a:cubicBezTo>
                    <a:cubicBezTo>
                      <a:pt x="190367" y="49256"/>
                      <a:pt x="189923" y="49700"/>
                      <a:pt x="189923" y="50143"/>
                    </a:cubicBezTo>
                    <a:cubicBezTo>
                      <a:pt x="189480" y="50587"/>
                      <a:pt x="189480" y="51031"/>
                      <a:pt x="189036" y="51475"/>
                    </a:cubicBezTo>
                    <a:cubicBezTo>
                      <a:pt x="187705" y="53250"/>
                      <a:pt x="185930" y="55468"/>
                      <a:pt x="184155" y="57687"/>
                    </a:cubicBezTo>
                    <a:cubicBezTo>
                      <a:pt x="179717" y="61681"/>
                      <a:pt x="173505" y="65675"/>
                      <a:pt x="165961" y="69225"/>
                    </a:cubicBezTo>
                    <a:cubicBezTo>
                      <a:pt x="158417" y="72774"/>
                      <a:pt x="149099" y="75437"/>
                      <a:pt x="138893" y="77212"/>
                    </a:cubicBezTo>
                    <a:cubicBezTo>
                      <a:pt x="128686" y="79431"/>
                      <a:pt x="117593" y="80762"/>
                      <a:pt x="105612" y="81206"/>
                    </a:cubicBezTo>
                    <a:cubicBezTo>
                      <a:pt x="93630" y="81649"/>
                      <a:pt x="81206" y="81206"/>
                      <a:pt x="67893" y="79431"/>
                    </a:cubicBezTo>
                    <a:cubicBezTo>
                      <a:pt x="55025" y="77656"/>
                      <a:pt x="41712" y="74549"/>
                      <a:pt x="29287" y="69225"/>
                    </a:cubicBezTo>
                    <a:cubicBezTo>
                      <a:pt x="23075" y="66562"/>
                      <a:pt x="16862" y="63456"/>
                      <a:pt x="11537" y="58575"/>
                    </a:cubicBezTo>
                    <a:cubicBezTo>
                      <a:pt x="8875" y="56356"/>
                      <a:pt x="6656" y="53693"/>
                      <a:pt x="4881" y="51031"/>
                    </a:cubicBezTo>
                    <a:cubicBezTo>
                      <a:pt x="3106" y="47925"/>
                      <a:pt x="2219" y="44818"/>
                      <a:pt x="2219" y="41712"/>
                    </a:cubicBezTo>
                    <a:cubicBezTo>
                      <a:pt x="2219" y="40825"/>
                      <a:pt x="2219" y="39937"/>
                      <a:pt x="2219" y="39050"/>
                    </a:cubicBezTo>
                    <a:cubicBezTo>
                      <a:pt x="2219" y="38162"/>
                      <a:pt x="2662" y="37275"/>
                      <a:pt x="2662" y="36831"/>
                    </a:cubicBezTo>
                    <a:cubicBezTo>
                      <a:pt x="3106" y="35056"/>
                      <a:pt x="3994" y="33725"/>
                      <a:pt x="4437" y="32394"/>
                    </a:cubicBezTo>
                    <a:cubicBezTo>
                      <a:pt x="6212" y="29287"/>
                      <a:pt x="8431" y="27069"/>
                      <a:pt x="11094" y="24406"/>
                    </a:cubicBezTo>
                    <a:cubicBezTo>
                      <a:pt x="16419" y="19969"/>
                      <a:pt x="22187" y="16419"/>
                      <a:pt x="28400" y="13756"/>
                    </a:cubicBezTo>
                    <a:cubicBezTo>
                      <a:pt x="40825" y="7987"/>
                      <a:pt x="54137" y="5325"/>
                      <a:pt x="67449" y="3106"/>
                    </a:cubicBezTo>
                    <a:cubicBezTo>
                      <a:pt x="71443" y="2662"/>
                      <a:pt x="75881" y="2219"/>
                      <a:pt x="79874" y="1775"/>
                    </a:cubicBezTo>
                    <a:lnTo>
                      <a:pt x="79874" y="1331"/>
                    </a:lnTo>
                    <a:cubicBezTo>
                      <a:pt x="75881" y="1775"/>
                      <a:pt x="71443" y="2219"/>
                      <a:pt x="67449" y="2662"/>
                    </a:cubicBezTo>
                    <a:cubicBezTo>
                      <a:pt x="54581" y="4437"/>
                      <a:pt x="40825" y="7544"/>
                      <a:pt x="28400" y="12869"/>
                    </a:cubicBezTo>
                    <a:cubicBezTo>
                      <a:pt x="22187" y="15531"/>
                      <a:pt x="15975" y="19081"/>
                      <a:pt x="10206" y="23519"/>
                    </a:cubicBezTo>
                    <a:cubicBezTo>
                      <a:pt x="7544" y="25737"/>
                      <a:pt x="4881" y="28400"/>
                      <a:pt x="3106" y="31506"/>
                    </a:cubicBezTo>
                    <a:cubicBezTo>
                      <a:pt x="2219" y="33281"/>
                      <a:pt x="1331" y="34612"/>
                      <a:pt x="887" y="36387"/>
                    </a:cubicBezTo>
                    <a:cubicBezTo>
                      <a:pt x="444" y="37275"/>
                      <a:pt x="444" y="38162"/>
                      <a:pt x="444" y="39050"/>
                    </a:cubicBezTo>
                    <a:cubicBezTo>
                      <a:pt x="444" y="39937"/>
                      <a:pt x="444" y="40825"/>
                      <a:pt x="0" y="41712"/>
                    </a:cubicBezTo>
                    <a:cubicBezTo>
                      <a:pt x="0" y="45262"/>
                      <a:pt x="1331" y="49256"/>
                      <a:pt x="3106" y="52362"/>
                    </a:cubicBezTo>
                    <a:cubicBezTo>
                      <a:pt x="4881" y="55468"/>
                      <a:pt x="7544" y="58131"/>
                      <a:pt x="10206" y="60793"/>
                    </a:cubicBezTo>
                    <a:cubicBezTo>
                      <a:pt x="15531" y="65675"/>
                      <a:pt x="21744" y="69225"/>
                      <a:pt x="27956" y="71887"/>
                    </a:cubicBezTo>
                    <a:cubicBezTo>
                      <a:pt x="40825" y="77656"/>
                      <a:pt x="54137" y="80762"/>
                      <a:pt x="67449" y="82537"/>
                    </a:cubicBezTo>
                    <a:cubicBezTo>
                      <a:pt x="80762" y="84312"/>
                      <a:pt x="93187" y="85199"/>
                      <a:pt x="105612" y="84312"/>
                    </a:cubicBezTo>
                    <a:cubicBezTo>
                      <a:pt x="117593" y="83868"/>
                      <a:pt x="129130" y="82537"/>
                      <a:pt x="139336" y="80318"/>
                    </a:cubicBezTo>
                    <a:cubicBezTo>
                      <a:pt x="149543" y="78099"/>
                      <a:pt x="158861" y="74993"/>
                      <a:pt x="166849" y="71443"/>
                    </a:cubicBezTo>
                    <a:cubicBezTo>
                      <a:pt x="174836" y="67893"/>
                      <a:pt x="181049" y="63900"/>
                      <a:pt x="185486" y="59462"/>
                    </a:cubicBezTo>
                    <a:cubicBezTo>
                      <a:pt x="187705" y="57243"/>
                      <a:pt x="189480" y="55025"/>
                      <a:pt x="190811" y="52806"/>
                    </a:cubicBezTo>
                    <a:cubicBezTo>
                      <a:pt x="191255" y="52362"/>
                      <a:pt x="191255" y="51918"/>
                      <a:pt x="191698" y="51031"/>
                    </a:cubicBezTo>
                    <a:cubicBezTo>
                      <a:pt x="192142" y="50587"/>
                      <a:pt x="192142" y="50143"/>
                      <a:pt x="192586" y="49700"/>
                    </a:cubicBezTo>
                    <a:cubicBezTo>
                      <a:pt x="192586" y="49256"/>
                      <a:pt x="193030" y="48812"/>
                      <a:pt x="193030" y="48368"/>
                    </a:cubicBezTo>
                    <a:cubicBezTo>
                      <a:pt x="193030" y="47925"/>
                      <a:pt x="193473" y="47481"/>
                      <a:pt x="193473" y="47037"/>
                    </a:cubicBezTo>
                    <a:cubicBezTo>
                      <a:pt x="193917" y="46150"/>
                      <a:pt x="193917" y="45262"/>
                      <a:pt x="193917" y="44818"/>
                    </a:cubicBezTo>
                    <a:cubicBezTo>
                      <a:pt x="193917" y="43931"/>
                      <a:pt x="193917" y="43487"/>
                      <a:pt x="193917" y="43043"/>
                    </a:cubicBezTo>
                    <a:cubicBezTo>
                      <a:pt x="193917" y="42156"/>
                      <a:pt x="193917" y="41712"/>
                      <a:pt x="193917" y="41712"/>
                    </a:cubicBezTo>
                    <a:lnTo>
                      <a:pt x="193917" y="41712"/>
                    </a:lnTo>
                    <a:cubicBezTo>
                      <a:pt x="193917" y="40825"/>
                      <a:pt x="193917" y="40381"/>
                      <a:pt x="193917" y="39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2" name="Рисунок 8">
                <a:extLst>
                  <a:ext uri="{FF2B5EF4-FFF2-40B4-BE49-F238E27FC236}">
                    <a16:creationId xmlns:a16="http://schemas.microsoft.com/office/drawing/2014/main" id="{14C7DFBA-A284-8139-9845-0BDED6FA6C1A}"/>
                  </a:ext>
                </a:extLst>
              </p:cNvPr>
              <p:cNvSpPr/>
              <p:nvPr/>
            </p:nvSpPr>
            <p:spPr>
              <a:xfrm>
                <a:off x="585576" y="6474035"/>
                <a:ext cx="31505" cy="107830"/>
              </a:xfrm>
              <a:custGeom>
                <a:avLst/>
                <a:gdLst>
                  <a:gd name="connsiteX0" fmla="*/ 31506 w 31505"/>
                  <a:gd name="connsiteY0" fmla="*/ 0 h 107830"/>
                  <a:gd name="connsiteX1" fmla="*/ 28844 w 31505"/>
                  <a:gd name="connsiteY1" fmla="*/ 887 h 107830"/>
                  <a:gd name="connsiteX2" fmla="*/ 26181 w 31505"/>
                  <a:gd name="connsiteY2" fmla="*/ 1331 h 107830"/>
                  <a:gd name="connsiteX3" fmla="*/ 26181 w 31505"/>
                  <a:gd name="connsiteY3" fmla="*/ 101174 h 107830"/>
                  <a:gd name="connsiteX4" fmla="*/ 15087 w 31505"/>
                  <a:gd name="connsiteY4" fmla="*/ 102949 h 107830"/>
                  <a:gd name="connsiteX5" fmla="*/ 15087 w 31505"/>
                  <a:gd name="connsiteY5" fmla="*/ 102949 h 107830"/>
                  <a:gd name="connsiteX6" fmla="*/ 6212 w 31505"/>
                  <a:gd name="connsiteY6" fmla="*/ 100287 h 107830"/>
                  <a:gd name="connsiteX7" fmla="*/ 5325 w 31505"/>
                  <a:gd name="connsiteY7" fmla="*/ 3550 h 107830"/>
                  <a:gd name="connsiteX8" fmla="*/ 2662 w 31505"/>
                  <a:gd name="connsiteY8" fmla="*/ 3550 h 107830"/>
                  <a:gd name="connsiteX9" fmla="*/ 0 w 31505"/>
                  <a:gd name="connsiteY9" fmla="*/ 3550 h 107830"/>
                  <a:gd name="connsiteX10" fmla="*/ 887 w 31505"/>
                  <a:gd name="connsiteY10" fmla="*/ 100731 h 107830"/>
                  <a:gd name="connsiteX11" fmla="*/ 1331 w 31505"/>
                  <a:gd name="connsiteY11" fmla="*/ 102506 h 107830"/>
                  <a:gd name="connsiteX12" fmla="*/ 15087 w 31505"/>
                  <a:gd name="connsiteY12" fmla="*/ 107831 h 107830"/>
                  <a:gd name="connsiteX13" fmla="*/ 15087 w 31505"/>
                  <a:gd name="connsiteY13" fmla="*/ 107831 h 107830"/>
                  <a:gd name="connsiteX14" fmla="*/ 30175 w 31505"/>
                  <a:gd name="connsiteY14" fmla="*/ 104281 h 107830"/>
                  <a:gd name="connsiteX15" fmla="*/ 31062 w 31505"/>
                  <a:gd name="connsiteY15" fmla="*/ 101618 h 107830"/>
                  <a:gd name="connsiteX16" fmla="*/ 31506 w 31505"/>
                  <a:gd name="connsiteY16" fmla="*/ 0 h 10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505" h="107830">
                    <a:moveTo>
                      <a:pt x="31506" y="0"/>
                    </a:moveTo>
                    <a:cubicBezTo>
                      <a:pt x="30619" y="444"/>
                      <a:pt x="29731" y="444"/>
                      <a:pt x="28844" y="887"/>
                    </a:cubicBezTo>
                    <a:cubicBezTo>
                      <a:pt x="27956" y="1331"/>
                      <a:pt x="27069" y="1331"/>
                      <a:pt x="26181" y="1331"/>
                    </a:cubicBezTo>
                    <a:lnTo>
                      <a:pt x="26181" y="101174"/>
                    </a:lnTo>
                    <a:cubicBezTo>
                      <a:pt x="25737" y="101618"/>
                      <a:pt x="23519" y="102949"/>
                      <a:pt x="15087" y="102949"/>
                    </a:cubicBezTo>
                    <a:lnTo>
                      <a:pt x="15087" y="102949"/>
                    </a:lnTo>
                    <a:cubicBezTo>
                      <a:pt x="8875" y="102949"/>
                      <a:pt x="6212" y="101174"/>
                      <a:pt x="6212" y="100287"/>
                    </a:cubicBezTo>
                    <a:lnTo>
                      <a:pt x="5325" y="3550"/>
                    </a:lnTo>
                    <a:cubicBezTo>
                      <a:pt x="4437" y="3550"/>
                      <a:pt x="3550" y="3550"/>
                      <a:pt x="2662" y="3550"/>
                    </a:cubicBezTo>
                    <a:cubicBezTo>
                      <a:pt x="1775" y="3550"/>
                      <a:pt x="887" y="3550"/>
                      <a:pt x="0" y="3550"/>
                    </a:cubicBezTo>
                    <a:lnTo>
                      <a:pt x="887" y="100731"/>
                    </a:lnTo>
                    <a:cubicBezTo>
                      <a:pt x="887" y="101174"/>
                      <a:pt x="887" y="101618"/>
                      <a:pt x="1331" y="102506"/>
                    </a:cubicBezTo>
                    <a:cubicBezTo>
                      <a:pt x="2219" y="105168"/>
                      <a:pt x="7100" y="107831"/>
                      <a:pt x="15087" y="107831"/>
                    </a:cubicBezTo>
                    <a:lnTo>
                      <a:pt x="15087" y="107831"/>
                    </a:lnTo>
                    <a:cubicBezTo>
                      <a:pt x="23075" y="107831"/>
                      <a:pt x="27956" y="106499"/>
                      <a:pt x="30175" y="104281"/>
                    </a:cubicBezTo>
                    <a:cubicBezTo>
                      <a:pt x="31062" y="102949"/>
                      <a:pt x="31062" y="102062"/>
                      <a:pt x="31062" y="101618"/>
                    </a:cubicBezTo>
                    <a:lnTo>
                      <a:pt x="315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3" name="Рисунок 8">
                <a:extLst>
                  <a:ext uri="{FF2B5EF4-FFF2-40B4-BE49-F238E27FC236}">
                    <a16:creationId xmlns:a16="http://schemas.microsoft.com/office/drawing/2014/main" id="{5391DDE9-B63B-90BF-36C5-3F91238D637A}"/>
                  </a:ext>
                </a:extLst>
              </p:cNvPr>
              <p:cNvSpPr/>
              <p:nvPr/>
            </p:nvSpPr>
            <p:spPr>
              <a:xfrm>
                <a:off x="608651" y="6478029"/>
                <a:ext cx="4437" cy="89636"/>
              </a:xfrm>
              <a:custGeom>
                <a:avLst/>
                <a:gdLst>
                  <a:gd name="connsiteX0" fmla="*/ 0 w 4437"/>
                  <a:gd name="connsiteY0" fmla="*/ 0 h 89636"/>
                  <a:gd name="connsiteX1" fmla="*/ 0 w 4437"/>
                  <a:gd name="connsiteY1" fmla="*/ 89637 h 89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37" h="89636">
                    <a:moveTo>
                      <a:pt x="0" y="0"/>
                    </a:moveTo>
                    <a:lnTo>
                      <a:pt x="0" y="89637"/>
                    </a:lnTo>
                  </a:path>
                </a:pathLst>
              </a:custGeom>
              <a:ln w="195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8" name="Рисунок 8">
                <a:extLst>
                  <a:ext uri="{FF2B5EF4-FFF2-40B4-BE49-F238E27FC236}">
                    <a16:creationId xmlns:a16="http://schemas.microsoft.com/office/drawing/2014/main" id="{454FFC1E-0195-5F24-081F-A8CA1A2A6CFA}"/>
                  </a:ext>
                </a:extLst>
              </p:cNvPr>
              <p:cNvSpPr/>
              <p:nvPr/>
            </p:nvSpPr>
            <p:spPr>
              <a:xfrm>
                <a:off x="605545" y="6437591"/>
                <a:ext cx="51474" cy="46650"/>
              </a:xfrm>
              <a:custGeom>
                <a:avLst/>
                <a:gdLst>
                  <a:gd name="connsiteX0" fmla="*/ 51475 w 51474"/>
                  <a:gd name="connsiteY0" fmla="*/ 5826 h 46650"/>
                  <a:gd name="connsiteX1" fmla="*/ 50587 w 51474"/>
                  <a:gd name="connsiteY1" fmla="*/ 13813 h 46650"/>
                  <a:gd name="connsiteX2" fmla="*/ 32837 w 51474"/>
                  <a:gd name="connsiteY2" fmla="*/ 44875 h 46650"/>
                  <a:gd name="connsiteX3" fmla="*/ 21744 w 51474"/>
                  <a:gd name="connsiteY3" fmla="*/ 46650 h 46650"/>
                  <a:gd name="connsiteX4" fmla="*/ 0 w 51474"/>
                  <a:gd name="connsiteY4" fmla="*/ 39107 h 46650"/>
                  <a:gd name="connsiteX5" fmla="*/ 14644 w 51474"/>
                  <a:gd name="connsiteY5" fmla="*/ 35557 h 46650"/>
                  <a:gd name="connsiteX6" fmla="*/ 29287 w 51474"/>
                  <a:gd name="connsiteY6" fmla="*/ 35557 h 46650"/>
                  <a:gd name="connsiteX7" fmla="*/ 39493 w 51474"/>
                  <a:gd name="connsiteY7" fmla="*/ 18250 h 46650"/>
                  <a:gd name="connsiteX8" fmla="*/ 40825 w 51474"/>
                  <a:gd name="connsiteY8" fmla="*/ 12038 h 46650"/>
                  <a:gd name="connsiteX9" fmla="*/ 41712 w 51474"/>
                  <a:gd name="connsiteY9" fmla="*/ 4494 h 46650"/>
                  <a:gd name="connsiteX10" fmla="*/ 47037 w 51474"/>
                  <a:gd name="connsiteY10" fmla="*/ 57 h 46650"/>
                  <a:gd name="connsiteX11" fmla="*/ 50143 w 51474"/>
                  <a:gd name="connsiteY11" fmla="*/ 1388 h 46650"/>
                  <a:gd name="connsiteX12" fmla="*/ 51475 w 51474"/>
                  <a:gd name="connsiteY12" fmla="*/ 5826 h 4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474" h="46650">
                    <a:moveTo>
                      <a:pt x="51475" y="5826"/>
                    </a:moveTo>
                    <a:lnTo>
                      <a:pt x="50587" y="13813"/>
                    </a:lnTo>
                    <a:cubicBezTo>
                      <a:pt x="47925" y="26682"/>
                      <a:pt x="43931" y="40882"/>
                      <a:pt x="32837" y="44875"/>
                    </a:cubicBezTo>
                    <a:cubicBezTo>
                      <a:pt x="29287" y="46207"/>
                      <a:pt x="25737" y="46650"/>
                      <a:pt x="21744" y="46650"/>
                    </a:cubicBezTo>
                    <a:cubicBezTo>
                      <a:pt x="14200" y="46650"/>
                      <a:pt x="7100" y="43988"/>
                      <a:pt x="0" y="39107"/>
                    </a:cubicBezTo>
                    <a:cubicBezTo>
                      <a:pt x="5325" y="38219"/>
                      <a:pt x="9762" y="37332"/>
                      <a:pt x="14644" y="35557"/>
                    </a:cubicBezTo>
                    <a:cubicBezTo>
                      <a:pt x="19525" y="37332"/>
                      <a:pt x="24850" y="37332"/>
                      <a:pt x="29287" y="35557"/>
                    </a:cubicBezTo>
                    <a:cubicBezTo>
                      <a:pt x="34168" y="33782"/>
                      <a:pt x="37275" y="26682"/>
                      <a:pt x="39493" y="18250"/>
                    </a:cubicBezTo>
                    <a:cubicBezTo>
                      <a:pt x="39937" y="16032"/>
                      <a:pt x="40381" y="14257"/>
                      <a:pt x="40825" y="12038"/>
                    </a:cubicBezTo>
                    <a:lnTo>
                      <a:pt x="41712" y="4494"/>
                    </a:lnTo>
                    <a:cubicBezTo>
                      <a:pt x="42156" y="1832"/>
                      <a:pt x="44375" y="-387"/>
                      <a:pt x="47037" y="57"/>
                    </a:cubicBezTo>
                    <a:cubicBezTo>
                      <a:pt x="48368" y="57"/>
                      <a:pt x="49256" y="944"/>
                      <a:pt x="50143" y="1388"/>
                    </a:cubicBezTo>
                    <a:cubicBezTo>
                      <a:pt x="51031" y="2719"/>
                      <a:pt x="51475" y="4051"/>
                      <a:pt x="51475" y="5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19" name="Рисунок 8">
                <a:extLst>
                  <a:ext uri="{FF2B5EF4-FFF2-40B4-BE49-F238E27FC236}">
                    <a16:creationId xmlns:a16="http://schemas.microsoft.com/office/drawing/2014/main" id="{6B3CB0D0-6DEB-91C1-A6E0-DDADD86C65AD}"/>
                  </a:ext>
                </a:extLst>
              </p:cNvPr>
              <p:cNvGrpSpPr/>
              <p:nvPr/>
            </p:nvGrpSpPr>
            <p:grpSpPr>
              <a:xfrm>
                <a:off x="569601" y="6211337"/>
                <a:ext cx="76768" cy="102505"/>
                <a:chOff x="569601" y="6211337"/>
                <a:chExt cx="76768" cy="102505"/>
              </a:xfrm>
              <a:solidFill>
                <a:srgbClr val="F0C63B"/>
              </a:solidFill>
            </p:grpSpPr>
            <p:sp>
              <p:nvSpPr>
                <p:cNvPr id="30" name="Рисунок 8">
                  <a:extLst>
                    <a:ext uri="{FF2B5EF4-FFF2-40B4-BE49-F238E27FC236}">
                      <a16:creationId xmlns:a16="http://schemas.microsoft.com/office/drawing/2014/main" id="{16231DF8-F26C-9D5A-F813-4186CD616B45}"/>
                    </a:ext>
                  </a:extLst>
                </p:cNvPr>
                <p:cNvSpPr/>
                <p:nvPr/>
              </p:nvSpPr>
              <p:spPr>
                <a:xfrm>
                  <a:off x="569601" y="6211337"/>
                  <a:ext cx="30174" cy="81205"/>
                </a:xfrm>
                <a:custGeom>
                  <a:avLst/>
                  <a:gdLst>
                    <a:gd name="connsiteX0" fmla="*/ 1331 w 30174"/>
                    <a:gd name="connsiteY0" fmla="*/ 81206 h 81205"/>
                    <a:gd name="connsiteX1" fmla="*/ 1331 w 30174"/>
                    <a:gd name="connsiteY1" fmla="*/ 81206 h 81205"/>
                    <a:gd name="connsiteX2" fmla="*/ 0 w 30174"/>
                    <a:gd name="connsiteY2" fmla="*/ 79874 h 81205"/>
                    <a:gd name="connsiteX3" fmla="*/ 13312 w 30174"/>
                    <a:gd name="connsiteY3" fmla="*/ 1331 h 81205"/>
                    <a:gd name="connsiteX4" fmla="*/ 14644 w 30174"/>
                    <a:gd name="connsiteY4" fmla="*/ 444 h 81205"/>
                    <a:gd name="connsiteX5" fmla="*/ 28844 w 30174"/>
                    <a:gd name="connsiteY5" fmla="*/ 0 h 81205"/>
                    <a:gd name="connsiteX6" fmla="*/ 30175 w 30174"/>
                    <a:gd name="connsiteY6" fmla="*/ 1331 h 81205"/>
                    <a:gd name="connsiteX7" fmla="*/ 28844 w 30174"/>
                    <a:gd name="connsiteY7" fmla="*/ 2662 h 81205"/>
                    <a:gd name="connsiteX8" fmla="*/ 15975 w 30174"/>
                    <a:gd name="connsiteY8" fmla="*/ 2662 h 81205"/>
                    <a:gd name="connsiteX9" fmla="*/ 2662 w 30174"/>
                    <a:gd name="connsiteY9" fmla="*/ 79874 h 81205"/>
                    <a:gd name="connsiteX10" fmla="*/ 1331 w 30174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74" h="81205">
                      <a:moveTo>
                        <a:pt x="1331" y="81206"/>
                      </a:moveTo>
                      <a:lnTo>
                        <a:pt x="1331" y="81206"/>
                      </a:ln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8844" y="0"/>
                      </a:lnTo>
                      <a:cubicBezTo>
                        <a:pt x="29731" y="0"/>
                        <a:pt x="30175" y="444"/>
                        <a:pt x="30175" y="1331"/>
                      </a:cubicBezTo>
                      <a:cubicBezTo>
                        <a:pt x="30175" y="2219"/>
                        <a:pt x="29731" y="2662"/>
                        <a:pt x="28844" y="2662"/>
                      </a:cubicBezTo>
                      <a:lnTo>
                        <a:pt x="15975" y="2662"/>
                      </a:lnTo>
                      <a:lnTo>
                        <a:pt x="2662" y="79874"/>
                      </a:lnTo>
                      <a:cubicBezTo>
                        <a:pt x="2662" y="80762"/>
                        <a:pt x="2219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1" name="Рисунок 8">
                  <a:extLst>
                    <a:ext uri="{FF2B5EF4-FFF2-40B4-BE49-F238E27FC236}">
                      <a16:creationId xmlns:a16="http://schemas.microsoft.com/office/drawing/2014/main" id="{954200D3-0907-ADCA-597F-FBC880858074}"/>
                    </a:ext>
                  </a:extLst>
                </p:cNvPr>
                <p:cNvSpPr/>
                <p:nvPr/>
              </p:nvSpPr>
              <p:spPr>
                <a:xfrm>
                  <a:off x="576258" y="6213999"/>
                  <a:ext cx="29731" cy="81205"/>
                </a:xfrm>
                <a:custGeom>
                  <a:avLst/>
                  <a:gdLst>
                    <a:gd name="connsiteX0" fmla="*/ 1331 w 29731"/>
                    <a:gd name="connsiteY0" fmla="*/ 81206 h 81205"/>
                    <a:gd name="connsiteX1" fmla="*/ 1331 w 29731"/>
                    <a:gd name="connsiteY1" fmla="*/ 81206 h 81205"/>
                    <a:gd name="connsiteX2" fmla="*/ 0 w 29731"/>
                    <a:gd name="connsiteY2" fmla="*/ 79874 h 81205"/>
                    <a:gd name="connsiteX3" fmla="*/ 13756 w 29731"/>
                    <a:gd name="connsiteY3" fmla="*/ 1331 h 81205"/>
                    <a:gd name="connsiteX4" fmla="*/ 15087 w 29731"/>
                    <a:gd name="connsiteY4" fmla="*/ 444 h 81205"/>
                    <a:gd name="connsiteX5" fmla="*/ 28400 w 29731"/>
                    <a:gd name="connsiteY5" fmla="*/ 0 h 81205"/>
                    <a:gd name="connsiteX6" fmla="*/ 29731 w 29731"/>
                    <a:gd name="connsiteY6" fmla="*/ 1331 h 81205"/>
                    <a:gd name="connsiteX7" fmla="*/ 28400 w 29731"/>
                    <a:gd name="connsiteY7" fmla="*/ 2662 h 81205"/>
                    <a:gd name="connsiteX8" fmla="*/ 15975 w 29731"/>
                    <a:gd name="connsiteY8" fmla="*/ 3106 h 81205"/>
                    <a:gd name="connsiteX9" fmla="*/ 2662 w 29731"/>
                    <a:gd name="connsiteY9" fmla="*/ 80318 h 81205"/>
                    <a:gd name="connsiteX10" fmla="*/ 1331 w 29731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205">
                      <a:moveTo>
                        <a:pt x="1331" y="81206"/>
                      </a:moveTo>
                      <a:cubicBezTo>
                        <a:pt x="1331" y="81206"/>
                        <a:pt x="887" y="81206"/>
                        <a:pt x="1331" y="81206"/>
                      </a:cubicBez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975" y="3106"/>
                      </a:lnTo>
                      <a:lnTo>
                        <a:pt x="2662" y="80318"/>
                      </a:lnTo>
                      <a:cubicBezTo>
                        <a:pt x="2219" y="80762"/>
                        <a:pt x="1775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2" name="Рисунок 8">
                  <a:extLst>
                    <a:ext uri="{FF2B5EF4-FFF2-40B4-BE49-F238E27FC236}">
                      <a16:creationId xmlns:a16="http://schemas.microsoft.com/office/drawing/2014/main" id="{A94CBEE6-C105-CCFA-BD74-32A993869DD2}"/>
                    </a:ext>
                  </a:extLst>
                </p:cNvPr>
                <p:cNvSpPr/>
                <p:nvPr/>
              </p:nvSpPr>
              <p:spPr>
                <a:xfrm>
                  <a:off x="583358" y="6216662"/>
                  <a:ext cx="29731" cy="81649"/>
                </a:xfrm>
                <a:custGeom>
                  <a:avLst/>
                  <a:gdLst>
                    <a:gd name="connsiteX0" fmla="*/ 1331 w 29731"/>
                    <a:gd name="connsiteY0" fmla="*/ 81649 h 81649"/>
                    <a:gd name="connsiteX1" fmla="*/ 1331 w 29731"/>
                    <a:gd name="connsiteY1" fmla="*/ 81649 h 81649"/>
                    <a:gd name="connsiteX2" fmla="*/ 0 w 29731"/>
                    <a:gd name="connsiteY2" fmla="*/ 80318 h 81649"/>
                    <a:gd name="connsiteX3" fmla="*/ 13756 w 29731"/>
                    <a:gd name="connsiteY3" fmla="*/ 1331 h 81649"/>
                    <a:gd name="connsiteX4" fmla="*/ 15087 w 29731"/>
                    <a:gd name="connsiteY4" fmla="*/ 444 h 81649"/>
                    <a:gd name="connsiteX5" fmla="*/ 28400 w 29731"/>
                    <a:gd name="connsiteY5" fmla="*/ 0 h 81649"/>
                    <a:gd name="connsiteX6" fmla="*/ 29731 w 29731"/>
                    <a:gd name="connsiteY6" fmla="*/ 1331 h 81649"/>
                    <a:gd name="connsiteX7" fmla="*/ 28400 w 29731"/>
                    <a:gd name="connsiteY7" fmla="*/ 2219 h 81649"/>
                    <a:gd name="connsiteX8" fmla="*/ 15975 w 29731"/>
                    <a:gd name="connsiteY8" fmla="*/ 2662 h 81649"/>
                    <a:gd name="connsiteX9" fmla="*/ 2662 w 29731"/>
                    <a:gd name="connsiteY9" fmla="*/ 80762 h 81649"/>
                    <a:gd name="connsiteX10" fmla="*/ 1331 w 29731"/>
                    <a:gd name="connsiteY10" fmla="*/ 81649 h 81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649">
                      <a:moveTo>
                        <a:pt x="1331" y="81649"/>
                      </a:moveTo>
                      <a:cubicBezTo>
                        <a:pt x="887" y="81649"/>
                        <a:pt x="887" y="81649"/>
                        <a:pt x="1331" y="81649"/>
                      </a:cubicBezTo>
                      <a:cubicBezTo>
                        <a:pt x="444" y="81649"/>
                        <a:pt x="0" y="80762"/>
                        <a:pt x="0" y="80318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1331"/>
                        <a:pt x="29287" y="2219"/>
                        <a:pt x="28400" y="2219"/>
                      </a:cubicBezTo>
                      <a:lnTo>
                        <a:pt x="15975" y="2662"/>
                      </a:lnTo>
                      <a:lnTo>
                        <a:pt x="2662" y="80762"/>
                      </a:lnTo>
                      <a:cubicBezTo>
                        <a:pt x="2219" y="81206"/>
                        <a:pt x="1775" y="81649"/>
                        <a:pt x="1331" y="8164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3" name="Рисунок 8">
                  <a:extLst>
                    <a:ext uri="{FF2B5EF4-FFF2-40B4-BE49-F238E27FC236}">
                      <a16:creationId xmlns:a16="http://schemas.microsoft.com/office/drawing/2014/main" id="{65F30B64-DD21-DBFE-E2A7-37EED976DC6B}"/>
                    </a:ext>
                  </a:extLst>
                </p:cNvPr>
                <p:cNvSpPr/>
                <p:nvPr/>
              </p:nvSpPr>
              <p:spPr>
                <a:xfrm>
                  <a:off x="590458" y="6218880"/>
                  <a:ext cx="29287" cy="82536"/>
                </a:xfrm>
                <a:custGeom>
                  <a:avLst/>
                  <a:gdLst>
                    <a:gd name="connsiteX0" fmla="*/ 1331 w 29287"/>
                    <a:gd name="connsiteY0" fmla="*/ 82537 h 82536"/>
                    <a:gd name="connsiteX1" fmla="*/ 1331 w 29287"/>
                    <a:gd name="connsiteY1" fmla="*/ 82537 h 82536"/>
                    <a:gd name="connsiteX2" fmla="*/ 0 w 29287"/>
                    <a:gd name="connsiteY2" fmla="*/ 81206 h 82536"/>
                    <a:gd name="connsiteX3" fmla="*/ 13312 w 29287"/>
                    <a:gd name="connsiteY3" fmla="*/ 1331 h 82536"/>
                    <a:gd name="connsiteX4" fmla="*/ 14644 w 29287"/>
                    <a:gd name="connsiteY4" fmla="*/ 444 h 82536"/>
                    <a:gd name="connsiteX5" fmla="*/ 27956 w 29287"/>
                    <a:gd name="connsiteY5" fmla="*/ 0 h 82536"/>
                    <a:gd name="connsiteX6" fmla="*/ 29287 w 29287"/>
                    <a:gd name="connsiteY6" fmla="*/ 1331 h 82536"/>
                    <a:gd name="connsiteX7" fmla="*/ 27956 w 29287"/>
                    <a:gd name="connsiteY7" fmla="*/ 2662 h 82536"/>
                    <a:gd name="connsiteX8" fmla="*/ 15531 w 29287"/>
                    <a:gd name="connsiteY8" fmla="*/ 3106 h 82536"/>
                    <a:gd name="connsiteX9" fmla="*/ 2219 w 29287"/>
                    <a:gd name="connsiteY9" fmla="*/ 81649 h 82536"/>
                    <a:gd name="connsiteX10" fmla="*/ 1331 w 29287"/>
                    <a:gd name="connsiteY10" fmla="*/ 82537 h 8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287" h="82536">
                      <a:moveTo>
                        <a:pt x="1331" y="82537"/>
                      </a:moveTo>
                      <a:cubicBezTo>
                        <a:pt x="1331" y="82537"/>
                        <a:pt x="887" y="82537"/>
                        <a:pt x="1331" y="82537"/>
                      </a:cubicBezTo>
                      <a:cubicBezTo>
                        <a:pt x="444" y="82537"/>
                        <a:pt x="0" y="81649"/>
                        <a:pt x="0" y="81206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7956" y="0"/>
                      </a:lnTo>
                      <a:cubicBezTo>
                        <a:pt x="28844" y="0"/>
                        <a:pt x="29287" y="444"/>
                        <a:pt x="29287" y="1331"/>
                      </a:cubicBezTo>
                      <a:cubicBezTo>
                        <a:pt x="29287" y="2219"/>
                        <a:pt x="28844" y="2662"/>
                        <a:pt x="27956" y="2662"/>
                      </a:cubicBezTo>
                      <a:lnTo>
                        <a:pt x="15531" y="3106"/>
                      </a:lnTo>
                      <a:lnTo>
                        <a:pt x="2219" y="81649"/>
                      </a:lnTo>
                      <a:cubicBezTo>
                        <a:pt x="2219" y="82093"/>
                        <a:pt x="1775" y="82537"/>
                        <a:pt x="1331" y="82537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4" name="Рисунок 8">
                  <a:extLst>
                    <a:ext uri="{FF2B5EF4-FFF2-40B4-BE49-F238E27FC236}">
                      <a16:creationId xmlns:a16="http://schemas.microsoft.com/office/drawing/2014/main" id="{48D93F73-2B08-3F9A-D582-86A3D0D4DCB8}"/>
                    </a:ext>
                  </a:extLst>
                </p:cNvPr>
                <p:cNvSpPr/>
                <p:nvPr/>
              </p:nvSpPr>
              <p:spPr>
                <a:xfrm>
                  <a:off x="597558" y="6221543"/>
                  <a:ext cx="29731" cy="82980"/>
                </a:xfrm>
                <a:custGeom>
                  <a:avLst/>
                  <a:gdLst>
                    <a:gd name="connsiteX0" fmla="*/ 1331 w 29731"/>
                    <a:gd name="connsiteY0" fmla="*/ 82981 h 82980"/>
                    <a:gd name="connsiteX1" fmla="*/ 1331 w 29731"/>
                    <a:gd name="connsiteY1" fmla="*/ 82981 h 82980"/>
                    <a:gd name="connsiteX2" fmla="*/ 0 w 29731"/>
                    <a:gd name="connsiteY2" fmla="*/ 81649 h 82980"/>
                    <a:gd name="connsiteX3" fmla="*/ 12869 w 29731"/>
                    <a:gd name="connsiteY3" fmla="*/ 1331 h 82980"/>
                    <a:gd name="connsiteX4" fmla="*/ 14200 w 29731"/>
                    <a:gd name="connsiteY4" fmla="*/ 444 h 82980"/>
                    <a:gd name="connsiteX5" fmla="*/ 28400 w 29731"/>
                    <a:gd name="connsiteY5" fmla="*/ 0 h 82980"/>
                    <a:gd name="connsiteX6" fmla="*/ 29731 w 29731"/>
                    <a:gd name="connsiteY6" fmla="*/ 1331 h 82980"/>
                    <a:gd name="connsiteX7" fmla="*/ 28400 w 29731"/>
                    <a:gd name="connsiteY7" fmla="*/ 2662 h 82980"/>
                    <a:gd name="connsiteX8" fmla="*/ 15531 w 29731"/>
                    <a:gd name="connsiteY8" fmla="*/ 3106 h 82980"/>
                    <a:gd name="connsiteX9" fmla="*/ 2662 w 29731"/>
                    <a:gd name="connsiteY9" fmla="*/ 82537 h 82980"/>
                    <a:gd name="connsiteX10" fmla="*/ 1331 w 29731"/>
                    <a:gd name="connsiteY10" fmla="*/ 82981 h 82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2980">
                      <a:moveTo>
                        <a:pt x="1331" y="82981"/>
                      </a:moveTo>
                      <a:cubicBezTo>
                        <a:pt x="1331" y="82981"/>
                        <a:pt x="887" y="82981"/>
                        <a:pt x="1331" y="82981"/>
                      </a:cubicBezTo>
                      <a:cubicBezTo>
                        <a:pt x="444" y="82981"/>
                        <a:pt x="0" y="82093"/>
                        <a:pt x="0" y="81649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8400" y="0"/>
                      </a:lnTo>
                      <a:cubicBezTo>
                        <a:pt x="28844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531" y="3106"/>
                      </a:lnTo>
                      <a:lnTo>
                        <a:pt x="2662" y="82537"/>
                      </a:lnTo>
                      <a:cubicBezTo>
                        <a:pt x="2219" y="82537"/>
                        <a:pt x="1775" y="82981"/>
                        <a:pt x="1331" y="82981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5" name="Рисунок 8">
                  <a:extLst>
                    <a:ext uri="{FF2B5EF4-FFF2-40B4-BE49-F238E27FC236}">
                      <a16:creationId xmlns:a16="http://schemas.microsoft.com/office/drawing/2014/main" id="{ED19E054-AD62-0FCD-CD56-5CD6216D4022}"/>
                    </a:ext>
                  </a:extLst>
                </p:cNvPr>
                <p:cNvSpPr/>
                <p:nvPr/>
              </p:nvSpPr>
              <p:spPr>
                <a:xfrm>
                  <a:off x="604214" y="6223762"/>
                  <a:ext cx="28843" cy="83868"/>
                </a:xfrm>
                <a:custGeom>
                  <a:avLst/>
                  <a:gdLst>
                    <a:gd name="connsiteX0" fmla="*/ 1331 w 28843"/>
                    <a:gd name="connsiteY0" fmla="*/ 83868 h 83868"/>
                    <a:gd name="connsiteX1" fmla="*/ 1331 w 28843"/>
                    <a:gd name="connsiteY1" fmla="*/ 83868 h 83868"/>
                    <a:gd name="connsiteX2" fmla="*/ 0 w 28843"/>
                    <a:gd name="connsiteY2" fmla="*/ 82537 h 83868"/>
                    <a:gd name="connsiteX3" fmla="*/ 12869 w 28843"/>
                    <a:gd name="connsiteY3" fmla="*/ 1331 h 83868"/>
                    <a:gd name="connsiteX4" fmla="*/ 14200 w 28843"/>
                    <a:gd name="connsiteY4" fmla="*/ 444 h 83868"/>
                    <a:gd name="connsiteX5" fmla="*/ 27512 w 28843"/>
                    <a:gd name="connsiteY5" fmla="*/ 0 h 83868"/>
                    <a:gd name="connsiteX6" fmla="*/ 28844 w 28843"/>
                    <a:gd name="connsiteY6" fmla="*/ 1331 h 83868"/>
                    <a:gd name="connsiteX7" fmla="*/ 27512 w 28843"/>
                    <a:gd name="connsiteY7" fmla="*/ 2662 h 83868"/>
                    <a:gd name="connsiteX8" fmla="*/ 15087 w 28843"/>
                    <a:gd name="connsiteY8" fmla="*/ 3106 h 83868"/>
                    <a:gd name="connsiteX9" fmla="*/ 2219 w 28843"/>
                    <a:gd name="connsiteY9" fmla="*/ 83424 h 83868"/>
                    <a:gd name="connsiteX10" fmla="*/ 1331 w 28843"/>
                    <a:gd name="connsiteY10" fmla="*/ 83868 h 83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843" h="83868">
                      <a:moveTo>
                        <a:pt x="1331" y="83868"/>
                      </a:moveTo>
                      <a:lnTo>
                        <a:pt x="1331" y="83868"/>
                      </a:lnTo>
                      <a:cubicBezTo>
                        <a:pt x="444" y="83868"/>
                        <a:pt x="0" y="82981"/>
                        <a:pt x="0" y="82537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512" y="0"/>
                      </a:lnTo>
                      <a:cubicBezTo>
                        <a:pt x="28400" y="0"/>
                        <a:pt x="28844" y="444"/>
                        <a:pt x="28844" y="1331"/>
                      </a:cubicBezTo>
                      <a:cubicBezTo>
                        <a:pt x="28844" y="2219"/>
                        <a:pt x="28400" y="2662"/>
                        <a:pt x="27512" y="2662"/>
                      </a:cubicBezTo>
                      <a:lnTo>
                        <a:pt x="15087" y="3106"/>
                      </a:lnTo>
                      <a:lnTo>
                        <a:pt x="2219" y="83424"/>
                      </a:lnTo>
                      <a:cubicBezTo>
                        <a:pt x="2662" y="83424"/>
                        <a:pt x="1775" y="83868"/>
                        <a:pt x="1331" y="83868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6" name="Рисунок 8">
                  <a:extLst>
                    <a:ext uri="{FF2B5EF4-FFF2-40B4-BE49-F238E27FC236}">
                      <a16:creationId xmlns:a16="http://schemas.microsoft.com/office/drawing/2014/main" id="{411EF819-4034-2FD1-F849-7B296302AD18}"/>
                    </a:ext>
                  </a:extLst>
                </p:cNvPr>
                <p:cNvSpPr/>
                <p:nvPr/>
              </p:nvSpPr>
              <p:spPr>
                <a:xfrm>
                  <a:off x="611314" y="6225980"/>
                  <a:ext cx="28399" cy="84755"/>
                </a:xfrm>
                <a:custGeom>
                  <a:avLst/>
                  <a:gdLst>
                    <a:gd name="connsiteX0" fmla="*/ 1331 w 28399"/>
                    <a:gd name="connsiteY0" fmla="*/ 84756 h 84755"/>
                    <a:gd name="connsiteX1" fmla="*/ 1331 w 28399"/>
                    <a:gd name="connsiteY1" fmla="*/ 84756 h 84755"/>
                    <a:gd name="connsiteX2" fmla="*/ 0 w 28399"/>
                    <a:gd name="connsiteY2" fmla="*/ 83424 h 84755"/>
                    <a:gd name="connsiteX3" fmla="*/ 12869 w 28399"/>
                    <a:gd name="connsiteY3" fmla="*/ 1331 h 84755"/>
                    <a:gd name="connsiteX4" fmla="*/ 14200 w 28399"/>
                    <a:gd name="connsiteY4" fmla="*/ 444 h 84755"/>
                    <a:gd name="connsiteX5" fmla="*/ 27069 w 28399"/>
                    <a:gd name="connsiteY5" fmla="*/ 0 h 84755"/>
                    <a:gd name="connsiteX6" fmla="*/ 28400 w 28399"/>
                    <a:gd name="connsiteY6" fmla="*/ 1331 h 84755"/>
                    <a:gd name="connsiteX7" fmla="*/ 27069 w 28399"/>
                    <a:gd name="connsiteY7" fmla="*/ 2662 h 84755"/>
                    <a:gd name="connsiteX8" fmla="*/ 15087 w 28399"/>
                    <a:gd name="connsiteY8" fmla="*/ 3106 h 84755"/>
                    <a:gd name="connsiteX9" fmla="*/ 2662 w 28399"/>
                    <a:gd name="connsiteY9" fmla="*/ 84312 h 84755"/>
                    <a:gd name="connsiteX10" fmla="*/ 1331 w 28399"/>
                    <a:gd name="connsiteY10" fmla="*/ 84756 h 84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4755">
                      <a:moveTo>
                        <a:pt x="1331" y="84756"/>
                      </a:moveTo>
                      <a:lnTo>
                        <a:pt x="1331" y="84756"/>
                      </a:lnTo>
                      <a:cubicBezTo>
                        <a:pt x="444" y="84756"/>
                        <a:pt x="0" y="83868"/>
                        <a:pt x="0" y="83424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087" y="3106"/>
                      </a:lnTo>
                      <a:lnTo>
                        <a:pt x="2662" y="84312"/>
                      </a:lnTo>
                      <a:cubicBezTo>
                        <a:pt x="2662" y="84312"/>
                        <a:pt x="1775" y="84756"/>
                        <a:pt x="1331" y="8475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7" name="Рисунок 8">
                  <a:extLst>
                    <a:ext uri="{FF2B5EF4-FFF2-40B4-BE49-F238E27FC236}">
                      <a16:creationId xmlns:a16="http://schemas.microsoft.com/office/drawing/2014/main" id="{59968358-DFBF-1A3A-127B-35258C9D41C6}"/>
                    </a:ext>
                  </a:extLst>
                </p:cNvPr>
                <p:cNvSpPr/>
                <p:nvPr/>
              </p:nvSpPr>
              <p:spPr>
                <a:xfrm>
                  <a:off x="617970" y="6228643"/>
                  <a:ext cx="28399" cy="85199"/>
                </a:xfrm>
                <a:custGeom>
                  <a:avLst/>
                  <a:gdLst>
                    <a:gd name="connsiteX0" fmla="*/ 1331 w 28399"/>
                    <a:gd name="connsiteY0" fmla="*/ 85199 h 85199"/>
                    <a:gd name="connsiteX1" fmla="*/ 1331 w 28399"/>
                    <a:gd name="connsiteY1" fmla="*/ 85199 h 85199"/>
                    <a:gd name="connsiteX2" fmla="*/ 0 w 28399"/>
                    <a:gd name="connsiteY2" fmla="*/ 83868 h 85199"/>
                    <a:gd name="connsiteX3" fmla="*/ 12869 w 28399"/>
                    <a:gd name="connsiteY3" fmla="*/ 887 h 85199"/>
                    <a:gd name="connsiteX4" fmla="*/ 14200 w 28399"/>
                    <a:gd name="connsiteY4" fmla="*/ 0 h 85199"/>
                    <a:gd name="connsiteX5" fmla="*/ 27069 w 28399"/>
                    <a:gd name="connsiteY5" fmla="*/ 0 h 85199"/>
                    <a:gd name="connsiteX6" fmla="*/ 28400 w 28399"/>
                    <a:gd name="connsiteY6" fmla="*/ 1331 h 85199"/>
                    <a:gd name="connsiteX7" fmla="*/ 27069 w 28399"/>
                    <a:gd name="connsiteY7" fmla="*/ 2662 h 85199"/>
                    <a:gd name="connsiteX8" fmla="*/ 15531 w 28399"/>
                    <a:gd name="connsiteY8" fmla="*/ 2662 h 85199"/>
                    <a:gd name="connsiteX9" fmla="*/ 2662 w 28399"/>
                    <a:gd name="connsiteY9" fmla="*/ 84312 h 85199"/>
                    <a:gd name="connsiteX10" fmla="*/ 1331 w 28399"/>
                    <a:gd name="connsiteY10" fmla="*/ 85199 h 85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5199">
                      <a:moveTo>
                        <a:pt x="1331" y="85199"/>
                      </a:moveTo>
                      <a:lnTo>
                        <a:pt x="1331" y="85199"/>
                      </a:lnTo>
                      <a:cubicBezTo>
                        <a:pt x="444" y="85199"/>
                        <a:pt x="0" y="84312"/>
                        <a:pt x="0" y="83868"/>
                      </a:cubicBezTo>
                      <a:lnTo>
                        <a:pt x="12869" y="887"/>
                      </a:lnTo>
                      <a:cubicBezTo>
                        <a:pt x="12869" y="444"/>
                        <a:pt x="13312" y="0"/>
                        <a:pt x="14200" y="0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531" y="2662"/>
                      </a:lnTo>
                      <a:lnTo>
                        <a:pt x="2662" y="84312"/>
                      </a:lnTo>
                      <a:cubicBezTo>
                        <a:pt x="2662" y="84756"/>
                        <a:pt x="1775" y="85199"/>
                        <a:pt x="1331" y="8519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20" name="Рисунок 8">
                <a:extLst>
                  <a:ext uri="{FF2B5EF4-FFF2-40B4-BE49-F238E27FC236}">
                    <a16:creationId xmlns:a16="http://schemas.microsoft.com/office/drawing/2014/main" id="{D41D0359-4C96-1F2A-F619-26D1FEEC89D6}"/>
                  </a:ext>
                </a:extLst>
              </p:cNvPr>
              <p:cNvSpPr/>
              <p:nvPr/>
            </p:nvSpPr>
            <p:spPr>
              <a:xfrm>
                <a:off x="521677" y="6231749"/>
                <a:ext cx="175463" cy="248498"/>
              </a:xfrm>
              <a:custGeom>
                <a:avLst/>
                <a:gdLst>
                  <a:gd name="connsiteX0" fmla="*/ 71443 w 175463"/>
                  <a:gd name="connsiteY0" fmla="*/ 248498 h 248498"/>
                  <a:gd name="connsiteX1" fmla="*/ 0 w 175463"/>
                  <a:gd name="connsiteY1" fmla="*/ 179718 h 248498"/>
                  <a:gd name="connsiteX2" fmla="*/ 0 w 175463"/>
                  <a:gd name="connsiteY2" fmla="*/ 179274 h 248498"/>
                  <a:gd name="connsiteX3" fmla="*/ 444 w 175463"/>
                  <a:gd name="connsiteY3" fmla="*/ 173505 h 248498"/>
                  <a:gd name="connsiteX4" fmla="*/ 8431 w 175463"/>
                  <a:gd name="connsiteY4" fmla="*/ 122030 h 248498"/>
                  <a:gd name="connsiteX5" fmla="*/ 9762 w 175463"/>
                  <a:gd name="connsiteY5" fmla="*/ 120255 h 248498"/>
                  <a:gd name="connsiteX6" fmla="*/ 11981 w 175463"/>
                  <a:gd name="connsiteY6" fmla="*/ 120255 h 248498"/>
                  <a:gd name="connsiteX7" fmla="*/ 85199 w 175463"/>
                  <a:gd name="connsiteY7" fmla="*/ 157974 h 248498"/>
                  <a:gd name="connsiteX8" fmla="*/ 96293 w 175463"/>
                  <a:gd name="connsiteY8" fmla="*/ 154868 h 248498"/>
                  <a:gd name="connsiteX9" fmla="*/ 120699 w 175463"/>
                  <a:gd name="connsiteY9" fmla="*/ 2219 h 248498"/>
                  <a:gd name="connsiteX10" fmla="*/ 123362 w 175463"/>
                  <a:gd name="connsiteY10" fmla="*/ 0 h 248498"/>
                  <a:gd name="connsiteX11" fmla="*/ 173061 w 175463"/>
                  <a:gd name="connsiteY11" fmla="*/ 887 h 248498"/>
                  <a:gd name="connsiteX12" fmla="*/ 174836 w 175463"/>
                  <a:gd name="connsiteY12" fmla="*/ 1775 h 248498"/>
                  <a:gd name="connsiteX13" fmla="*/ 175280 w 175463"/>
                  <a:gd name="connsiteY13" fmla="*/ 3994 h 248498"/>
                  <a:gd name="connsiteX14" fmla="*/ 145549 w 175463"/>
                  <a:gd name="connsiteY14" fmla="*/ 173949 h 248498"/>
                  <a:gd name="connsiteX15" fmla="*/ 144218 w 175463"/>
                  <a:gd name="connsiteY15" fmla="*/ 182380 h 248498"/>
                  <a:gd name="connsiteX16" fmla="*/ 71443 w 175463"/>
                  <a:gd name="connsiteY16" fmla="*/ 248498 h 248498"/>
                  <a:gd name="connsiteX17" fmla="*/ 5325 w 175463"/>
                  <a:gd name="connsiteY17" fmla="*/ 180161 h 248498"/>
                  <a:gd name="connsiteX18" fmla="*/ 71887 w 175463"/>
                  <a:gd name="connsiteY18" fmla="*/ 244061 h 248498"/>
                  <a:gd name="connsiteX19" fmla="*/ 139336 w 175463"/>
                  <a:gd name="connsiteY19" fmla="*/ 181936 h 248498"/>
                  <a:gd name="connsiteX20" fmla="*/ 140668 w 175463"/>
                  <a:gd name="connsiteY20" fmla="*/ 173505 h 248498"/>
                  <a:gd name="connsiteX21" fmla="*/ 169955 w 175463"/>
                  <a:gd name="connsiteY21" fmla="*/ 6656 h 248498"/>
                  <a:gd name="connsiteX22" fmla="*/ 125580 w 175463"/>
                  <a:gd name="connsiteY22" fmla="*/ 5769 h 248498"/>
                  <a:gd name="connsiteX23" fmla="*/ 101618 w 175463"/>
                  <a:gd name="connsiteY23" fmla="*/ 157530 h 248498"/>
                  <a:gd name="connsiteX24" fmla="*/ 100287 w 175463"/>
                  <a:gd name="connsiteY24" fmla="*/ 159305 h 248498"/>
                  <a:gd name="connsiteX25" fmla="*/ 85643 w 175463"/>
                  <a:gd name="connsiteY25" fmla="*/ 163743 h 248498"/>
                  <a:gd name="connsiteX26" fmla="*/ 13312 w 175463"/>
                  <a:gd name="connsiteY26" fmla="*/ 126912 h 248498"/>
                  <a:gd name="connsiteX27" fmla="*/ 5769 w 175463"/>
                  <a:gd name="connsiteY27" fmla="*/ 173949 h 248498"/>
                  <a:gd name="connsiteX28" fmla="*/ 5769 w 175463"/>
                  <a:gd name="connsiteY28" fmla="*/ 173949 h 248498"/>
                  <a:gd name="connsiteX29" fmla="*/ 5325 w 175463"/>
                  <a:gd name="connsiteY29" fmla="*/ 180161 h 248498"/>
                  <a:gd name="connsiteX30" fmla="*/ 85199 w 175463"/>
                  <a:gd name="connsiteY30" fmla="*/ 158861 h 248498"/>
                  <a:gd name="connsiteX31" fmla="*/ 85199 w 175463"/>
                  <a:gd name="connsiteY31" fmla="*/ 158861 h 248498"/>
                  <a:gd name="connsiteX32" fmla="*/ 85199 w 175463"/>
                  <a:gd name="connsiteY32" fmla="*/ 158861 h 24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5463" h="248498">
                    <a:moveTo>
                      <a:pt x="71443" y="248498"/>
                    </a:moveTo>
                    <a:cubicBezTo>
                      <a:pt x="32393" y="248498"/>
                      <a:pt x="1775" y="218767"/>
                      <a:pt x="0" y="179718"/>
                    </a:cubicBezTo>
                    <a:cubicBezTo>
                      <a:pt x="0" y="179718"/>
                      <a:pt x="0" y="179718"/>
                      <a:pt x="0" y="179274"/>
                    </a:cubicBezTo>
                    <a:lnTo>
                      <a:pt x="444" y="173505"/>
                    </a:lnTo>
                    <a:cubicBezTo>
                      <a:pt x="444" y="159305"/>
                      <a:pt x="7987" y="123362"/>
                      <a:pt x="8431" y="122030"/>
                    </a:cubicBezTo>
                    <a:cubicBezTo>
                      <a:pt x="8431" y="121143"/>
                      <a:pt x="9319" y="120699"/>
                      <a:pt x="9762" y="120255"/>
                    </a:cubicBezTo>
                    <a:cubicBezTo>
                      <a:pt x="10650" y="119812"/>
                      <a:pt x="11537" y="119812"/>
                      <a:pt x="11981" y="120255"/>
                    </a:cubicBezTo>
                    <a:cubicBezTo>
                      <a:pt x="37718" y="134455"/>
                      <a:pt x="80318" y="157086"/>
                      <a:pt x="85199" y="157974"/>
                    </a:cubicBezTo>
                    <a:cubicBezTo>
                      <a:pt x="88306" y="157974"/>
                      <a:pt x="93630" y="155755"/>
                      <a:pt x="96293" y="154868"/>
                    </a:cubicBezTo>
                    <a:lnTo>
                      <a:pt x="120699" y="2219"/>
                    </a:lnTo>
                    <a:cubicBezTo>
                      <a:pt x="120699" y="887"/>
                      <a:pt x="122030" y="0"/>
                      <a:pt x="123362" y="0"/>
                    </a:cubicBezTo>
                    <a:lnTo>
                      <a:pt x="173061" y="887"/>
                    </a:lnTo>
                    <a:cubicBezTo>
                      <a:pt x="173949" y="887"/>
                      <a:pt x="174392" y="1331"/>
                      <a:pt x="174836" y="1775"/>
                    </a:cubicBezTo>
                    <a:cubicBezTo>
                      <a:pt x="175280" y="2219"/>
                      <a:pt x="175724" y="3106"/>
                      <a:pt x="175280" y="3994"/>
                    </a:cubicBezTo>
                    <a:lnTo>
                      <a:pt x="145549" y="173949"/>
                    </a:lnTo>
                    <a:lnTo>
                      <a:pt x="144218" y="182380"/>
                    </a:lnTo>
                    <a:cubicBezTo>
                      <a:pt x="136674" y="224536"/>
                      <a:pt x="110049" y="248498"/>
                      <a:pt x="71443" y="248498"/>
                    </a:cubicBezTo>
                    <a:close/>
                    <a:moveTo>
                      <a:pt x="5325" y="180161"/>
                    </a:moveTo>
                    <a:cubicBezTo>
                      <a:pt x="7100" y="216549"/>
                      <a:pt x="35500" y="244061"/>
                      <a:pt x="71887" y="244061"/>
                    </a:cubicBezTo>
                    <a:cubicBezTo>
                      <a:pt x="108274" y="244061"/>
                      <a:pt x="132236" y="221874"/>
                      <a:pt x="139336" y="181936"/>
                    </a:cubicBezTo>
                    <a:lnTo>
                      <a:pt x="140668" y="173505"/>
                    </a:lnTo>
                    <a:lnTo>
                      <a:pt x="169955" y="6656"/>
                    </a:lnTo>
                    <a:lnTo>
                      <a:pt x="125580" y="5769"/>
                    </a:lnTo>
                    <a:lnTo>
                      <a:pt x="101618" y="157530"/>
                    </a:lnTo>
                    <a:cubicBezTo>
                      <a:pt x="101618" y="158418"/>
                      <a:pt x="100730" y="159305"/>
                      <a:pt x="100287" y="159305"/>
                    </a:cubicBezTo>
                    <a:cubicBezTo>
                      <a:pt x="99399" y="159749"/>
                      <a:pt x="90968" y="163743"/>
                      <a:pt x="85643" y="163743"/>
                    </a:cubicBezTo>
                    <a:cubicBezTo>
                      <a:pt x="82093" y="163743"/>
                      <a:pt x="39937" y="141555"/>
                      <a:pt x="13312" y="126912"/>
                    </a:cubicBezTo>
                    <a:cubicBezTo>
                      <a:pt x="10650" y="136674"/>
                      <a:pt x="5769" y="163299"/>
                      <a:pt x="5769" y="173949"/>
                    </a:cubicBezTo>
                    <a:lnTo>
                      <a:pt x="5769" y="173949"/>
                    </a:lnTo>
                    <a:lnTo>
                      <a:pt x="5325" y="180161"/>
                    </a:lnTo>
                    <a:close/>
                    <a:moveTo>
                      <a:pt x="85199" y="158861"/>
                    </a:moveTo>
                    <a:lnTo>
                      <a:pt x="85199" y="158861"/>
                    </a:lnTo>
                    <a:lnTo>
                      <a:pt x="85199" y="158861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21" name="Рисунок 8">
                <a:extLst>
                  <a:ext uri="{FF2B5EF4-FFF2-40B4-BE49-F238E27FC236}">
                    <a16:creationId xmlns:a16="http://schemas.microsoft.com/office/drawing/2014/main" id="{FB177E41-0C3A-F2B4-AC59-A9FF6EB80734}"/>
                  </a:ext>
                </a:extLst>
              </p:cNvPr>
              <p:cNvSpPr/>
              <p:nvPr/>
            </p:nvSpPr>
            <p:spPr>
              <a:xfrm>
                <a:off x="647701" y="6338526"/>
                <a:ext cx="20856" cy="115984"/>
              </a:xfrm>
              <a:custGeom>
                <a:avLst/>
                <a:gdLst>
                  <a:gd name="connsiteX0" fmla="*/ 0 w 20856"/>
                  <a:gd name="connsiteY0" fmla="*/ 110659 h 115984"/>
                  <a:gd name="connsiteX1" fmla="*/ 2219 w 20856"/>
                  <a:gd name="connsiteY1" fmla="*/ 84922 h 115984"/>
                  <a:gd name="connsiteX2" fmla="*/ 4881 w 20856"/>
                  <a:gd name="connsiteY2" fmla="*/ 59185 h 115984"/>
                  <a:gd name="connsiteX3" fmla="*/ 7544 w 20856"/>
                  <a:gd name="connsiteY3" fmla="*/ 33447 h 115984"/>
                  <a:gd name="connsiteX4" fmla="*/ 8875 w 20856"/>
                  <a:gd name="connsiteY4" fmla="*/ 20579 h 115984"/>
                  <a:gd name="connsiteX5" fmla="*/ 9762 w 20856"/>
                  <a:gd name="connsiteY5" fmla="*/ 13923 h 115984"/>
                  <a:gd name="connsiteX6" fmla="*/ 10650 w 20856"/>
                  <a:gd name="connsiteY6" fmla="*/ 7710 h 115984"/>
                  <a:gd name="connsiteX7" fmla="*/ 13312 w 20856"/>
                  <a:gd name="connsiteY7" fmla="*/ 12591 h 115984"/>
                  <a:gd name="connsiteX8" fmla="*/ 9762 w 20856"/>
                  <a:gd name="connsiteY8" fmla="*/ 9929 h 115984"/>
                  <a:gd name="connsiteX9" fmla="*/ 6212 w 20856"/>
                  <a:gd name="connsiteY9" fmla="*/ 7266 h 115984"/>
                  <a:gd name="connsiteX10" fmla="*/ 5769 w 20856"/>
                  <a:gd name="connsiteY10" fmla="*/ 1498 h 115984"/>
                  <a:gd name="connsiteX11" fmla="*/ 10206 w 20856"/>
                  <a:gd name="connsiteY11" fmla="*/ 166 h 115984"/>
                  <a:gd name="connsiteX12" fmla="*/ 14200 w 20856"/>
                  <a:gd name="connsiteY12" fmla="*/ 1941 h 115984"/>
                  <a:gd name="connsiteX13" fmla="*/ 18194 w 20856"/>
                  <a:gd name="connsiteY13" fmla="*/ 3716 h 115984"/>
                  <a:gd name="connsiteX14" fmla="*/ 20856 w 20856"/>
                  <a:gd name="connsiteY14" fmla="*/ 8154 h 115984"/>
                  <a:gd name="connsiteX15" fmla="*/ 20856 w 20856"/>
                  <a:gd name="connsiteY15" fmla="*/ 9041 h 115984"/>
                  <a:gd name="connsiteX16" fmla="*/ 20412 w 20856"/>
                  <a:gd name="connsiteY16" fmla="*/ 15698 h 115984"/>
                  <a:gd name="connsiteX17" fmla="*/ 19081 w 20856"/>
                  <a:gd name="connsiteY17" fmla="*/ 22354 h 115984"/>
                  <a:gd name="connsiteX18" fmla="*/ 17750 w 20856"/>
                  <a:gd name="connsiteY18" fmla="*/ 35222 h 115984"/>
                  <a:gd name="connsiteX19" fmla="*/ 14644 w 20856"/>
                  <a:gd name="connsiteY19" fmla="*/ 60960 h 115984"/>
                  <a:gd name="connsiteX20" fmla="*/ 11537 w 20856"/>
                  <a:gd name="connsiteY20" fmla="*/ 86697 h 115984"/>
                  <a:gd name="connsiteX21" fmla="*/ 7987 w 20856"/>
                  <a:gd name="connsiteY21" fmla="*/ 112434 h 115984"/>
                  <a:gd name="connsiteX22" fmla="*/ 3550 w 20856"/>
                  <a:gd name="connsiteY22" fmla="*/ 115984 h 115984"/>
                  <a:gd name="connsiteX23" fmla="*/ 0 w 20856"/>
                  <a:gd name="connsiteY23" fmla="*/ 110659 h 1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856" h="115984">
                    <a:moveTo>
                      <a:pt x="0" y="110659"/>
                    </a:moveTo>
                    <a:cubicBezTo>
                      <a:pt x="887" y="102228"/>
                      <a:pt x="1331" y="93353"/>
                      <a:pt x="2219" y="84922"/>
                    </a:cubicBezTo>
                    <a:lnTo>
                      <a:pt x="4881" y="59185"/>
                    </a:lnTo>
                    <a:cubicBezTo>
                      <a:pt x="5769" y="50754"/>
                      <a:pt x="6656" y="41879"/>
                      <a:pt x="7544" y="33447"/>
                    </a:cubicBezTo>
                    <a:lnTo>
                      <a:pt x="8875" y="20579"/>
                    </a:lnTo>
                    <a:lnTo>
                      <a:pt x="9762" y="13923"/>
                    </a:lnTo>
                    <a:cubicBezTo>
                      <a:pt x="10206" y="11704"/>
                      <a:pt x="10206" y="9485"/>
                      <a:pt x="10650" y="7710"/>
                    </a:cubicBezTo>
                    <a:lnTo>
                      <a:pt x="13312" y="12591"/>
                    </a:lnTo>
                    <a:cubicBezTo>
                      <a:pt x="11981" y="11704"/>
                      <a:pt x="10650" y="10816"/>
                      <a:pt x="9762" y="9929"/>
                    </a:cubicBezTo>
                    <a:cubicBezTo>
                      <a:pt x="8431" y="9041"/>
                      <a:pt x="7544" y="8154"/>
                      <a:pt x="6212" y="7266"/>
                    </a:cubicBezTo>
                    <a:cubicBezTo>
                      <a:pt x="4437" y="5935"/>
                      <a:pt x="4437" y="3273"/>
                      <a:pt x="5769" y="1498"/>
                    </a:cubicBezTo>
                    <a:cubicBezTo>
                      <a:pt x="7100" y="166"/>
                      <a:pt x="8875" y="-277"/>
                      <a:pt x="10206" y="166"/>
                    </a:cubicBezTo>
                    <a:cubicBezTo>
                      <a:pt x="11537" y="610"/>
                      <a:pt x="12869" y="1054"/>
                      <a:pt x="14200" y="1941"/>
                    </a:cubicBezTo>
                    <a:cubicBezTo>
                      <a:pt x="15531" y="2385"/>
                      <a:pt x="16862" y="3273"/>
                      <a:pt x="18194" y="3716"/>
                    </a:cubicBezTo>
                    <a:cubicBezTo>
                      <a:pt x="19969" y="4604"/>
                      <a:pt x="20856" y="6379"/>
                      <a:pt x="20856" y="8154"/>
                    </a:cubicBezTo>
                    <a:lnTo>
                      <a:pt x="20856" y="9041"/>
                    </a:lnTo>
                    <a:cubicBezTo>
                      <a:pt x="20856" y="11260"/>
                      <a:pt x="20412" y="13479"/>
                      <a:pt x="20412" y="15698"/>
                    </a:cubicBezTo>
                    <a:lnTo>
                      <a:pt x="19081" y="22354"/>
                    </a:lnTo>
                    <a:lnTo>
                      <a:pt x="17750" y="35222"/>
                    </a:lnTo>
                    <a:cubicBezTo>
                      <a:pt x="16862" y="43654"/>
                      <a:pt x="15975" y="52529"/>
                      <a:pt x="14644" y="60960"/>
                    </a:cubicBezTo>
                    <a:lnTo>
                      <a:pt x="11537" y="86697"/>
                    </a:lnTo>
                    <a:cubicBezTo>
                      <a:pt x="10206" y="95128"/>
                      <a:pt x="9319" y="104003"/>
                      <a:pt x="7987" y="112434"/>
                    </a:cubicBezTo>
                    <a:cubicBezTo>
                      <a:pt x="7544" y="114653"/>
                      <a:pt x="5769" y="115984"/>
                      <a:pt x="3550" y="115984"/>
                    </a:cubicBezTo>
                    <a:cubicBezTo>
                      <a:pt x="1331" y="114653"/>
                      <a:pt x="0" y="112878"/>
                      <a:pt x="0" y="110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22" name="Рисунок 8">
                <a:extLst>
                  <a:ext uri="{FF2B5EF4-FFF2-40B4-BE49-F238E27FC236}">
                    <a16:creationId xmlns:a16="http://schemas.microsoft.com/office/drawing/2014/main" id="{62959878-CEB3-886C-97D6-A5CDD785E176}"/>
                  </a:ext>
                </a:extLst>
              </p:cNvPr>
              <p:cNvSpPr/>
              <p:nvPr/>
            </p:nvSpPr>
            <p:spPr>
              <a:xfrm>
                <a:off x="645175" y="6328821"/>
                <a:ext cx="20139" cy="28508"/>
              </a:xfrm>
              <a:custGeom>
                <a:avLst/>
                <a:gdLst>
                  <a:gd name="connsiteX0" fmla="*/ 8739 w 20139"/>
                  <a:gd name="connsiteY0" fmla="*/ 28509 h 28508"/>
                  <a:gd name="connsiteX1" fmla="*/ 7407 w 20139"/>
                  <a:gd name="connsiteY1" fmla="*/ 28509 h 28508"/>
                  <a:gd name="connsiteX2" fmla="*/ 307 w 20139"/>
                  <a:gd name="connsiteY2" fmla="*/ 12534 h 28508"/>
                  <a:gd name="connsiteX3" fmla="*/ 4745 w 20139"/>
                  <a:gd name="connsiteY3" fmla="*/ 3215 h 28508"/>
                  <a:gd name="connsiteX4" fmla="*/ 12732 w 20139"/>
                  <a:gd name="connsiteY4" fmla="*/ 109 h 28508"/>
                  <a:gd name="connsiteX5" fmla="*/ 19832 w 20139"/>
                  <a:gd name="connsiteY5" fmla="*/ 16084 h 28508"/>
                  <a:gd name="connsiteX6" fmla="*/ 19832 w 20139"/>
                  <a:gd name="connsiteY6" fmla="*/ 16084 h 28508"/>
                  <a:gd name="connsiteX7" fmla="*/ 15395 w 20139"/>
                  <a:gd name="connsiteY7" fmla="*/ 25403 h 28508"/>
                  <a:gd name="connsiteX8" fmla="*/ 8739 w 20139"/>
                  <a:gd name="connsiteY8" fmla="*/ 28509 h 28508"/>
                  <a:gd name="connsiteX9" fmla="*/ 11401 w 20139"/>
                  <a:gd name="connsiteY9" fmla="*/ 3215 h 28508"/>
                  <a:gd name="connsiteX10" fmla="*/ 7407 w 20139"/>
                  <a:gd name="connsiteY10" fmla="*/ 5434 h 28508"/>
                  <a:gd name="connsiteX11" fmla="*/ 3857 w 20139"/>
                  <a:gd name="connsiteY11" fmla="*/ 12978 h 28508"/>
                  <a:gd name="connsiteX12" fmla="*/ 8295 w 20139"/>
                  <a:gd name="connsiteY12" fmla="*/ 24959 h 28508"/>
                  <a:gd name="connsiteX13" fmla="*/ 13176 w 20139"/>
                  <a:gd name="connsiteY13" fmla="*/ 22740 h 28508"/>
                  <a:gd name="connsiteX14" fmla="*/ 16726 w 20139"/>
                  <a:gd name="connsiteY14" fmla="*/ 15196 h 28508"/>
                  <a:gd name="connsiteX15" fmla="*/ 12289 w 20139"/>
                  <a:gd name="connsiteY15" fmla="*/ 3215 h 28508"/>
                  <a:gd name="connsiteX16" fmla="*/ 11401 w 20139"/>
                  <a:gd name="connsiteY16" fmla="*/ 3215 h 28508"/>
                  <a:gd name="connsiteX17" fmla="*/ 18057 w 20139"/>
                  <a:gd name="connsiteY17" fmla="*/ 15640 h 28508"/>
                  <a:gd name="connsiteX18" fmla="*/ 18057 w 20139"/>
                  <a:gd name="connsiteY18" fmla="*/ 15640 h 28508"/>
                  <a:gd name="connsiteX19" fmla="*/ 18057 w 20139"/>
                  <a:gd name="connsiteY19" fmla="*/ 15640 h 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139" h="28508">
                    <a:moveTo>
                      <a:pt x="8739" y="28509"/>
                    </a:moveTo>
                    <a:cubicBezTo>
                      <a:pt x="8295" y="28509"/>
                      <a:pt x="7851" y="28509"/>
                      <a:pt x="7407" y="28509"/>
                    </a:cubicBezTo>
                    <a:cubicBezTo>
                      <a:pt x="2082" y="27621"/>
                      <a:pt x="-1024" y="20521"/>
                      <a:pt x="307" y="12534"/>
                    </a:cubicBezTo>
                    <a:cubicBezTo>
                      <a:pt x="751" y="8984"/>
                      <a:pt x="2526" y="5434"/>
                      <a:pt x="4745" y="3215"/>
                    </a:cubicBezTo>
                    <a:cubicBezTo>
                      <a:pt x="6964" y="553"/>
                      <a:pt x="10070" y="-335"/>
                      <a:pt x="12732" y="109"/>
                    </a:cubicBezTo>
                    <a:cubicBezTo>
                      <a:pt x="18057" y="996"/>
                      <a:pt x="21164" y="8096"/>
                      <a:pt x="19832" y="16084"/>
                    </a:cubicBezTo>
                    <a:lnTo>
                      <a:pt x="19832" y="16084"/>
                    </a:lnTo>
                    <a:cubicBezTo>
                      <a:pt x="19389" y="19634"/>
                      <a:pt x="17614" y="23184"/>
                      <a:pt x="15395" y="25403"/>
                    </a:cubicBezTo>
                    <a:cubicBezTo>
                      <a:pt x="13620" y="27178"/>
                      <a:pt x="11401" y="28509"/>
                      <a:pt x="8739" y="28509"/>
                    </a:cubicBezTo>
                    <a:close/>
                    <a:moveTo>
                      <a:pt x="11401" y="3215"/>
                    </a:moveTo>
                    <a:cubicBezTo>
                      <a:pt x="10070" y="3215"/>
                      <a:pt x="8739" y="4103"/>
                      <a:pt x="7407" y="5434"/>
                    </a:cubicBezTo>
                    <a:cubicBezTo>
                      <a:pt x="5632" y="7209"/>
                      <a:pt x="4301" y="9871"/>
                      <a:pt x="3857" y="12978"/>
                    </a:cubicBezTo>
                    <a:cubicBezTo>
                      <a:pt x="2970" y="18746"/>
                      <a:pt x="4745" y="24515"/>
                      <a:pt x="8295" y="24959"/>
                    </a:cubicBezTo>
                    <a:cubicBezTo>
                      <a:pt x="10070" y="25403"/>
                      <a:pt x="11401" y="24515"/>
                      <a:pt x="13176" y="22740"/>
                    </a:cubicBezTo>
                    <a:cubicBezTo>
                      <a:pt x="14951" y="20965"/>
                      <a:pt x="16282" y="18303"/>
                      <a:pt x="16726" y="15196"/>
                    </a:cubicBezTo>
                    <a:cubicBezTo>
                      <a:pt x="17614" y="9428"/>
                      <a:pt x="15839" y="3659"/>
                      <a:pt x="12289" y="3215"/>
                    </a:cubicBezTo>
                    <a:cubicBezTo>
                      <a:pt x="11845" y="3215"/>
                      <a:pt x="11845" y="3215"/>
                      <a:pt x="11401" y="3215"/>
                    </a:cubicBezTo>
                    <a:close/>
                    <a:moveTo>
                      <a:pt x="18057" y="15640"/>
                    </a:moveTo>
                    <a:lnTo>
                      <a:pt x="18057" y="15640"/>
                    </a:lnTo>
                    <a:lnTo>
                      <a:pt x="18057" y="156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23" name="Рисунок 8">
                <a:extLst>
                  <a:ext uri="{FF2B5EF4-FFF2-40B4-BE49-F238E27FC236}">
                    <a16:creationId xmlns:a16="http://schemas.microsoft.com/office/drawing/2014/main" id="{4CDC9F56-0526-E4AD-B02C-F966E49735CD}"/>
                  </a:ext>
                </a:extLst>
              </p:cNvPr>
              <p:cNvSpPr/>
              <p:nvPr/>
            </p:nvSpPr>
            <p:spPr>
              <a:xfrm>
                <a:off x="628620" y="6201453"/>
                <a:ext cx="65230" cy="33401"/>
              </a:xfrm>
              <a:custGeom>
                <a:avLst/>
                <a:gdLst>
                  <a:gd name="connsiteX0" fmla="*/ 62125 w 65230"/>
                  <a:gd name="connsiteY0" fmla="*/ 33402 h 33401"/>
                  <a:gd name="connsiteX1" fmla="*/ 62125 w 65230"/>
                  <a:gd name="connsiteY1" fmla="*/ 33402 h 33401"/>
                  <a:gd name="connsiteX2" fmla="*/ 887 w 65230"/>
                  <a:gd name="connsiteY2" fmla="*/ 11658 h 33401"/>
                  <a:gd name="connsiteX3" fmla="*/ 0 w 65230"/>
                  <a:gd name="connsiteY3" fmla="*/ 10327 h 33401"/>
                  <a:gd name="connsiteX4" fmla="*/ 1331 w 65230"/>
                  <a:gd name="connsiteY4" fmla="*/ 1008 h 33401"/>
                  <a:gd name="connsiteX5" fmla="*/ 2662 w 65230"/>
                  <a:gd name="connsiteY5" fmla="*/ 121 h 33401"/>
                  <a:gd name="connsiteX6" fmla="*/ 16419 w 65230"/>
                  <a:gd name="connsiteY6" fmla="*/ 1452 h 33401"/>
                  <a:gd name="connsiteX7" fmla="*/ 16862 w 65230"/>
                  <a:gd name="connsiteY7" fmla="*/ 1452 h 33401"/>
                  <a:gd name="connsiteX8" fmla="*/ 64343 w 65230"/>
                  <a:gd name="connsiteY8" fmla="*/ 18315 h 33401"/>
                  <a:gd name="connsiteX9" fmla="*/ 65231 w 65230"/>
                  <a:gd name="connsiteY9" fmla="*/ 19646 h 33401"/>
                  <a:gd name="connsiteX10" fmla="*/ 63012 w 65230"/>
                  <a:gd name="connsiteY10" fmla="*/ 32514 h 33401"/>
                  <a:gd name="connsiteX11" fmla="*/ 62125 w 65230"/>
                  <a:gd name="connsiteY11" fmla="*/ 33402 h 33401"/>
                  <a:gd name="connsiteX12" fmla="*/ 62125 w 65230"/>
                  <a:gd name="connsiteY12" fmla="*/ 33402 h 33401"/>
                  <a:gd name="connsiteX13" fmla="*/ 2662 w 65230"/>
                  <a:gd name="connsiteY13" fmla="*/ 9440 h 33401"/>
                  <a:gd name="connsiteX14" fmla="*/ 60793 w 65230"/>
                  <a:gd name="connsiteY14" fmla="*/ 30296 h 33401"/>
                  <a:gd name="connsiteX15" fmla="*/ 62568 w 65230"/>
                  <a:gd name="connsiteY15" fmla="*/ 20090 h 33401"/>
                  <a:gd name="connsiteX16" fmla="*/ 15975 w 65230"/>
                  <a:gd name="connsiteY16" fmla="*/ 3671 h 33401"/>
                  <a:gd name="connsiteX17" fmla="*/ 3550 w 65230"/>
                  <a:gd name="connsiteY17" fmla="*/ 2340 h 33401"/>
                  <a:gd name="connsiteX18" fmla="*/ 2662 w 65230"/>
                  <a:gd name="connsiteY18" fmla="*/ 9440 h 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230" h="33401">
                    <a:moveTo>
                      <a:pt x="62125" y="33402"/>
                    </a:moveTo>
                    <a:cubicBezTo>
                      <a:pt x="61681" y="33402"/>
                      <a:pt x="61681" y="33402"/>
                      <a:pt x="62125" y="33402"/>
                    </a:cubicBezTo>
                    <a:lnTo>
                      <a:pt x="887" y="11658"/>
                    </a:lnTo>
                    <a:cubicBezTo>
                      <a:pt x="444" y="11658"/>
                      <a:pt x="0" y="10771"/>
                      <a:pt x="0" y="10327"/>
                    </a:cubicBezTo>
                    <a:lnTo>
                      <a:pt x="1331" y="1008"/>
                    </a:lnTo>
                    <a:cubicBezTo>
                      <a:pt x="1331" y="565"/>
                      <a:pt x="2219" y="-323"/>
                      <a:pt x="2662" y="121"/>
                    </a:cubicBezTo>
                    <a:lnTo>
                      <a:pt x="16419" y="1452"/>
                    </a:lnTo>
                    <a:cubicBezTo>
                      <a:pt x="16419" y="1452"/>
                      <a:pt x="16419" y="1452"/>
                      <a:pt x="16862" y="1452"/>
                    </a:cubicBezTo>
                    <a:lnTo>
                      <a:pt x="64343" y="18315"/>
                    </a:lnTo>
                    <a:cubicBezTo>
                      <a:pt x="64787" y="18315"/>
                      <a:pt x="65231" y="19202"/>
                      <a:pt x="65231" y="19646"/>
                    </a:cubicBezTo>
                    <a:lnTo>
                      <a:pt x="63012" y="32514"/>
                    </a:lnTo>
                    <a:cubicBezTo>
                      <a:pt x="63012" y="32958"/>
                      <a:pt x="62568" y="33402"/>
                      <a:pt x="62125" y="33402"/>
                    </a:cubicBezTo>
                    <a:cubicBezTo>
                      <a:pt x="62568" y="33402"/>
                      <a:pt x="62125" y="33402"/>
                      <a:pt x="62125" y="33402"/>
                    </a:cubicBezTo>
                    <a:close/>
                    <a:moveTo>
                      <a:pt x="2662" y="9440"/>
                    </a:moveTo>
                    <a:lnTo>
                      <a:pt x="60793" y="30296"/>
                    </a:lnTo>
                    <a:lnTo>
                      <a:pt x="62568" y="20090"/>
                    </a:lnTo>
                    <a:lnTo>
                      <a:pt x="15975" y="3671"/>
                    </a:lnTo>
                    <a:lnTo>
                      <a:pt x="3550" y="2340"/>
                    </a:lnTo>
                    <a:lnTo>
                      <a:pt x="2662" y="94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24" name="Рисунок 8">
                <a:extLst>
                  <a:ext uri="{FF2B5EF4-FFF2-40B4-BE49-F238E27FC236}">
                    <a16:creationId xmlns:a16="http://schemas.microsoft.com/office/drawing/2014/main" id="{66FA137F-2607-6809-E384-196FE7A5434F}"/>
                  </a:ext>
                </a:extLst>
              </p:cNvPr>
              <p:cNvSpPr/>
              <p:nvPr/>
            </p:nvSpPr>
            <p:spPr>
              <a:xfrm>
                <a:off x="628176" y="6201131"/>
                <a:ext cx="50261" cy="28843"/>
              </a:xfrm>
              <a:custGeom>
                <a:avLst/>
                <a:gdLst>
                  <a:gd name="connsiteX0" fmla="*/ 46593 w 50261"/>
                  <a:gd name="connsiteY0" fmla="*/ 28844 h 28843"/>
                  <a:gd name="connsiteX1" fmla="*/ 46593 w 50261"/>
                  <a:gd name="connsiteY1" fmla="*/ 28844 h 28843"/>
                  <a:gd name="connsiteX2" fmla="*/ 1331 w 50261"/>
                  <a:gd name="connsiteY2" fmla="*/ 11981 h 28843"/>
                  <a:gd name="connsiteX3" fmla="*/ 0 w 50261"/>
                  <a:gd name="connsiteY3" fmla="*/ 9762 h 28843"/>
                  <a:gd name="connsiteX4" fmla="*/ 1331 w 50261"/>
                  <a:gd name="connsiteY4" fmla="*/ 1331 h 28843"/>
                  <a:gd name="connsiteX5" fmla="*/ 2219 w 50261"/>
                  <a:gd name="connsiteY5" fmla="*/ 0 h 28843"/>
                  <a:gd name="connsiteX6" fmla="*/ 3994 w 50261"/>
                  <a:gd name="connsiteY6" fmla="*/ 0 h 28843"/>
                  <a:gd name="connsiteX7" fmla="*/ 48812 w 50261"/>
                  <a:gd name="connsiteY7" fmla="*/ 16419 h 28843"/>
                  <a:gd name="connsiteX8" fmla="*/ 50143 w 50261"/>
                  <a:gd name="connsiteY8" fmla="*/ 18637 h 28843"/>
                  <a:gd name="connsiteX9" fmla="*/ 48368 w 50261"/>
                  <a:gd name="connsiteY9" fmla="*/ 27069 h 28843"/>
                  <a:gd name="connsiteX10" fmla="*/ 47481 w 50261"/>
                  <a:gd name="connsiteY10" fmla="*/ 28400 h 28843"/>
                  <a:gd name="connsiteX11" fmla="*/ 46593 w 50261"/>
                  <a:gd name="connsiteY11" fmla="*/ 28844 h 28843"/>
                  <a:gd name="connsiteX12" fmla="*/ 3994 w 50261"/>
                  <a:gd name="connsiteY12" fmla="*/ 9319 h 28843"/>
                  <a:gd name="connsiteX13" fmla="*/ 45262 w 50261"/>
                  <a:gd name="connsiteY13" fmla="*/ 24406 h 28843"/>
                  <a:gd name="connsiteX14" fmla="*/ 46150 w 50261"/>
                  <a:gd name="connsiteY14" fmla="*/ 19969 h 28843"/>
                  <a:gd name="connsiteX15" fmla="*/ 4881 w 50261"/>
                  <a:gd name="connsiteY15" fmla="*/ 4437 h 28843"/>
                  <a:gd name="connsiteX16" fmla="*/ 3994 w 50261"/>
                  <a:gd name="connsiteY16" fmla="*/ 9319 h 28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61" h="28843">
                    <a:moveTo>
                      <a:pt x="46593" y="28844"/>
                    </a:moveTo>
                    <a:lnTo>
                      <a:pt x="46593" y="28844"/>
                    </a:lnTo>
                    <a:lnTo>
                      <a:pt x="1331" y="11981"/>
                    </a:lnTo>
                    <a:cubicBezTo>
                      <a:pt x="444" y="11537"/>
                      <a:pt x="0" y="10650"/>
                      <a:pt x="0" y="9762"/>
                    </a:cubicBezTo>
                    <a:lnTo>
                      <a:pt x="1331" y="1331"/>
                    </a:lnTo>
                    <a:cubicBezTo>
                      <a:pt x="1331" y="887"/>
                      <a:pt x="1775" y="444"/>
                      <a:pt x="2219" y="0"/>
                    </a:cubicBezTo>
                    <a:cubicBezTo>
                      <a:pt x="3106" y="0"/>
                      <a:pt x="3550" y="0"/>
                      <a:pt x="3994" y="0"/>
                    </a:cubicBezTo>
                    <a:lnTo>
                      <a:pt x="48812" y="16419"/>
                    </a:lnTo>
                    <a:cubicBezTo>
                      <a:pt x="49700" y="16862"/>
                      <a:pt x="50587" y="17750"/>
                      <a:pt x="50143" y="18637"/>
                    </a:cubicBezTo>
                    <a:lnTo>
                      <a:pt x="48368" y="27069"/>
                    </a:lnTo>
                    <a:cubicBezTo>
                      <a:pt x="48368" y="27512"/>
                      <a:pt x="47925" y="27956"/>
                      <a:pt x="47481" y="28400"/>
                    </a:cubicBezTo>
                    <a:cubicBezTo>
                      <a:pt x="47481" y="28400"/>
                      <a:pt x="47037" y="28844"/>
                      <a:pt x="46593" y="28844"/>
                    </a:cubicBezTo>
                    <a:close/>
                    <a:moveTo>
                      <a:pt x="3994" y="9319"/>
                    </a:moveTo>
                    <a:lnTo>
                      <a:pt x="45262" y="24406"/>
                    </a:lnTo>
                    <a:lnTo>
                      <a:pt x="46150" y="19969"/>
                    </a:lnTo>
                    <a:lnTo>
                      <a:pt x="4881" y="4437"/>
                    </a:lnTo>
                    <a:lnTo>
                      <a:pt x="3994" y="9319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25" name="Рисунок 8">
                <a:extLst>
                  <a:ext uri="{FF2B5EF4-FFF2-40B4-BE49-F238E27FC236}">
                    <a16:creationId xmlns:a16="http://schemas.microsoft.com/office/drawing/2014/main" id="{E87DDC58-2EB0-4685-DC93-4DB3FBEED39F}"/>
                  </a:ext>
                </a:extLst>
              </p:cNvPr>
              <p:cNvGrpSpPr/>
              <p:nvPr/>
            </p:nvGrpSpPr>
            <p:grpSpPr>
              <a:xfrm>
                <a:off x="675483" y="6217819"/>
                <a:ext cx="18098" cy="5055"/>
                <a:chOff x="675483" y="6217819"/>
                <a:chExt cx="18098" cy="5055"/>
              </a:xfrm>
              <a:solidFill>
                <a:srgbClr val="FFFFFF"/>
              </a:solidFill>
            </p:grpSpPr>
            <p:sp>
              <p:nvSpPr>
                <p:cNvPr id="28" name="Рисунок 8">
                  <a:extLst>
                    <a:ext uri="{FF2B5EF4-FFF2-40B4-BE49-F238E27FC236}">
                      <a16:creationId xmlns:a16="http://schemas.microsoft.com/office/drawing/2014/main" id="{66C09BE9-3AE1-42F8-8FDC-CA637CC24597}"/>
                    </a:ext>
                  </a:extLst>
                </p:cNvPr>
                <p:cNvSpPr/>
                <p:nvPr/>
              </p:nvSpPr>
              <p:spPr>
                <a:xfrm>
                  <a:off x="676544" y="6218880"/>
                  <a:ext cx="15531" cy="2662"/>
                </a:xfrm>
                <a:custGeom>
                  <a:avLst/>
                  <a:gdLst>
                    <a:gd name="connsiteX0" fmla="*/ 0 w 15531"/>
                    <a:gd name="connsiteY0" fmla="*/ 0 h 2662"/>
                    <a:gd name="connsiteX1" fmla="*/ 15531 w 15531"/>
                    <a:gd name="connsiteY1" fmla="*/ 2662 h 2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31" h="2662">
                      <a:moveTo>
                        <a:pt x="0" y="0"/>
                      </a:moveTo>
                      <a:lnTo>
                        <a:pt x="15531" y="2662"/>
                      </a:lnTo>
                    </a:path>
                  </a:pathLst>
                </a:custGeom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29" name="Рисунок 8">
                  <a:extLst>
                    <a:ext uri="{FF2B5EF4-FFF2-40B4-BE49-F238E27FC236}">
                      <a16:creationId xmlns:a16="http://schemas.microsoft.com/office/drawing/2014/main" id="{176F1BC3-B266-BB7B-5F83-2A766A20DD5D}"/>
                    </a:ext>
                  </a:extLst>
                </p:cNvPr>
                <p:cNvSpPr/>
                <p:nvPr/>
              </p:nvSpPr>
              <p:spPr>
                <a:xfrm>
                  <a:off x="675483" y="6217819"/>
                  <a:ext cx="18098" cy="5055"/>
                </a:xfrm>
                <a:custGeom>
                  <a:avLst/>
                  <a:gdLst>
                    <a:gd name="connsiteX0" fmla="*/ 16593 w 18098"/>
                    <a:gd name="connsiteY0" fmla="*/ 5055 h 5055"/>
                    <a:gd name="connsiteX1" fmla="*/ 16593 w 18098"/>
                    <a:gd name="connsiteY1" fmla="*/ 5055 h 5055"/>
                    <a:gd name="connsiteX2" fmla="*/ 1062 w 18098"/>
                    <a:gd name="connsiteY2" fmla="*/ 2393 h 5055"/>
                    <a:gd name="connsiteX3" fmla="*/ 174 w 18098"/>
                    <a:gd name="connsiteY3" fmla="*/ 1062 h 5055"/>
                    <a:gd name="connsiteX4" fmla="*/ 1505 w 18098"/>
                    <a:gd name="connsiteY4" fmla="*/ 174 h 5055"/>
                    <a:gd name="connsiteX5" fmla="*/ 17036 w 18098"/>
                    <a:gd name="connsiteY5" fmla="*/ 2837 h 5055"/>
                    <a:gd name="connsiteX6" fmla="*/ 17924 w 18098"/>
                    <a:gd name="connsiteY6" fmla="*/ 4168 h 5055"/>
                    <a:gd name="connsiteX7" fmla="*/ 16593 w 18098"/>
                    <a:gd name="connsiteY7" fmla="*/ 5055 h 5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98" h="5055">
                      <a:moveTo>
                        <a:pt x="16593" y="5055"/>
                      </a:moveTo>
                      <a:lnTo>
                        <a:pt x="16593" y="5055"/>
                      </a:lnTo>
                      <a:lnTo>
                        <a:pt x="1062" y="2393"/>
                      </a:lnTo>
                      <a:cubicBezTo>
                        <a:pt x="174" y="2393"/>
                        <a:pt x="-270" y="1505"/>
                        <a:pt x="174" y="1062"/>
                      </a:cubicBezTo>
                      <a:cubicBezTo>
                        <a:pt x="174" y="174"/>
                        <a:pt x="1062" y="-270"/>
                        <a:pt x="1505" y="174"/>
                      </a:cubicBezTo>
                      <a:lnTo>
                        <a:pt x="17036" y="2837"/>
                      </a:lnTo>
                      <a:cubicBezTo>
                        <a:pt x="17924" y="2837"/>
                        <a:pt x="18368" y="3724"/>
                        <a:pt x="17924" y="4168"/>
                      </a:cubicBezTo>
                      <a:cubicBezTo>
                        <a:pt x="17480" y="4612"/>
                        <a:pt x="17036" y="5055"/>
                        <a:pt x="16593" y="5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26" name="Рисунок 8">
                <a:extLst>
                  <a:ext uri="{FF2B5EF4-FFF2-40B4-BE49-F238E27FC236}">
                    <a16:creationId xmlns:a16="http://schemas.microsoft.com/office/drawing/2014/main" id="{A2762638-C9B5-C0D6-0515-A19DA7AF1CD8}"/>
                  </a:ext>
                </a:extLst>
              </p:cNvPr>
              <p:cNvSpPr/>
              <p:nvPr/>
            </p:nvSpPr>
            <p:spPr>
              <a:xfrm>
                <a:off x="542089" y="6348898"/>
                <a:ext cx="76768" cy="39937"/>
              </a:xfrm>
              <a:custGeom>
                <a:avLst/>
                <a:gdLst>
                  <a:gd name="connsiteX0" fmla="*/ 75437 w 76768"/>
                  <a:gd name="connsiteY0" fmla="*/ 39937 h 39937"/>
                  <a:gd name="connsiteX1" fmla="*/ 74549 w 76768"/>
                  <a:gd name="connsiteY1" fmla="*/ 39937 h 39937"/>
                  <a:gd name="connsiteX2" fmla="*/ 887 w 76768"/>
                  <a:gd name="connsiteY2" fmla="*/ 3106 h 39937"/>
                  <a:gd name="connsiteX3" fmla="*/ 0 w 76768"/>
                  <a:gd name="connsiteY3" fmla="*/ 887 h 39937"/>
                  <a:gd name="connsiteX4" fmla="*/ 2219 w 76768"/>
                  <a:gd name="connsiteY4" fmla="*/ 0 h 39937"/>
                  <a:gd name="connsiteX5" fmla="*/ 75881 w 76768"/>
                  <a:gd name="connsiteY5" fmla="*/ 36831 h 39937"/>
                  <a:gd name="connsiteX6" fmla="*/ 76768 w 76768"/>
                  <a:gd name="connsiteY6" fmla="*/ 39050 h 39937"/>
                  <a:gd name="connsiteX7" fmla="*/ 75437 w 76768"/>
                  <a:gd name="connsiteY7" fmla="*/ 39937 h 3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768" h="39937">
                    <a:moveTo>
                      <a:pt x="75437" y="39937"/>
                    </a:moveTo>
                    <a:cubicBezTo>
                      <a:pt x="74993" y="39937"/>
                      <a:pt x="74993" y="39937"/>
                      <a:pt x="74549" y="39937"/>
                    </a:cubicBezTo>
                    <a:lnTo>
                      <a:pt x="887" y="3106"/>
                    </a:lnTo>
                    <a:cubicBezTo>
                      <a:pt x="0" y="2662"/>
                      <a:pt x="0" y="1775"/>
                      <a:pt x="0" y="887"/>
                    </a:cubicBezTo>
                    <a:cubicBezTo>
                      <a:pt x="444" y="0"/>
                      <a:pt x="1331" y="0"/>
                      <a:pt x="2219" y="0"/>
                    </a:cubicBezTo>
                    <a:lnTo>
                      <a:pt x="75881" y="36831"/>
                    </a:lnTo>
                    <a:cubicBezTo>
                      <a:pt x="76768" y="37275"/>
                      <a:pt x="76768" y="38162"/>
                      <a:pt x="76768" y="39050"/>
                    </a:cubicBezTo>
                    <a:cubicBezTo>
                      <a:pt x="76324" y="39493"/>
                      <a:pt x="75881" y="39937"/>
                      <a:pt x="75437" y="399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27" name="Рисунок 8">
                <a:extLst>
                  <a:ext uri="{FF2B5EF4-FFF2-40B4-BE49-F238E27FC236}">
                    <a16:creationId xmlns:a16="http://schemas.microsoft.com/office/drawing/2014/main" id="{630752B4-35C5-5356-4D9E-D9D9C528C26B}"/>
                  </a:ext>
                </a:extLst>
              </p:cNvPr>
              <p:cNvSpPr/>
              <p:nvPr/>
            </p:nvSpPr>
            <p:spPr>
              <a:xfrm>
                <a:off x="597835" y="6396823"/>
                <a:ext cx="25133" cy="81649"/>
              </a:xfrm>
              <a:custGeom>
                <a:avLst/>
                <a:gdLst>
                  <a:gd name="connsiteX0" fmla="*/ 23685 w 25133"/>
                  <a:gd name="connsiteY0" fmla="*/ 81649 h 81649"/>
                  <a:gd name="connsiteX1" fmla="*/ 23685 w 25133"/>
                  <a:gd name="connsiteY1" fmla="*/ 81649 h 81649"/>
                  <a:gd name="connsiteX2" fmla="*/ 166 w 25133"/>
                  <a:gd name="connsiteY2" fmla="*/ 56356 h 81649"/>
                  <a:gd name="connsiteX3" fmla="*/ 6378 w 25133"/>
                  <a:gd name="connsiteY3" fmla="*/ 1331 h 81649"/>
                  <a:gd name="connsiteX4" fmla="*/ 8153 w 25133"/>
                  <a:gd name="connsiteY4" fmla="*/ 0 h 81649"/>
                  <a:gd name="connsiteX5" fmla="*/ 9485 w 25133"/>
                  <a:gd name="connsiteY5" fmla="*/ 1775 h 81649"/>
                  <a:gd name="connsiteX6" fmla="*/ 3272 w 25133"/>
                  <a:gd name="connsiteY6" fmla="*/ 55912 h 81649"/>
                  <a:gd name="connsiteX7" fmla="*/ 23685 w 25133"/>
                  <a:gd name="connsiteY7" fmla="*/ 78099 h 81649"/>
                  <a:gd name="connsiteX8" fmla="*/ 25016 w 25133"/>
                  <a:gd name="connsiteY8" fmla="*/ 79874 h 81649"/>
                  <a:gd name="connsiteX9" fmla="*/ 23685 w 25133"/>
                  <a:gd name="connsiteY9" fmla="*/ 81649 h 8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33" h="81649">
                    <a:moveTo>
                      <a:pt x="23685" y="81649"/>
                    </a:moveTo>
                    <a:cubicBezTo>
                      <a:pt x="23241" y="81649"/>
                      <a:pt x="23241" y="81649"/>
                      <a:pt x="23685" y="81649"/>
                    </a:cubicBezTo>
                    <a:cubicBezTo>
                      <a:pt x="23241" y="81649"/>
                      <a:pt x="2385" y="78543"/>
                      <a:pt x="166" y="56356"/>
                    </a:cubicBezTo>
                    <a:cubicBezTo>
                      <a:pt x="-1165" y="43487"/>
                      <a:pt x="5935" y="3106"/>
                      <a:pt x="6378" y="1331"/>
                    </a:cubicBezTo>
                    <a:cubicBezTo>
                      <a:pt x="6378" y="444"/>
                      <a:pt x="7266" y="0"/>
                      <a:pt x="8153" y="0"/>
                    </a:cubicBezTo>
                    <a:cubicBezTo>
                      <a:pt x="9041" y="0"/>
                      <a:pt x="9485" y="887"/>
                      <a:pt x="9485" y="1775"/>
                    </a:cubicBezTo>
                    <a:cubicBezTo>
                      <a:pt x="9485" y="2219"/>
                      <a:pt x="2385" y="43487"/>
                      <a:pt x="3272" y="55912"/>
                    </a:cubicBezTo>
                    <a:cubicBezTo>
                      <a:pt x="5047" y="75437"/>
                      <a:pt x="22797" y="78099"/>
                      <a:pt x="23685" y="78099"/>
                    </a:cubicBezTo>
                    <a:cubicBezTo>
                      <a:pt x="24572" y="78099"/>
                      <a:pt x="25460" y="78987"/>
                      <a:pt x="25016" y="79874"/>
                    </a:cubicBezTo>
                    <a:cubicBezTo>
                      <a:pt x="25016" y="81206"/>
                      <a:pt x="24128" y="81649"/>
                      <a:pt x="23685" y="816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651378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лилиния: фигура 10">
            <a:extLst>
              <a:ext uri="{FF2B5EF4-FFF2-40B4-BE49-F238E27FC236}">
                <a16:creationId xmlns:a16="http://schemas.microsoft.com/office/drawing/2014/main" id="{0E5DEA05-59E6-4A7F-BDA9-084DAAD9A4A5}"/>
              </a:ext>
            </a:extLst>
          </p:cNvPr>
          <p:cNvSpPr/>
          <p:nvPr/>
        </p:nvSpPr>
        <p:spPr>
          <a:xfrm>
            <a:off x="7956376" y="318133"/>
            <a:ext cx="940723" cy="4507235"/>
          </a:xfrm>
          <a:custGeom>
            <a:avLst/>
            <a:gdLst>
              <a:gd name="connsiteX0" fmla="*/ 1144927 w 1209734"/>
              <a:gd name="connsiteY0" fmla="*/ 5731327 h 5796134"/>
              <a:gd name="connsiteX1" fmla="*/ 1209734 w 1209734"/>
              <a:gd name="connsiteY1" fmla="*/ 5731327 h 5796134"/>
              <a:gd name="connsiteX2" fmla="*/ 1209734 w 1209734"/>
              <a:gd name="connsiteY2" fmla="*/ 5796134 h 5796134"/>
              <a:gd name="connsiteX3" fmla="*/ 1144927 w 1209734"/>
              <a:gd name="connsiteY3" fmla="*/ 5796134 h 5796134"/>
              <a:gd name="connsiteX4" fmla="*/ 572463 w 1209734"/>
              <a:gd name="connsiteY4" fmla="*/ 5731327 h 5796134"/>
              <a:gd name="connsiteX5" fmla="*/ 637270 w 1209734"/>
              <a:gd name="connsiteY5" fmla="*/ 5731327 h 5796134"/>
              <a:gd name="connsiteX6" fmla="*/ 637270 w 1209734"/>
              <a:gd name="connsiteY6" fmla="*/ 5796134 h 5796134"/>
              <a:gd name="connsiteX7" fmla="*/ 572463 w 1209734"/>
              <a:gd name="connsiteY7" fmla="*/ 5796134 h 5796134"/>
              <a:gd name="connsiteX8" fmla="*/ 0 w 1209734"/>
              <a:gd name="connsiteY8" fmla="*/ 5731327 h 5796134"/>
              <a:gd name="connsiteX9" fmla="*/ 64807 w 1209734"/>
              <a:gd name="connsiteY9" fmla="*/ 5731327 h 5796134"/>
              <a:gd name="connsiteX10" fmla="*/ 64807 w 1209734"/>
              <a:gd name="connsiteY10" fmla="*/ 5796134 h 5796134"/>
              <a:gd name="connsiteX11" fmla="*/ 0 w 1209734"/>
              <a:gd name="connsiteY11" fmla="*/ 5796134 h 5796134"/>
              <a:gd name="connsiteX12" fmla="*/ 1144927 w 1209734"/>
              <a:gd name="connsiteY12" fmla="*/ 5158196 h 5796134"/>
              <a:gd name="connsiteX13" fmla="*/ 1209734 w 1209734"/>
              <a:gd name="connsiteY13" fmla="*/ 5158196 h 5796134"/>
              <a:gd name="connsiteX14" fmla="*/ 1209734 w 1209734"/>
              <a:gd name="connsiteY14" fmla="*/ 5223003 h 5796134"/>
              <a:gd name="connsiteX15" fmla="*/ 1144927 w 1209734"/>
              <a:gd name="connsiteY15" fmla="*/ 5223003 h 5796134"/>
              <a:gd name="connsiteX16" fmla="*/ 572463 w 1209734"/>
              <a:gd name="connsiteY16" fmla="*/ 5158196 h 5796134"/>
              <a:gd name="connsiteX17" fmla="*/ 637270 w 1209734"/>
              <a:gd name="connsiteY17" fmla="*/ 5158196 h 5796134"/>
              <a:gd name="connsiteX18" fmla="*/ 637270 w 1209734"/>
              <a:gd name="connsiteY18" fmla="*/ 5223003 h 5796134"/>
              <a:gd name="connsiteX19" fmla="*/ 572463 w 1209734"/>
              <a:gd name="connsiteY19" fmla="*/ 5223003 h 5796134"/>
              <a:gd name="connsiteX20" fmla="*/ 0 w 1209734"/>
              <a:gd name="connsiteY20" fmla="*/ 5158196 h 5796134"/>
              <a:gd name="connsiteX21" fmla="*/ 64807 w 1209734"/>
              <a:gd name="connsiteY21" fmla="*/ 5158196 h 5796134"/>
              <a:gd name="connsiteX22" fmla="*/ 64807 w 1209734"/>
              <a:gd name="connsiteY22" fmla="*/ 5223003 h 5796134"/>
              <a:gd name="connsiteX23" fmla="*/ 0 w 1209734"/>
              <a:gd name="connsiteY23" fmla="*/ 5223003 h 5796134"/>
              <a:gd name="connsiteX24" fmla="*/ 1144927 w 1209734"/>
              <a:gd name="connsiteY24" fmla="*/ 4585063 h 5796134"/>
              <a:gd name="connsiteX25" fmla="*/ 1209734 w 1209734"/>
              <a:gd name="connsiteY25" fmla="*/ 4585063 h 5796134"/>
              <a:gd name="connsiteX26" fmla="*/ 1209734 w 1209734"/>
              <a:gd name="connsiteY26" fmla="*/ 4649870 h 5796134"/>
              <a:gd name="connsiteX27" fmla="*/ 1144927 w 1209734"/>
              <a:gd name="connsiteY27" fmla="*/ 4649870 h 5796134"/>
              <a:gd name="connsiteX28" fmla="*/ 572463 w 1209734"/>
              <a:gd name="connsiteY28" fmla="*/ 4585063 h 5796134"/>
              <a:gd name="connsiteX29" fmla="*/ 637270 w 1209734"/>
              <a:gd name="connsiteY29" fmla="*/ 4585063 h 5796134"/>
              <a:gd name="connsiteX30" fmla="*/ 637270 w 1209734"/>
              <a:gd name="connsiteY30" fmla="*/ 4649870 h 5796134"/>
              <a:gd name="connsiteX31" fmla="*/ 572463 w 1209734"/>
              <a:gd name="connsiteY31" fmla="*/ 4649870 h 5796134"/>
              <a:gd name="connsiteX32" fmla="*/ 0 w 1209734"/>
              <a:gd name="connsiteY32" fmla="*/ 4585063 h 5796134"/>
              <a:gd name="connsiteX33" fmla="*/ 64807 w 1209734"/>
              <a:gd name="connsiteY33" fmla="*/ 4585063 h 5796134"/>
              <a:gd name="connsiteX34" fmla="*/ 64807 w 1209734"/>
              <a:gd name="connsiteY34" fmla="*/ 4649870 h 5796134"/>
              <a:gd name="connsiteX35" fmla="*/ 0 w 1209734"/>
              <a:gd name="connsiteY35" fmla="*/ 4649870 h 5796134"/>
              <a:gd name="connsiteX36" fmla="*/ 1144927 w 1209734"/>
              <a:gd name="connsiteY36" fmla="*/ 4011930 h 5796134"/>
              <a:gd name="connsiteX37" fmla="*/ 1209734 w 1209734"/>
              <a:gd name="connsiteY37" fmla="*/ 4011930 h 5796134"/>
              <a:gd name="connsiteX38" fmla="*/ 1209734 w 1209734"/>
              <a:gd name="connsiteY38" fmla="*/ 4076737 h 5796134"/>
              <a:gd name="connsiteX39" fmla="*/ 1144927 w 1209734"/>
              <a:gd name="connsiteY39" fmla="*/ 4076737 h 5796134"/>
              <a:gd name="connsiteX40" fmla="*/ 572463 w 1209734"/>
              <a:gd name="connsiteY40" fmla="*/ 4011930 h 5796134"/>
              <a:gd name="connsiteX41" fmla="*/ 637270 w 1209734"/>
              <a:gd name="connsiteY41" fmla="*/ 4011930 h 5796134"/>
              <a:gd name="connsiteX42" fmla="*/ 637270 w 1209734"/>
              <a:gd name="connsiteY42" fmla="*/ 4076737 h 5796134"/>
              <a:gd name="connsiteX43" fmla="*/ 572463 w 1209734"/>
              <a:gd name="connsiteY43" fmla="*/ 4076737 h 5796134"/>
              <a:gd name="connsiteX44" fmla="*/ 0 w 1209734"/>
              <a:gd name="connsiteY44" fmla="*/ 4011930 h 5796134"/>
              <a:gd name="connsiteX45" fmla="*/ 64807 w 1209734"/>
              <a:gd name="connsiteY45" fmla="*/ 4011930 h 5796134"/>
              <a:gd name="connsiteX46" fmla="*/ 64807 w 1209734"/>
              <a:gd name="connsiteY46" fmla="*/ 4076737 h 5796134"/>
              <a:gd name="connsiteX47" fmla="*/ 0 w 1209734"/>
              <a:gd name="connsiteY47" fmla="*/ 4076737 h 5796134"/>
              <a:gd name="connsiteX48" fmla="*/ 1144927 w 1209734"/>
              <a:gd name="connsiteY48" fmla="*/ 3438797 h 5796134"/>
              <a:gd name="connsiteX49" fmla="*/ 1209734 w 1209734"/>
              <a:gd name="connsiteY49" fmla="*/ 3438797 h 5796134"/>
              <a:gd name="connsiteX50" fmla="*/ 1209734 w 1209734"/>
              <a:gd name="connsiteY50" fmla="*/ 3503604 h 5796134"/>
              <a:gd name="connsiteX51" fmla="*/ 1144927 w 1209734"/>
              <a:gd name="connsiteY51" fmla="*/ 3503604 h 5796134"/>
              <a:gd name="connsiteX52" fmla="*/ 572463 w 1209734"/>
              <a:gd name="connsiteY52" fmla="*/ 3438797 h 5796134"/>
              <a:gd name="connsiteX53" fmla="*/ 637270 w 1209734"/>
              <a:gd name="connsiteY53" fmla="*/ 3438797 h 5796134"/>
              <a:gd name="connsiteX54" fmla="*/ 637270 w 1209734"/>
              <a:gd name="connsiteY54" fmla="*/ 3503604 h 5796134"/>
              <a:gd name="connsiteX55" fmla="*/ 572463 w 1209734"/>
              <a:gd name="connsiteY55" fmla="*/ 3503604 h 5796134"/>
              <a:gd name="connsiteX56" fmla="*/ 0 w 1209734"/>
              <a:gd name="connsiteY56" fmla="*/ 3438797 h 5796134"/>
              <a:gd name="connsiteX57" fmla="*/ 64807 w 1209734"/>
              <a:gd name="connsiteY57" fmla="*/ 3438797 h 5796134"/>
              <a:gd name="connsiteX58" fmla="*/ 64807 w 1209734"/>
              <a:gd name="connsiteY58" fmla="*/ 3503604 h 5796134"/>
              <a:gd name="connsiteX59" fmla="*/ 0 w 1209734"/>
              <a:gd name="connsiteY59" fmla="*/ 3503604 h 5796134"/>
              <a:gd name="connsiteX60" fmla="*/ 1144927 w 1209734"/>
              <a:gd name="connsiteY60" fmla="*/ 2865664 h 5796134"/>
              <a:gd name="connsiteX61" fmla="*/ 1209734 w 1209734"/>
              <a:gd name="connsiteY61" fmla="*/ 2865664 h 5796134"/>
              <a:gd name="connsiteX62" fmla="*/ 1209734 w 1209734"/>
              <a:gd name="connsiteY62" fmla="*/ 2930471 h 5796134"/>
              <a:gd name="connsiteX63" fmla="*/ 1144927 w 1209734"/>
              <a:gd name="connsiteY63" fmla="*/ 2930471 h 5796134"/>
              <a:gd name="connsiteX64" fmla="*/ 572463 w 1209734"/>
              <a:gd name="connsiteY64" fmla="*/ 2865664 h 5796134"/>
              <a:gd name="connsiteX65" fmla="*/ 637270 w 1209734"/>
              <a:gd name="connsiteY65" fmla="*/ 2865664 h 5796134"/>
              <a:gd name="connsiteX66" fmla="*/ 637270 w 1209734"/>
              <a:gd name="connsiteY66" fmla="*/ 2930471 h 5796134"/>
              <a:gd name="connsiteX67" fmla="*/ 572463 w 1209734"/>
              <a:gd name="connsiteY67" fmla="*/ 2930471 h 5796134"/>
              <a:gd name="connsiteX68" fmla="*/ 0 w 1209734"/>
              <a:gd name="connsiteY68" fmla="*/ 2865664 h 5796134"/>
              <a:gd name="connsiteX69" fmla="*/ 64807 w 1209734"/>
              <a:gd name="connsiteY69" fmla="*/ 2865664 h 5796134"/>
              <a:gd name="connsiteX70" fmla="*/ 64807 w 1209734"/>
              <a:gd name="connsiteY70" fmla="*/ 2930471 h 5796134"/>
              <a:gd name="connsiteX71" fmla="*/ 0 w 1209734"/>
              <a:gd name="connsiteY71" fmla="*/ 2930471 h 5796134"/>
              <a:gd name="connsiteX72" fmla="*/ 1144927 w 1209734"/>
              <a:gd name="connsiteY72" fmla="*/ 2292531 h 5796134"/>
              <a:gd name="connsiteX73" fmla="*/ 1209734 w 1209734"/>
              <a:gd name="connsiteY73" fmla="*/ 2292531 h 5796134"/>
              <a:gd name="connsiteX74" fmla="*/ 1209734 w 1209734"/>
              <a:gd name="connsiteY74" fmla="*/ 2357338 h 5796134"/>
              <a:gd name="connsiteX75" fmla="*/ 1144927 w 1209734"/>
              <a:gd name="connsiteY75" fmla="*/ 2357338 h 5796134"/>
              <a:gd name="connsiteX76" fmla="*/ 572463 w 1209734"/>
              <a:gd name="connsiteY76" fmla="*/ 2292531 h 5796134"/>
              <a:gd name="connsiteX77" fmla="*/ 637270 w 1209734"/>
              <a:gd name="connsiteY77" fmla="*/ 2292531 h 5796134"/>
              <a:gd name="connsiteX78" fmla="*/ 637270 w 1209734"/>
              <a:gd name="connsiteY78" fmla="*/ 2357338 h 5796134"/>
              <a:gd name="connsiteX79" fmla="*/ 572463 w 1209734"/>
              <a:gd name="connsiteY79" fmla="*/ 2357338 h 5796134"/>
              <a:gd name="connsiteX80" fmla="*/ 0 w 1209734"/>
              <a:gd name="connsiteY80" fmla="*/ 2292531 h 5796134"/>
              <a:gd name="connsiteX81" fmla="*/ 64807 w 1209734"/>
              <a:gd name="connsiteY81" fmla="*/ 2292531 h 5796134"/>
              <a:gd name="connsiteX82" fmla="*/ 64807 w 1209734"/>
              <a:gd name="connsiteY82" fmla="*/ 2357338 h 5796134"/>
              <a:gd name="connsiteX83" fmla="*/ 0 w 1209734"/>
              <a:gd name="connsiteY83" fmla="*/ 2357338 h 5796134"/>
              <a:gd name="connsiteX84" fmla="*/ 1144927 w 1209734"/>
              <a:gd name="connsiteY84" fmla="*/ 1719398 h 5796134"/>
              <a:gd name="connsiteX85" fmla="*/ 1209734 w 1209734"/>
              <a:gd name="connsiteY85" fmla="*/ 1719398 h 5796134"/>
              <a:gd name="connsiteX86" fmla="*/ 1209734 w 1209734"/>
              <a:gd name="connsiteY86" fmla="*/ 1784205 h 5796134"/>
              <a:gd name="connsiteX87" fmla="*/ 1144927 w 1209734"/>
              <a:gd name="connsiteY87" fmla="*/ 1784205 h 5796134"/>
              <a:gd name="connsiteX88" fmla="*/ 572463 w 1209734"/>
              <a:gd name="connsiteY88" fmla="*/ 1719398 h 5796134"/>
              <a:gd name="connsiteX89" fmla="*/ 637270 w 1209734"/>
              <a:gd name="connsiteY89" fmla="*/ 1719398 h 5796134"/>
              <a:gd name="connsiteX90" fmla="*/ 637270 w 1209734"/>
              <a:gd name="connsiteY90" fmla="*/ 1784205 h 5796134"/>
              <a:gd name="connsiteX91" fmla="*/ 572463 w 1209734"/>
              <a:gd name="connsiteY91" fmla="*/ 1784205 h 5796134"/>
              <a:gd name="connsiteX92" fmla="*/ 0 w 1209734"/>
              <a:gd name="connsiteY92" fmla="*/ 1719398 h 5796134"/>
              <a:gd name="connsiteX93" fmla="*/ 64807 w 1209734"/>
              <a:gd name="connsiteY93" fmla="*/ 1719398 h 5796134"/>
              <a:gd name="connsiteX94" fmla="*/ 64807 w 1209734"/>
              <a:gd name="connsiteY94" fmla="*/ 1784205 h 5796134"/>
              <a:gd name="connsiteX95" fmla="*/ 0 w 1209734"/>
              <a:gd name="connsiteY95" fmla="*/ 1784205 h 5796134"/>
              <a:gd name="connsiteX96" fmla="*/ 1144927 w 1209734"/>
              <a:gd name="connsiteY96" fmla="*/ 1146266 h 5796134"/>
              <a:gd name="connsiteX97" fmla="*/ 1209734 w 1209734"/>
              <a:gd name="connsiteY97" fmla="*/ 1146266 h 5796134"/>
              <a:gd name="connsiteX98" fmla="*/ 1209734 w 1209734"/>
              <a:gd name="connsiteY98" fmla="*/ 1211072 h 5796134"/>
              <a:gd name="connsiteX99" fmla="*/ 1144927 w 1209734"/>
              <a:gd name="connsiteY99" fmla="*/ 1211072 h 5796134"/>
              <a:gd name="connsiteX100" fmla="*/ 572463 w 1209734"/>
              <a:gd name="connsiteY100" fmla="*/ 1146266 h 5796134"/>
              <a:gd name="connsiteX101" fmla="*/ 637270 w 1209734"/>
              <a:gd name="connsiteY101" fmla="*/ 1146266 h 5796134"/>
              <a:gd name="connsiteX102" fmla="*/ 637270 w 1209734"/>
              <a:gd name="connsiteY102" fmla="*/ 1211072 h 5796134"/>
              <a:gd name="connsiteX103" fmla="*/ 572463 w 1209734"/>
              <a:gd name="connsiteY103" fmla="*/ 1211072 h 5796134"/>
              <a:gd name="connsiteX104" fmla="*/ 0 w 1209734"/>
              <a:gd name="connsiteY104" fmla="*/ 1146266 h 5796134"/>
              <a:gd name="connsiteX105" fmla="*/ 64807 w 1209734"/>
              <a:gd name="connsiteY105" fmla="*/ 1146266 h 5796134"/>
              <a:gd name="connsiteX106" fmla="*/ 64807 w 1209734"/>
              <a:gd name="connsiteY106" fmla="*/ 1211072 h 5796134"/>
              <a:gd name="connsiteX107" fmla="*/ 0 w 1209734"/>
              <a:gd name="connsiteY107" fmla="*/ 1211072 h 5796134"/>
              <a:gd name="connsiteX108" fmla="*/ 1144927 w 1209734"/>
              <a:gd name="connsiteY108" fmla="*/ 573133 h 5796134"/>
              <a:gd name="connsiteX109" fmla="*/ 1209734 w 1209734"/>
              <a:gd name="connsiteY109" fmla="*/ 573133 h 5796134"/>
              <a:gd name="connsiteX110" fmla="*/ 1209734 w 1209734"/>
              <a:gd name="connsiteY110" fmla="*/ 637940 h 5796134"/>
              <a:gd name="connsiteX111" fmla="*/ 1144927 w 1209734"/>
              <a:gd name="connsiteY111" fmla="*/ 637940 h 5796134"/>
              <a:gd name="connsiteX112" fmla="*/ 572463 w 1209734"/>
              <a:gd name="connsiteY112" fmla="*/ 573133 h 5796134"/>
              <a:gd name="connsiteX113" fmla="*/ 637270 w 1209734"/>
              <a:gd name="connsiteY113" fmla="*/ 573133 h 5796134"/>
              <a:gd name="connsiteX114" fmla="*/ 637270 w 1209734"/>
              <a:gd name="connsiteY114" fmla="*/ 637940 h 5796134"/>
              <a:gd name="connsiteX115" fmla="*/ 572463 w 1209734"/>
              <a:gd name="connsiteY115" fmla="*/ 637940 h 5796134"/>
              <a:gd name="connsiteX116" fmla="*/ 0 w 1209734"/>
              <a:gd name="connsiteY116" fmla="*/ 573133 h 5796134"/>
              <a:gd name="connsiteX117" fmla="*/ 64807 w 1209734"/>
              <a:gd name="connsiteY117" fmla="*/ 573133 h 5796134"/>
              <a:gd name="connsiteX118" fmla="*/ 64807 w 1209734"/>
              <a:gd name="connsiteY118" fmla="*/ 637940 h 5796134"/>
              <a:gd name="connsiteX119" fmla="*/ 0 w 1209734"/>
              <a:gd name="connsiteY119" fmla="*/ 637940 h 5796134"/>
              <a:gd name="connsiteX120" fmla="*/ 1144927 w 1209734"/>
              <a:gd name="connsiteY120" fmla="*/ 0 h 5796134"/>
              <a:gd name="connsiteX121" fmla="*/ 1209734 w 1209734"/>
              <a:gd name="connsiteY121" fmla="*/ 0 h 5796134"/>
              <a:gd name="connsiteX122" fmla="*/ 1209734 w 1209734"/>
              <a:gd name="connsiteY122" fmla="*/ 64807 h 5796134"/>
              <a:gd name="connsiteX123" fmla="*/ 1144927 w 1209734"/>
              <a:gd name="connsiteY123" fmla="*/ 64807 h 5796134"/>
              <a:gd name="connsiteX124" fmla="*/ 572463 w 1209734"/>
              <a:gd name="connsiteY124" fmla="*/ 0 h 5796134"/>
              <a:gd name="connsiteX125" fmla="*/ 637270 w 1209734"/>
              <a:gd name="connsiteY125" fmla="*/ 0 h 5796134"/>
              <a:gd name="connsiteX126" fmla="*/ 637270 w 1209734"/>
              <a:gd name="connsiteY126" fmla="*/ 64807 h 5796134"/>
              <a:gd name="connsiteX127" fmla="*/ 572463 w 1209734"/>
              <a:gd name="connsiteY127" fmla="*/ 64807 h 5796134"/>
              <a:gd name="connsiteX128" fmla="*/ 0 w 1209734"/>
              <a:gd name="connsiteY128" fmla="*/ 0 h 5796134"/>
              <a:gd name="connsiteX129" fmla="*/ 64807 w 1209734"/>
              <a:gd name="connsiteY129" fmla="*/ 0 h 5796134"/>
              <a:gd name="connsiteX130" fmla="*/ 64807 w 1209734"/>
              <a:gd name="connsiteY130" fmla="*/ 64807 h 5796134"/>
              <a:gd name="connsiteX131" fmla="*/ 0 w 1209734"/>
              <a:gd name="connsiteY131" fmla="*/ 64807 h 5796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1209734" h="5796134">
                <a:moveTo>
                  <a:pt x="1144927" y="5731327"/>
                </a:moveTo>
                <a:lnTo>
                  <a:pt x="1209734" y="5731327"/>
                </a:lnTo>
                <a:lnTo>
                  <a:pt x="1209734" y="5796134"/>
                </a:lnTo>
                <a:lnTo>
                  <a:pt x="1144927" y="5796134"/>
                </a:lnTo>
                <a:close/>
                <a:moveTo>
                  <a:pt x="572463" y="5731327"/>
                </a:moveTo>
                <a:lnTo>
                  <a:pt x="637270" y="5731327"/>
                </a:lnTo>
                <a:lnTo>
                  <a:pt x="637270" y="5796134"/>
                </a:lnTo>
                <a:lnTo>
                  <a:pt x="572463" y="5796134"/>
                </a:lnTo>
                <a:close/>
                <a:moveTo>
                  <a:pt x="0" y="5731327"/>
                </a:moveTo>
                <a:lnTo>
                  <a:pt x="64807" y="5731327"/>
                </a:lnTo>
                <a:lnTo>
                  <a:pt x="64807" y="5796134"/>
                </a:lnTo>
                <a:lnTo>
                  <a:pt x="0" y="5796134"/>
                </a:lnTo>
                <a:close/>
                <a:moveTo>
                  <a:pt x="1144927" y="5158196"/>
                </a:moveTo>
                <a:lnTo>
                  <a:pt x="1209734" y="5158196"/>
                </a:lnTo>
                <a:lnTo>
                  <a:pt x="1209734" y="5223003"/>
                </a:lnTo>
                <a:lnTo>
                  <a:pt x="1144927" y="5223003"/>
                </a:lnTo>
                <a:close/>
                <a:moveTo>
                  <a:pt x="572463" y="5158196"/>
                </a:moveTo>
                <a:lnTo>
                  <a:pt x="637270" y="5158196"/>
                </a:lnTo>
                <a:lnTo>
                  <a:pt x="637270" y="5223003"/>
                </a:lnTo>
                <a:lnTo>
                  <a:pt x="572463" y="5223003"/>
                </a:lnTo>
                <a:close/>
                <a:moveTo>
                  <a:pt x="0" y="5158196"/>
                </a:moveTo>
                <a:lnTo>
                  <a:pt x="64807" y="5158196"/>
                </a:lnTo>
                <a:lnTo>
                  <a:pt x="64807" y="5223003"/>
                </a:lnTo>
                <a:lnTo>
                  <a:pt x="0" y="5223003"/>
                </a:lnTo>
                <a:close/>
                <a:moveTo>
                  <a:pt x="1144927" y="4585063"/>
                </a:moveTo>
                <a:lnTo>
                  <a:pt x="1209734" y="4585063"/>
                </a:lnTo>
                <a:lnTo>
                  <a:pt x="1209734" y="4649870"/>
                </a:lnTo>
                <a:lnTo>
                  <a:pt x="1144927" y="4649870"/>
                </a:lnTo>
                <a:close/>
                <a:moveTo>
                  <a:pt x="572463" y="4585063"/>
                </a:moveTo>
                <a:lnTo>
                  <a:pt x="637270" y="4585063"/>
                </a:lnTo>
                <a:lnTo>
                  <a:pt x="637270" y="4649870"/>
                </a:lnTo>
                <a:lnTo>
                  <a:pt x="572463" y="4649870"/>
                </a:lnTo>
                <a:close/>
                <a:moveTo>
                  <a:pt x="0" y="4585063"/>
                </a:moveTo>
                <a:lnTo>
                  <a:pt x="64807" y="4585063"/>
                </a:lnTo>
                <a:lnTo>
                  <a:pt x="64807" y="4649870"/>
                </a:lnTo>
                <a:lnTo>
                  <a:pt x="0" y="4649870"/>
                </a:lnTo>
                <a:close/>
                <a:moveTo>
                  <a:pt x="1144927" y="4011930"/>
                </a:moveTo>
                <a:lnTo>
                  <a:pt x="1209734" y="4011930"/>
                </a:lnTo>
                <a:lnTo>
                  <a:pt x="1209734" y="4076737"/>
                </a:lnTo>
                <a:lnTo>
                  <a:pt x="1144927" y="4076737"/>
                </a:lnTo>
                <a:close/>
                <a:moveTo>
                  <a:pt x="572463" y="4011930"/>
                </a:moveTo>
                <a:lnTo>
                  <a:pt x="637270" y="4011930"/>
                </a:lnTo>
                <a:lnTo>
                  <a:pt x="637270" y="4076737"/>
                </a:lnTo>
                <a:lnTo>
                  <a:pt x="572463" y="4076737"/>
                </a:lnTo>
                <a:close/>
                <a:moveTo>
                  <a:pt x="0" y="4011930"/>
                </a:moveTo>
                <a:lnTo>
                  <a:pt x="64807" y="4011930"/>
                </a:lnTo>
                <a:lnTo>
                  <a:pt x="64807" y="4076737"/>
                </a:lnTo>
                <a:lnTo>
                  <a:pt x="0" y="4076737"/>
                </a:lnTo>
                <a:close/>
                <a:moveTo>
                  <a:pt x="1144927" y="3438797"/>
                </a:moveTo>
                <a:lnTo>
                  <a:pt x="1209734" y="3438797"/>
                </a:lnTo>
                <a:lnTo>
                  <a:pt x="1209734" y="3503604"/>
                </a:lnTo>
                <a:lnTo>
                  <a:pt x="1144927" y="3503604"/>
                </a:lnTo>
                <a:close/>
                <a:moveTo>
                  <a:pt x="572463" y="3438797"/>
                </a:moveTo>
                <a:lnTo>
                  <a:pt x="637270" y="3438797"/>
                </a:lnTo>
                <a:lnTo>
                  <a:pt x="637270" y="3503604"/>
                </a:lnTo>
                <a:lnTo>
                  <a:pt x="572463" y="3503604"/>
                </a:lnTo>
                <a:close/>
                <a:moveTo>
                  <a:pt x="0" y="3438797"/>
                </a:moveTo>
                <a:lnTo>
                  <a:pt x="64807" y="3438797"/>
                </a:lnTo>
                <a:lnTo>
                  <a:pt x="64807" y="3503604"/>
                </a:lnTo>
                <a:lnTo>
                  <a:pt x="0" y="3503604"/>
                </a:lnTo>
                <a:close/>
                <a:moveTo>
                  <a:pt x="1144927" y="2865664"/>
                </a:moveTo>
                <a:lnTo>
                  <a:pt x="1209734" y="2865664"/>
                </a:lnTo>
                <a:lnTo>
                  <a:pt x="1209734" y="2930471"/>
                </a:lnTo>
                <a:lnTo>
                  <a:pt x="1144927" y="2930471"/>
                </a:lnTo>
                <a:close/>
                <a:moveTo>
                  <a:pt x="572463" y="2865664"/>
                </a:moveTo>
                <a:lnTo>
                  <a:pt x="637270" y="2865664"/>
                </a:lnTo>
                <a:lnTo>
                  <a:pt x="637270" y="2930471"/>
                </a:lnTo>
                <a:lnTo>
                  <a:pt x="572463" y="2930471"/>
                </a:lnTo>
                <a:close/>
                <a:moveTo>
                  <a:pt x="0" y="2865664"/>
                </a:moveTo>
                <a:lnTo>
                  <a:pt x="64807" y="2865664"/>
                </a:lnTo>
                <a:lnTo>
                  <a:pt x="64807" y="2930471"/>
                </a:lnTo>
                <a:lnTo>
                  <a:pt x="0" y="2930471"/>
                </a:lnTo>
                <a:close/>
                <a:moveTo>
                  <a:pt x="1144927" y="2292531"/>
                </a:moveTo>
                <a:lnTo>
                  <a:pt x="1209734" y="2292531"/>
                </a:lnTo>
                <a:lnTo>
                  <a:pt x="1209734" y="2357338"/>
                </a:lnTo>
                <a:lnTo>
                  <a:pt x="1144927" y="2357338"/>
                </a:lnTo>
                <a:close/>
                <a:moveTo>
                  <a:pt x="572463" y="2292531"/>
                </a:moveTo>
                <a:lnTo>
                  <a:pt x="637270" y="2292531"/>
                </a:lnTo>
                <a:lnTo>
                  <a:pt x="637270" y="2357338"/>
                </a:lnTo>
                <a:lnTo>
                  <a:pt x="572463" y="2357338"/>
                </a:lnTo>
                <a:close/>
                <a:moveTo>
                  <a:pt x="0" y="2292531"/>
                </a:moveTo>
                <a:lnTo>
                  <a:pt x="64807" y="2292531"/>
                </a:lnTo>
                <a:lnTo>
                  <a:pt x="64807" y="2357338"/>
                </a:lnTo>
                <a:lnTo>
                  <a:pt x="0" y="2357338"/>
                </a:lnTo>
                <a:close/>
                <a:moveTo>
                  <a:pt x="1144927" y="1719398"/>
                </a:moveTo>
                <a:lnTo>
                  <a:pt x="1209734" y="1719398"/>
                </a:lnTo>
                <a:lnTo>
                  <a:pt x="1209734" y="1784205"/>
                </a:lnTo>
                <a:lnTo>
                  <a:pt x="1144927" y="1784205"/>
                </a:lnTo>
                <a:close/>
                <a:moveTo>
                  <a:pt x="572463" y="1719398"/>
                </a:moveTo>
                <a:lnTo>
                  <a:pt x="637270" y="1719398"/>
                </a:lnTo>
                <a:lnTo>
                  <a:pt x="637270" y="1784205"/>
                </a:lnTo>
                <a:lnTo>
                  <a:pt x="572463" y="1784205"/>
                </a:lnTo>
                <a:close/>
                <a:moveTo>
                  <a:pt x="0" y="1719398"/>
                </a:moveTo>
                <a:lnTo>
                  <a:pt x="64807" y="1719398"/>
                </a:lnTo>
                <a:lnTo>
                  <a:pt x="64807" y="1784205"/>
                </a:lnTo>
                <a:lnTo>
                  <a:pt x="0" y="1784205"/>
                </a:lnTo>
                <a:close/>
                <a:moveTo>
                  <a:pt x="1144927" y="1146266"/>
                </a:moveTo>
                <a:lnTo>
                  <a:pt x="1209734" y="1146266"/>
                </a:lnTo>
                <a:lnTo>
                  <a:pt x="1209734" y="1211072"/>
                </a:lnTo>
                <a:lnTo>
                  <a:pt x="1144927" y="1211072"/>
                </a:lnTo>
                <a:close/>
                <a:moveTo>
                  <a:pt x="572463" y="1146266"/>
                </a:moveTo>
                <a:lnTo>
                  <a:pt x="637270" y="1146266"/>
                </a:lnTo>
                <a:lnTo>
                  <a:pt x="637270" y="1211072"/>
                </a:lnTo>
                <a:lnTo>
                  <a:pt x="572463" y="1211072"/>
                </a:lnTo>
                <a:close/>
                <a:moveTo>
                  <a:pt x="0" y="1146266"/>
                </a:moveTo>
                <a:lnTo>
                  <a:pt x="64807" y="1146266"/>
                </a:lnTo>
                <a:lnTo>
                  <a:pt x="64807" y="1211072"/>
                </a:lnTo>
                <a:lnTo>
                  <a:pt x="0" y="1211072"/>
                </a:lnTo>
                <a:close/>
                <a:moveTo>
                  <a:pt x="1144927" y="573133"/>
                </a:moveTo>
                <a:lnTo>
                  <a:pt x="1209734" y="573133"/>
                </a:lnTo>
                <a:lnTo>
                  <a:pt x="1209734" y="637940"/>
                </a:lnTo>
                <a:lnTo>
                  <a:pt x="1144927" y="637940"/>
                </a:lnTo>
                <a:close/>
                <a:moveTo>
                  <a:pt x="572463" y="573133"/>
                </a:moveTo>
                <a:lnTo>
                  <a:pt x="637270" y="573133"/>
                </a:lnTo>
                <a:lnTo>
                  <a:pt x="637270" y="637940"/>
                </a:lnTo>
                <a:lnTo>
                  <a:pt x="572463" y="637940"/>
                </a:lnTo>
                <a:close/>
                <a:moveTo>
                  <a:pt x="0" y="573133"/>
                </a:moveTo>
                <a:lnTo>
                  <a:pt x="64807" y="573133"/>
                </a:lnTo>
                <a:lnTo>
                  <a:pt x="64807" y="637940"/>
                </a:lnTo>
                <a:lnTo>
                  <a:pt x="0" y="637940"/>
                </a:lnTo>
                <a:close/>
                <a:moveTo>
                  <a:pt x="1144927" y="0"/>
                </a:moveTo>
                <a:lnTo>
                  <a:pt x="1209734" y="0"/>
                </a:lnTo>
                <a:lnTo>
                  <a:pt x="1209734" y="64807"/>
                </a:lnTo>
                <a:lnTo>
                  <a:pt x="1144927" y="64807"/>
                </a:lnTo>
                <a:close/>
                <a:moveTo>
                  <a:pt x="572463" y="0"/>
                </a:moveTo>
                <a:lnTo>
                  <a:pt x="637270" y="0"/>
                </a:lnTo>
                <a:lnTo>
                  <a:pt x="637270" y="64807"/>
                </a:lnTo>
                <a:lnTo>
                  <a:pt x="572463" y="64807"/>
                </a:lnTo>
                <a:close/>
                <a:moveTo>
                  <a:pt x="0" y="0"/>
                </a:moveTo>
                <a:lnTo>
                  <a:pt x="64807" y="0"/>
                </a:lnTo>
                <a:lnTo>
                  <a:pt x="64807" y="64807"/>
                </a:lnTo>
                <a:lnTo>
                  <a:pt x="0" y="64807"/>
                </a:lnTo>
                <a:close/>
              </a:path>
            </a:pathLst>
          </a:cu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371274-BB6A-468C-A1B0-F182B615EFDD}"/>
              </a:ext>
            </a:extLst>
          </p:cNvPr>
          <p:cNvSpPr txBox="1"/>
          <p:nvPr/>
        </p:nvSpPr>
        <p:spPr>
          <a:xfrm>
            <a:off x="683568" y="801746"/>
            <a:ext cx="1710725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0" b="1" dirty="0">
                <a:solidFill>
                  <a:schemeClr val="bg1"/>
                </a:solidFill>
                <a:latin typeface="PT Sans" panose="020B0503020203020204" pitchFamily="34" charset="-52"/>
              </a:rPr>
              <a:t>02</a:t>
            </a:r>
            <a:endParaRPr lang="ru-RU" sz="10500" b="1" dirty="0">
              <a:solidFill>
                <a:schemeClr val="bg1"/>
              </a:solidFill>
              <a:latin typeface="PT Sans" panose="020B0503020203020204" pitchFamily="34" charset="-5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CD558C-8A51-423C-A443-C9B001F839E3}"/>
              </a:ext>
            </a:extLst>
          </p:cNvPr>
          <p:cNvSpPr txBox="1"/>
          <p:nvPr/>
        </p:nvSpPr>
        <p:spPr>
          <a:xfrm>
            <a:off x="734121" y="2290538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PT Sans" panose="020B0503020203020204" pitchFamily="34" charset="-52"/>
              </a:rPr>
              <a:t>L3HW</a:t>
            </a:r>
            <a:endParaRPr lang="en" sz="3600" b="1" dirty="0">
              <a:solidFill>
                <a:schemeClr val="bg1"/>
              </a:solidFill>
              <a:latin typeface="PT Sans" panose="020B0503020203020204" pitchFamily="34" charset="-5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83DE27-F350-4694-9DB9-EA358804E82B}"/>
              </a:ext>
            </a:extLst>
          </p:cNvPr>
          <p:cNvSpPr txBox="1"/>
          <p:nvPr/>
        </p:nvSpPr>
        <p:spPr>
          <a:xfrm>
            <a:off x="791580" y="3385324"/>
            <a:ext cx="37804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PT Sans" panose="020B0503020203020204" pitchFamily="34" charset="-52"/>
              </a:rPr>
              <a:t>Через много лет </a:t>
            </a:r>
            <a:r>
              <a:rPr lang="en-US" sz="1600" dirty="0" err="1">
                <a:solidFill>
                  <a:schemeClr val="bg1"/>
                </a:solidFill>
                <a:latin typeface="PT Sans" panose="020B0503020203020204" pitchFamily="34" charset="-52"/>
              </a:rPr>
              <a:t>MikroTik</a:t>
            </a:r>
            <a:r>
              <a:rPr lang="en-US" sz="1600" dirty="0">
                <a:solidFill>
                  <a:schemeClr val="bg1"/>
                </a:solidFill>
                <a:latin typeface="PT Sans" panose="020B0503020203020204" pitchFamily="34" charset="-52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PT Sans" panose="020B0503020203020204" pitchFamily="34" charset="-52"/>
              </a:rPr>
              <a:t>стали нормальными </a:t>
            </a:r>
            <a:r>
              <a:rPr lang="en-US" sz="1600" dirty="0">
                <a:solidFill>
                  <a:schemeClr val="bg1"/>
                </a:solidFill>
                <a:latin typeface="PT Sans" panose="020B0503020203020204" pitchFamily="34" charset="-52"/>
              </a:rPr>
              <a:t>L3 </a:t>
            </a:r>
            <a:r>
              <a:rPr lang="ru-RU" sz="1600" dirty="0">
                <a:solidFill>
                  <a:schemeClr val="bg1"/>
                </a:solidFill>
                <a:latin typeface="PT Sans" panose="020B0503020203020204" pitchFamily="34" charset="-52"/>
              </a:rPr>
              <a:t>коммутаторами</a:t>
            </a:r>
          </a:p>
        </p:txBody>
      </p:sp>
      <p:cxnSp>
        <p:nvCxnSpPr>
          <p:cNvPr id="18" name="Google Shape;177;p30">
            <a:extLst>
              <a:ext uri="{FF2B5EF4-FFF2-40B4-BE49-F238E27FC236}">
                <a16:creationId xmlns:a16="http://schemas.microsoft.com/office/drawing/2014/main" id="{509C2A70-24F5-4BA8-9384-16B0E4C3EA18}"/>
              </a:ext>
            </a:extLst>
          </p:cNvPr>
          <p:cNvCxnSpPr>
            <a:cxnSpLocks/>
          </p:cNvCxnSpPr>
          <p:nvPr/>
        </p:nvCxnSpPr>
        <p:spPr>
          <a:xfrm rot="10800000" flipH="1">
            <a:off x="1" y="3147233"/>
            <a:ext cx="2335705" cy="1575"/>
          </a:xfrm>
          <a:prstGeom prst="straightConnector1">
            <a:avLst/>
          </a:prstGeom>
          <a:noFill/>
          <a:ln w="19050" cap="flat" cmpd="sng">
            <a:solidFill>
              <a:srgbClr val="F5C92A"/>
            </a:solidFill>
            <a:prstDash val="solid"/>
            <a:round/>
            <a:headEnd type="oval" w="med" len="med"/>
            <a:tailEnd type="oval" w="med" len="med"/>
          </a:ln>
        </p:spPr>
      </p:cxnSp>
      <p:grpSp>
        <p:nvGrpSpPr>
          <p:cNvPr id="41" name="Группа 40">
            <a:extLst>
              <a:ext uri="{FF2B5EF4-FFF2-40B4-BE49-F238E27FC236}">
                <a16:creationId xmlns:a16="http://schemas.microsoft.com/office/drawing/2014/main" id="{93DBE5A3-1C3C-C551-B2C9-0CADCE37FD9C}"/>
              </a:ext>
            </a:extLst>
          </p:cNvPr>
          <p:cNvGrpSpPr/>
          <p:nvPr/>
        </p:nvGrpSpPr>
        <p:grpSpPr>
          <a:xfrm>
            <a:off x="309271" y="4505679"/>
            <a:ext cx="1361290" cy="436808"/>
            <a:chOff x="309271" y="4505679"/>
            <a:chExt cx="1361290" cy="436808"/>
          </a:xfrm>
        </p:grpSpPr>
        <p:grpSp>
          <p:nvGrpSpPr>
            <p:cNvPr id="42" name="Группа 41">
              <a:extLst>
                <a:ext uri="{FF2B5EF4-FFF2-40B4-BE49-F238E27FC236}">
                  <a16:creationId xmlns:a16="http://schemas.microsoft.com/office/drawing/2014/main" id="{C469177B-A974-53D7-0675-CD7C8EB1D2A2}"/>
                </a:ext>
              </a:extLst>
            </p:cNvPr>
            <p:cNvGrpSpPr/>
            <p:nvPr/>
          </p:nvGrpSpPr>
          <p:grpSpPr>
            <a:xfrm>
              <a:off x="548138" y="4515754"/>
              <a:ext cx="1122423" cy="416659"/>
              <a:chOff x="911424" y="6309320"/>
              <a:chExt cx="1122423" cy="416659"/>
            </a:xfrm>
          </p:grpSpPr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C1641ECA-9081-D523-FA38-AEE3281DE745}"/>
                  </a:ext>
                </a:extLst>
              </p:cNvPr>
              <p:cNvSpPr txBox="1"/>
              <p:nvPr/>
            </p:nvSpPr>
            <p:spPr>
              <a:xfrm>
                <a:off x="911424" y="6309320"/>
                <a:ext cx="1122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i="0" dirty="0">
                    <a:solidFill>
                      <a:srgbClr val="F5C92A"/>
                    </a:solidFill>
                    <a:effectLst/>
                    <a:latin typeface="Roboto" pitchFamily="2" charset="0"/>
                  </a:rPr>
                  <a:t>LINKMEETUP</a:t>
                </a: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5EBF405B-F91D-74E1-BC07-E43799B508B7}"/>
                  </a:ext>
                </a:extLst>
              </p:cNvPr>
              <p:cNvSpPr txBox="1"/>
              <p:nvPr/>
            </p:nvSpPr>
            <p:spPr>
              <a:xfrm>
                <a:off x="911424" y="6541313"/>
                <a:ext cx="1114729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" spc="80" dirty="0">
                    <a:solidFill>
                      <a:schemeClr val="bg1"/>
                    </a:solidFill>
                    <a:latin typeface="Roboto" pitchFamily="2" charset="0"/>
                    <a:ea typeface="Roboto" pitchFamily="2" charset="0"/>
                  </a:rPr>
                  <a:t>МИТАП ОТ IT ДЛЯ IT</a:t>
                </a:r>
                <a:endParaRPr lang="en-US" sz="600" spc="80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endParaRPr>
              </a:p>
            </p:txBody>
          </p:sp>
        </p:grpSp>
        <p:grpSp>
          <p:nvGrpSpPr>
            <p:cNvPr id="43" name="Рисунок 8">
              <a:extLst>
                <a:ext uri="{FF2B5EF4-FFF2-40B4-BE49-F238E27FC236}">
                  <a16:creationId xmlns:a16="http://schemas.microsoft.com/office/drawing/2014/main" id="{4C7BA41E-940F-352B-7176-3C1256876111}"/>
                </a:ext>
              </a:extLst>
            </p:cNvPr>
            <p:cNvGrpSpPr/>
            <p:nvPr/>
          </p:nvGrpSpPr>
          <p:grpSpPr>
            <a:xfrm>
              <a:off x="309271" y="4505679"/>
              <a:ext cx="238959" cy="436808"/>
              <a:chOff x="505258" y="6201131"/>
              <a:chExt cx="247610" cy="452621"/>
            </a:xfrm>
          </p:grpSpPr>
          <p:sp>
            <p:nvSpPr>
              <p:cNvPr id="44" name="Рисунок 8">
                <a:extLst>
                  <a:ext uri="{FF2B5EF4-FFF2-40B4-BE49-F238E27FC236}">
                    <a16:creationId xmlns:a16="http://schemas.microsoft.com/office/drawing/2014/main" id="{5E7FD304-F51D-A01E-32D6-3463ED3ECB58}"/>
                  </a:ext>
                </a:extLst>
              </p:cNvPr>
              <p:cNvSpPr/>
              <p:nvPr/>
            </p:nvSpPr>
            <p:spPr>
              <a:xfrm>
                <a:off x="529990" y="6204237"/>
                <a:ext cx="167410" cy="191254"/>
              </a:xfrm>
              <a:custGeom>
                <a:avLst/>
                <a:gdLst>
                  <a:gd name="connsiteX0" fmla="*/ 76886 w 167410"/>
                  <a:gd name="connsiteY0" fmla="*/ 191255 h 191254"/>
                  <a:gd name="connsiteX1" fmla="*/ 75555 w 167410"/>
                  <a:gd name="connsiteY1" fmla="*/ 190811 h 191254"/>
                  <a:gd name="connsiteX2" fmla="*/ 1449 w 167410"/>
                  <a:gd name="connsiteY2" fmla="*/ 151762 h 191254"/>
                  <a:gd name="connsiteX3" fmla="*/ 118 w 167410"/>
                  <a:gd name="connsiteY3" fmla="*/ 149099 h 191254"/>
                  <a:gd name="connsiteX4" fmla="*/ 2337 w 167410"/>
                  <a:gd name="connsiteY4" fmla="*/ 147324 h 191254"/>
                  <a:gd name="connsiteX5" fmla="*/ 10768 w 167410"/>
                  <a:gd name="connsiteY5" fmla="*/ 145549 h 191254"/>
                  <a:gd name="connsiteX6" fmla="*/ 23193 w 167410"/>
                  <a:gd name="connsiteY6" fmla="*/ 70556 h 191254"/>
                  <a:gd name="connsiteX7" fmla="*/ 34287 w 167410"/>
                  <a:gd name="connsiteY7" fmla="*/ 2219 h 191254"/>
                  <a:gd name="connsiteX8" fmla="*/ 36949 w 167410"/>
                  <a:gd name="connsiteY8" fmla="*/ 0 h 191254"/>
                  <a:gd name="connsiteX9" fmla="*/ 89311 w 167410"/>
                  <a:gd name="connsiteY9" fmla="*/ 2219 h 191254"/>
                  <a:gd name="connsiteX10" fmla="*/ 90199 w 167410"/>
                  <a:gd name="connsiteY10" fmla="*/ 2219 h 191254"/>
                  <a:gd name="connsiteX11" fmla="*/ 165635 w 167410"/>
                  <a:gd name="connsiteY11" fmla="*/ 28400 h 191254"/>
                  <a:gd name="connsiteX12" fmla="*/ 167410 w 167410"/>
                  <a:gd name="connsiteY12" fmla="*/ 31062 h 191254"/>
                  <a:gd name="connsiteX13" fmla="*/ 164748 w 167410"/>
                  <a:gd name="connsiteY13" fmla="*/ 33281 h 191254"/>
                  <a:gd name="connsiteX14" fmla="*/ 117267 w 167410"/>
                  <a:gd name="connsiteY14" fmla="*/ 33281 h 191254"/>
                  <a:gd name="connsiteX15" fmla="*/ 92861 w 167410"/>
                  <a:gd name="connsiteY15" fmla="*/ 185043 h 191254"/>
                  <a:gd name="connsiteX16" fmla="*/ 91086 w 167410"/>
                  <a:gd name="connsiteY16" fmla="*/ 187261 h 191254"/>
                  <a:gd name="connsiteX17" fmla="*/ 76886 w 167410"/>
                  <a:gd name="connsiteY17" fmla="*/ 191255 h 191254"/>
                  <a:gd name="connsiteX18" fmla="*/ 76886 w 167410"/>
                  <a:gd name="connsiteY18" fmla="*/ 191255 h 191254"/>
                  <a:gd name="connsiteX19" fmla="*/ 10768 w 167410"/>
                  <a:gd name="connsiteY19" fmla="*/ 150874 h 191254"/>
                  <a:gd name="connsiteX20" fmla="*/ 77330 w 167410"/>
                  <a:gd name="connsiteY20" fmla="*/ 185930 h 191254"/>
                  <a:gd name="connsiteX21" fmla="*/ 88424 w 167410"/>
                  <a:gd name="connsiteY21" fmla="*/ 182824 h 191254"/>
                  <a:gd name="connsiteX22" fmla="*/ 112830 w 167410"/>
                  <a:gd name="connsiteY22" fmla="*/ 30619 h 191254"/>
                  <a:gd name="connsiteX23" fmla="*/ 115492 w 167410"/>
                  <a:gd name="connsiteY23" fmla="*/ 28400 h 191254"/>
                  <a:gd name="connsiteX24" fmla="*/ 149661 w 167410"/>
                  <a:gd name="connsiteY24" fmla="*/ 28400 h 191254"/>
                  <a:gd name="connsiteX25" fmla="*/ 88867 w 167410"/>
                  <a:gd name="connsiteY25" fmla="*/ 7100 h 191254"/>
                  <a:gd name="connsiteX26" fmla="*/ 39168 w 167410"/>
                  <a:gd name="connsiteY26" fmla="*/ 5325 h 191254"/>
                  <a:gd name="connsiteX27" fmla="*/ 28518 w 167410"/>
                  <a:gd name="connsiteY27" fmla="*/ 71443 h 191254"/>
                  <a:gd name="connsiteX28" fmla="*/ 15205 w 167410"/>
                  <a:gd name="connsiteY28" fmla="*/ 148655 h 191254"/>
                  <a:gd name="connsiteX29" fmla="*/ 10768 w 167410"/>
                  <a:gd name="connsiteY29" fmla="*/ 150874 h 1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410" h="191254">
                    <a:moveTo>
                      <a:pt x="76886" y="191255"/>
                    </a:moveTo>
                    <a:cubicBezTo>
                      <a:pt x="76442" y="191255"/>
                      <a:pt x="75999" y="191255"/>
                      <a:pt x="75555" y="190811"/>
                    </a:cubicBezTo>
                    <a:lnTo>
                      <a:pt x="1449" y="151762"/>
                    </a:lnTo>
                    <a:cubicBezTo>
                      <a:pt x="562" y="151318"/>
                      <a:pt x="-326" y="149987"/>
                      <a:pt x="118" y="149099"/>
                    </a:cubicBezTo>
                    <a:cubicBezTo>
                      <a:pt x="562" y="147768"/>
                      <a:pt x="1449" y="147324"/>
                      <a:pt x="2337" y="147324"/>
                    </a:cubicBezTo>
                    <a:cubicBezTo>
                      <a:pt x="5443" y="147324"/>
                      <a:pt x="9437" y="146437"/>
                      <a:pt x="10768" y="145549"/>
                    </a:cubicBezTo>
                    <a:cubicBezTo>
                      <a:pt x="12543" y="140668"/>
                      <a:pt x="18312" y="102062"/>
                      <a:pt x="23193" y="70556"/>
                    </a:cubicBezTo>
                    <a:cubicBezTo>
                      <a:pt x="28074" y="39493"/>
                      <a:pt x="32512" y="10650"/>
                      <a:pt x="34287" y="2219"/>
                    </a:cubicBezTo>
                    <a:cubicBezTo>
                      <a:pt x="34730" y="887"/>
                      <a:pt x="35618" y="0"/>
                      <a:pt x="36949" y="0"/>
                    </a:cubicBezTo>
                    <a:lnTo>
                      <a:pt x="89311" y="2219"/>
                    </a:lnTo>
                    <a:cubicBezTo>
                      <a:pt x="89755" y="2219"/>
                      <a:pt x="89755" y="2219"/>
                      <a:pt x="90199" y="2219"/>
                    </a:cubicBezTo>
                    <a:lnTo>
                      <a:pt x="165635" y="28400"/>
                    </a:lnTo>
                    <a:cubicBezTo>
                      <a:pt x="166967" y="28844"/>
                      <a:pt x="167410" y="30175"/>
                      <a:pt x="167410" y="31062"/>
                    </a:cubicBezTo>
                    <a:cubicBezTo>
                      <a:pt x="167410" y="32394"/>
                      <a:pt x="166079" y="33281"/>
                      <a:pt x="164748" y="33281"/>
                    </a:cubicBezTo>
                    <a:lnTo>
                      <a:pt x="117267" y="33281"/>
                    </a:lnTo>
                    <a:lnTo>
                      <a:pt x="92861" y="185043"/>
                    </a:lnTo>
                    <a:cubicBezTo>
                      <a:pt x="92861" y="185930"/>
                      <a:pt x="91974" y="186818"/>
                      <a:pt x="91086" y="187261"/>
                    </a:cubicBezTo>
                    <a:lnTo>
                      <a:pt x="76886" y="191255"/>
                    </a:lnTo>
                    <a:lnTo>
                      <a:pt x="76886" y="191255"/>
                    </a:lnTo>
                    <a:close/>
                    <a:moveTo>
                      <a:pt x="10768" y="150874"/>
                    </a:moveTo>
                    <a:lnTo>
                      <a:pt x="77330" y="185930"/>
                    </a:lnTo>
                    <a:lnTo>
                      <a:pt x="88424" y="182824"/>
                    </a:lnTo>
                    <a:lnTo>
                      <a:pt x="112830" y="30619"/>
                    </a:lnTo>
                    <a:cubicBezTo>
                      <a:pt x="112830" y="29287"/>
                      <a:pt x="114161" y="28400"/>
                      <a:pt x="115492" y="28400"/>
                    </a:cubicBezTo>
                    <a:lnTo>
                      <a:pt x="149661" y="28400"/>
                    </a:lnTo>
                    <a:lnTo>
                      <a:pt x="88867" y="7100"/>
                    </a:lnTo>
                    <a:lnTo>
                      <a:pt x="39168" y="5325"/>
                    </a:lnTo>
                    <a:cubicBezTo>
                      <a:pt x="36949" y="15531"/>
                      <a:pt x="32955" y="43931"/>
                      <a:pt x="28518" y="71443"/>
                    </a:cubicBezTo>
                    <a:cubicBezTo>
                      <a:pt x="18312" y="138005"/>
                      <a:pt x="16537" y="147324"/>
                      <a:pt x="15205" y="148655"/>
                    </a:cubicBezTo>
                    <a:cubicBezTo>
                      <a:pt x="13874" y="149543"/>
                      <a:pt x="12543" y="150430"/>
                      <a:pt x="10768" y="150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5" name="Рисунок 8">
                <a:extLst>
                  <a:ext uri="{FF2B5EF4-FFF2-40B4-BE49-F238E27FC236}">
                    <a16:creationId xmlns:a16="http://schemas.microsoft.com/office/drawing/2014/main" id="{25CB289C-2CB5-1809-D956-837EEE648D71}"/>
                  </a:ext>
                </a:extLst>
              </p:cNvPr>
              <p:cNvSpPr/>
              <p:nvPr/>
            </p:nvSpPr>
            <p:spPr>
              <a:xfrm>
                <a:off x="614420" y="6474479"/>
                <a:ext cx="138448" cy="106055"/>
              </a:xfrm>
              <a:custGeom>
                <a:avLst/>
                <a:gdLst>
                  <a:gd name="connsiteX0" fmla="*/ 138449 w 138448"/>
                  <a:gd name="connsiteY0" fmla="*/ 78099 h 106055"/>
                  <a:gd name="connsiteX1" fmla="*/ 131793 w 138448"/>
                  <a:gd name="connsiteY1" fmla="*/ 84312 h 106055"/>
                  <a:gd name="connsiteX2" fmla="*/ 104280 w 138448"/>
                  <a:gd name="connsiteY2" fmla="*/ 96737 h 106055"/>
                  <a:gd name="connsiteX3" fmla="*/ 103837 w 138448"/>
                  <a:gd name="connsiteY3" fmla="*/ 96737 h 106055"/>
                  <a:gd name="connsiteX4" fmla="*/ 76324 w 138448"/>
                  <a:gd name="connsiteY4" fmla="*/ 106056 h 106055"/>
                  <a:gd name="connsiteX5" fmla="*/ 28844 w 138448"/>
                  <a:gd name="connsiteY5" fmla="*/ 87862 h 106055"/>
                  <a:gd name="connsiteX6" fmla="*/ 12425 w 138448"/>
                  <a:gd name="connsiteY6" fmla="*/ 67006 h 106055"/>
                  <a:gd name="connsiteX7" fmla="*/ 0 w 138448"/>
                  <a:gd name="connsiteY7" fmla="*/ 41268 h 106055"/>
                  <a:gd name="connsiteX8" fmla="*/ 0 w 138448"/>
                  <a:gd name="connsiteY8" fmla="*/ 444 h 106055"/>
                  <a:gd name="connsiteX9" fmla="*/ 1331 w 138448"/>
                  <a:gd name="connsiteY9" fmla="*/ 0 h 106055"/>
                  <a:gd name="connsiteX10" fmla="*/ 22631 w 138448"/>
                  <a:gd name="connsiteY10" fmla="*/ 59906 h 106055"/>
                  <a:gd name="connsiteX11" fmla="*/ 97624 w 138448"/>
                  <a:gd name="connsiteY11" fmla="*/ 85643 h 106055"/>
                  <a:gd name="connsiteX12" fmla="*/ 131349 w 138448"/>
                  <a:gd name="connsiteY12" fmla="*/ 71443 h 106055"/>
                  <a:gd name="connsiteX13" fmla="*/ 131793 w 138448"/>
                  <a:gd name="connsiteY13" fmla="*/ 71443 h 106055"/>
                  <a:gd name="connsiteX14" fmla="*/ 138449 w 138448"/>
                  <a:gd name="connsiteY14" fmla="*/ 78099 h 10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8448" h="106055">
                    <a:moveTo>
                      <a:pt x="138449" y="78099"/>
                    </a:moveTo>
                    <a:cubicBezTo>
                      <a:pt x="138449" y="81649"/>
                      <a:pt x="135343" y="84312"/>
                      <a:pt x="131793" y="84312"/>
                    </a:cubicBezTo>
                    <a:cubicBezTo>
                      <a:pt x="127355" y="84312"/>
                      <a:pt x="114043" y="90524"/>
                      <a:pt x="104280" y="96737"/>
                    </a:cubicBezTo>
                    <a:cubicBezTo>
                      <a:pt x="104280" y="96737"/>
                      <a:pt x="104280" y="96737"/>
                      <a:pt x="103837" y="96737"/>
                    </a:cubicBezTo>
                    <a:cubicBezTo>
                      <a:pt x="93630" y="102062"/>
                      <a:pt x="84756" y="105168"/>
                      <a:pt x="76324" y="106056"/>
                    </a:cubicBezTo>
                    <a:cubicBezTo>
                      <a:pt x="65674" y="98068"/>
                      <a:pt x="49256" y="91412"/>
                      <a:pt x="28844" y="87862"/>
                    </a:cubicBezTo>
                    <a:cubicBezTo>
                      <a:pt x="21744" y="80762"/>
                      <a:pt x="16419" y="73218"/>
                      <a:pt x="12425" y="67006"/>
                    </a:cubicBezTo>
                    <a:cubicBezTo>
                      <a:pt x="7544" y="59906"/>
                      <a:pt x="3550" y="50587"/>
                      <a:pt x="0" y="41268"/>
                    </a:cubicBezTo>
                    <a:lnTo>
                      <a:pt x="0" y="444"/>
                    </a:lnTo>
                    <a:cubicBezTo>
                      <a:pt x="444" y="444"/>
                      <a:pt x="887" y="0"/>
                      <a:pt x="1331" y="0"/>
                    </a:cubicBezTo>
                    <a:cubicBezTo>
                      <a:pt x="3550" y="9762"/>
                      <a:pt x="11094" y="42600"/>
                      <a:pt x="22631" y="59906"/>
                    </a:cubicBezTo>
                    <a:cubicBezTo>
                      <a:pt x="40825" y="86087"/>
                      <a:pt x="58575" y="106499"/>
                      <a:pt x="97624" y="85643"/>
                    </a:cubicBezTo>
                    <a:cubicBezTo>
                      <a:pt x="102062" y="82981"/>
                      <a:pt x="121143" y="71443"/>
                      <a:pt x="131349" y="71443"/>
                    </a:cubicBezTo>
                    <a:lnTo>
                      <a:pt x="131793" y="71443"/>
                    </a:lnTo>
                    <a:cubicBezTo>
                      <a:pt x="135786" y="71887"/>
                      <a:pt x="138449" y="74550"/>
                      <a:pt x="138449" y="780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6" name="Рисунок 8">
                <a:extLst>
                  <a:ext uri="{FF2B5EF4-FFF2-40B4-BE49-F238E27FC236}">
                    <a16:creationId xmlns:a16="http://schemas.microsoft.com/office/drawing/2014/main" id="{B2E97E51-16E6-AE3F-4200-55E91E7E08BB}"/>
                  </a:ext>
                </a:extLst>
              </p:cNvPr>
              <p:cNvSpPr/>
              <p:nvPr/>
            </p:nvSpPr>
            <p:spPr>
              <a:xfrm>
                <a:off x="505258" y="6579647"/>
                <a:ext cx="203235" cy="74105"/>
              </a:xfrm>
              <a:custGeom>
                <a:avLst/>
                <a:gdLst>
                  <a:gd name="connsiteX0" fmla="*/ 203236 w 203235"/>
                  <a:gd name="connsiteY0" fmla="*/ 24850 h 74105"/>
                  <a:gd name="connsiteX1" fmla="*/ 202792 w 203235"/>
                  <a:gd name="connsiteY1" fmla="*/ 23075 h 74105"/>
                  <a:gd name="connsiteX2" fmla="*/ 202348 w 203235"/>
                  <a:gd name="connsiteY2" fmla="*/ 20856 h 74105"/>
                  <a:gd name="connsiteX3" fmla="*/ 199686 w 203235"/>
                  <a:gd name="connsiteY3" fmla="*/ 14644 h 74105"/>
                  <a:gd name="connsiteX4" fmla="*/ 193917 w 203235"/>
                  <a:gd name="connsiteY4" fmla="*/ 7544 h 74105"/>
                  <a:gd name="connsiteX5" fmla="*/ 183711 w 203235"/>
                  <a:gd name="connsiteY5" fmla="*/ 0 h 74105"/>
                  <a:gd name="connsiteX6" fmla="*/ 196580 w 203235"/>
                  <a:gd name="connsiteY6" fmla="*/ 16419 h 74105"/>
                  <a:gd name="connsiteX7" fmla="*/ 198798 w 203235"/>
                  <a:gd name="connsiteY7" fmla="*/ 21744 h 74105"/>
                  <a:gd name="connsiteX8" fmla="*/ 199242 w 203235"/>
                  <a:gd name="connsiteY8" fmla="*/ 23962 h 74105"/>
                  <a:gd name="connsiteX9" fmla="*/ 199242 w 203235"/>
                  <a:gd name="connsiteY9" fmla="*/ 25294 h 74105"/>
                  <a:gd name="connsiteX10" fmla="*/ 199242 w 203235"/>
                  <a:gd name="connsiteY10" fmla="*/ 26625 h 74105"/>
                  <a:gd name="connsiteX11" fmla="*/ 199242 w 203235"/>
                  <a:gd name="connsiteY11" fmla="*/ 27956 h 74105"/>
                  <a:gd name="connsiteX12" fmla="*/ 199242 w 203235"/>
                  <a:gd name="connsiteY12" fmla="*/ 29287 h 74105"/>
                  <a:gd name="connsiteX13" fmla="*/ 198798 w 203235"/>
                  <a:gd name="connsiteY13" fmla="*/ 31062 h 74105"/>
                  <a:gd name="connsiteX14" fmla="*/ 196580 w 203235"/>
                  <a:gd name="connsiteY14" fmla="*/ 36387 h 74105"/>
                  <a:gd name="connsiteX15" fmla="*/ 191698 w 203235"/>
                  <a:gd name="connsiteY15" fmla="*/ 42600 h 74105"/>
                  <a:gd name="connsiteX16" fmla="*/ 173061 w 203235"/>
                  <a:gd name="connsiteY16" fmla="*/ 54581 h 74105"/>
                  <a:gd name="connsiteX17" fmla="*/ 145105 w 203235"/>
                  <a:gd name="connsiteY17" fmla="*/ 63456 h 74105"/>
                  <a:gd name="connsiteX18" fmla="*/ 110493 w 203235"/>
                  <a:gd name="connsiteY18" fmla="*/ 67450 h 74105"/>
                  <a:gd name="connsiteX19" fmla="*/ 101174 w 203235"/>
                  <a:gd name="connsiteY19" fmla="*/ 67450 h 74105"/>
                  <a:gd name="connsiteX20" fmla="*/ 91412 w 203235"/>
                  <a:gd name="connsiteY20" fmla="*/ 67450 h 74105"/>
                  <a:gd name="connsiteX21" fmla="*/ 71443 w 203235"/>
                  <a:gd name="connsiteY21" fmla="*/ 65675 h 74105"/>
                  <a:gd name="connsiteX22" fmla="*/ 51031 w 203235"/>
                  <a:gd name="connsiteY22" fmla="*/ 61681 h 74105"/>
                  <a:gd name="connsiteX23" fmla="*/ 40825 w 203235"/>
                  <a:gd name="connsiteY23" fmla="*/ 58575 h 74105"/>
                  <a:gd name="connsiteX24" fmla="*/ 31062 w 203235"/>
                  <a:gd name="connsiteY24" fmla="*/ 54581 h 74105"/>
                  <a:gd name="connsiteX25" fmla="*/ 13312 w 203235"/>
                  <a:gd name="connsiteY25" fmla="*/ 43487 h 74105"/>
                  <a:gd name="connsiteX26" fmla="*/ 6656 w 203235"/>
                  <a:gd name="connsiteY26" fmla="*/ 35500 h 74105"/>
                  <a:gd name="connsiteX27" fmla="*/ 3994 w 203235"/>
                  <a:gd name="connsiteY27" fmla="*/ 25737 h 74105"/>
                  <a:gd name="connsiteX28" fmla="*/ 3994 w 203235"/>
                  <a:gd name="connsiteY28" fmla="*/ 23075 h 74105"/>
                  <a:gd name="connsiteX29" fmla="*/ 4437 w 203235"/>
                  <a:gd name="connsiteY29" fmla="*/ 20856 h 74105"/>
                  <a:gd name="connsiteX30" fmla="*/ 4437 w 203235"/>
                  <a:gd name="connsiteY30" fmla="*/ 20412 h 74105"/>
                  <a:gd name="connsiteX31" fmla="*/ 4881 w 203235"/>
                  <a:gd name="connsiteY31" fmla="*/ 19081 h 74105"/>
                  <a:gd name="connsiteX32" fmla="*/ 5769 w 203235"/>
                  <a:gd name="connsiteY32" fmla="*/ 16862 h 74105"/>
                  <a:gd name="connsiteX33" fmla="*/ 5769 w 203235"/>
                  <a:gd name="connsiteY33" fmla="*/ 16419 h 74105"/>
                  <a:gd name="connsiteX34" fmla="*/ 18637 w 203235"/>
                  <a:gd name="connsiteY34" fmla="*/ 0 h 74105"/>
                  <a:gd name="connsiteX35" fmla="*/ 10206 w 203235"/>
                  <a:gd name="connsiteY35" fmla="*/ 6212 h 74105"/>
                  <a:gd name="connsiteX36" fmla="*/ 3106 w 203235"/>
                  <a:gd name="connsiteY36" fmla="*/ 15087 h 74105"/>
                  <a:gd name="connsiteX37" fmla="*/ 1775 w 203235"/>
                  <a:gd name="connsiteY37" fmla="*/ 17750 h 74105"/>
                  <a:gd name="connsiteX38" fmla="*/ 1331 w 203235"/>
                  <a:gd name="connsiteY38" fmla="*/ 19081 h 74105"/>
                  <a:gd name="connsiteX39" fmla="*/ 887 w 203235"/>
                  <a:gd name="connsiteY39" fmla="*/ 20412 h 74105"/>
                  <a:gd name="connsiteX40" fmla="*/ 444 w 203235"/>
                  <a:gd name="connsiteY40" fmla="*/ 23519 h 74105"/>
                  <a:gd name="connsiteX41" fmla="*/ 0 w 203235"/>
                  <a:gd name="connsiteY41" fmla="*/ 26625 h 74105"/>
                  <a:gd name="connsiteX42" fmla="*/ 3106 w 203235"/>
                  <a:gd name="connsiteY42" fmla="*/ 38162 h 74105"/>
                  <a:gd name="connsiteX43" fmla="*/ 10206 w 203235"/>
                  <a:gd name="connsiteY43" fmla="*/ 47481 h 74105"/>
                  <a:gd name="connsiteX44" fmla="*/ 19081 w 203235"/>
                  <a:gd name="connsiteY44" fmla="*/ 54581 h 74105"/>
                  <a:gd name="connsiteX45" fmla="*/ 28844 w 203235"/>
                  <a:gd name="connsiteY45" fmla="*/ 59462 h 74105"/>
                  <a:gd name="connsiteX46" fmla="*/ 70112 w 203235"/>
                  <a:gd name="connsiteY46" fmla="*/ 71443 h 74105"/>
                  <a:gd name="connsiteX47" fmla="*/ 90524 w 203235"/>
                  <a:gd name="connsiteY47" fmla="*/ 73662 h 74105"/>
                  <a:gd name="connsiteX48" fmla="*/ 100287 w 203235"/>
                  <a:gd name="connsiteY48" fmla="*/ 74106 h 74105"/>
                  <a:gd name="connsiteX49" fmla="*/ 110049 w 203235"/>
                  <a:gd name="connsiteY49" fmla="*/ 74106 h 74105"/>
                  <a:gd name="connsiteX50" fmla="*/ 145993 w 203235"/>
                  <a:gd name="connsiteY50" fmla="*/ 69668 h 74105"/>
                  <a:gd name="connsiteX51" fmla="*/ 174836 w 203235"/>
                  <a:gd name="connsiteY51" fmla="*/ 59906 h 74105"/>
                  <a:gd name="connsiteX52" fmla="*/ 194361 w 203235"/>
                  <a:gd name="connsiteY52" fmla="*/ 46150 h 74105"/>
                  <a:gd name="connsiteX53" fmla="*/ 199686 w 203235"/>
                  <a:gd name="connsiteY53" fmla="*/ 39050 h 74105"/>
                  <a:gd name="connsiteX54" fmla="*/ 202348 w 203235"/>
                  <a:gd name="connsiteY54" fmla="*/ 32837 h 74105"/>
                  <a:gd name="connsiteX55" fmla="*/ 202792 w 203235"/>
                  <a:gd name="connsiteY55" fmla="*/ 30175 h 74105"/>
                  <a:gd name="connsiteX56" fmla="*/ 202792 w 203235"/>
                  <a:gd name="connsiteY56" fmla="*/ 28400 h 74105"/>
                  <a:gd name="connsiteX57" fmla="*/ 202792 w 203235"/>
                  <a:gd name="connsiteY57" fmla="*/ 27069 h 74105"/>
                  <a:gd name="connsiteX58" fmla="*/ 202792 w 203235"/>
                  <a:gd name="connsiteY58" fmla="*/ 27069 h 74105"/>
                  <a:gd name="connsiteX59" fmla="*/ 203236 w 203235"/>
                  <a:gd name="connsiteY59" fmla="*/ 24850 h 7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3235" h="74105">
                    <a:moveTo>
                      <a:pt x="203236" y="24850"/>
                    </a:moveTo>
                    <a:cubicBezTo>
                      <a:pt x="203236" y="24406"/>
                      <a:pt x="203236" y="23962"/>
                      <a:pt x="202792" y="23075"/>
                    </a:cubicBezTo>
                    <a:cubicBezTo>
                      <a:pt x="202792" y="22187"/>
                      <a:pt x="202348" y="21744"/>
                      <a:pt x="202348" y="20856"/>
                    </a:cubicBezTo>
                    <a:cubicBezTo>
                      <a:pt x="201905" y="19081"/>
                      <a:pt x="201017" y="16862"/>
                      <a:pt x="199686" y="14644"/>
                    </a:cubicBezTo>
                    <a:cubicBezTo>
                      <a:pt x="198355" y="12425"/>
                      <a:pt x="196580" y="10206"/>
                      <a:pt x="193917" y="7544"/>
                    </a:cubicBezTo>
                    <a:cubicBezTo>
                      <a:pt x="191255" y="4881"/>
                      <a:pt x="187705" y="2219"/>
                      <a:pt x="183711" y="0"/>
                    </a:cubicBezTo>
                    <a:cubicBezTo>
                      <a:pt x="190367" y="4881"/>
                      <a:pt x="195248" y="10650"/>
                      <a:pt x="196580" y="16419"/>
                    </a:cubicBezTo>
                    <a:cubicBezTo>
                      <a:pt x="197467" y="18637"/>
                      <a:pt x="198355" y="20412"/>
                      <a:pt x="198798" y="21744"/>
                    </a:cubicBezTo>
                    <a:cubicBezTo>
                      <a:pt x="199242" y="22631"/>
                      <a:pt x="199242" y="23075"/>
                      <a:pt x="199242" y="23962"/>
                    </a:cubicBezTo>
                    <a:cubicBezTo>
                      <a:pt x="199242" y="24406"/>
                      <a:pt x="199242" y="24850"/>
                      <a:pt x="199242" y="25294"/>
                    </a:cubicBezTo>
                    <a:cubicBezTo>
                      <a:pt x="199242" y="25737"/>
                      <a:pt x="199242" y="26181"/>
                      <a:pt x="199242" y="26625"/>
                    </a:cubicBezTo>
                    <a:cubicBezTo>
                      <a:pt x="199242" y="26625"/>
                      <a:pt x="199242" y="27069"/>
                      <a:pt x="199242" y="27956"/>
                    </a:cubicBezTo>
                    <a:cubicBezTo>
                      <a:pt x="199242" y="28400"/>
                      <a:pt x="199242" y="28844"/>
                      <a:pt x="199242" y="29287"/>
                    </a:cubicBezTo>
                    <a:cubicBezTo>
                      <a:pt x="199242" y="29731"/>
                      <a:pt x="199242" y="30619"/>
                      <a:pt x="198798" y="31062"/>
                    </a:cubicBezTo>
                    <a:cubicBezTo>
                      <a:pt x="198355" y="32394"/>
                      <a:pt x="197467" y="34612"/>
                      <a:pt x="196580" y="36387"/>
                    </a:cubicBezTo>
                    <a:cubicBezTo>
                      <a:pt x="195248" y="38162"/>
                      <a:pt x="193917" y="40381"/>
                      <a:pt x="191698" y="42600"/>
                    </a:cubicBezTo>
                    <a:cubicBezTo>
                      <a:pt x="187261" y="47037"/>
                      <a:pt x="181049" y="51031"/>
                      <a:pt x="173061" y="54581"/>
                    </a:cubicBezTo>
                    <a:cubicBezTo>
                      <a:pt x="165074" y="58131"/>
                      <a:pt x="155755" y="61237"/>
                      <a:pt x="145105" y="63456"/>
                    </a:cubicBezTo>
                    <a:cubicBezTo>
                      <a:pt x="134455" y="65675"/>
                      <a:pt x="122918" y="67006"/>
                      <a:pt x="110493" y="67450"/>
                    </a:cubicBezTo>
                    <a:cubicBezTo>
                      <a:pt x="107387" y="67450"/>
                      <a:pt x="104280" y="67450"/>
                      <a:pt x="101174" y="67450"/>
                    </a:cubicBezTo>
                    <a:cubicBezTo>
                      <a:pt x="98068" y="67450"/>
                      <a:pt x="94518" y="67450"/>
                      <a:pt x="91412" y="67450"/>
                    </a:cubicBezTo>
                    <a:cubicBezTo>
                      <a:pt x="84756" y="67006"/>
                      <a:pt x="78099" y="66562"/>
                      <a:pt x="71443" y="65675"/>
                    </a:cubicBezTo>
                    <a:cubicBezTo>
                      <a:pt x="64787" y="64787"/>
                      <a:pt x="58131" y="63456"/>
                      <a:pt x="51031" y="61681"/>
                    </a:cubicBezTo>
                    <a:cubicBezTo>
                      <a:pt x="47481" y="60793"/>
                      <a:pt x="44375" y="59906"/>
                      <a:pt x="40825" y="58575"/>
                    </a:cubicBezTo>
                    <a:cubicBezTo>
                      <a:pt x="37275" y="57687"/>
                      <a:pt x="34168" y="56356"/>
                      <a:pt x="31062" y="54581"/>
                    </a:cubicBezTo>
                    <a:cubicBezTo>
                      <a:pt x="24406" y="51918"/>
                      <a:pt x="18194" y="48368"/>
                      <a:pt x="13312" y="43487"/>
                    </a:cubicBezTo>
                    <a:cubicBezTo>
                      <a:pt x="10650" y="41268"/>
                      <a:pt x="8431" y="38606"/>
                      <a:pt x="6656" y="35500"/>
                    </a:cubicBezTo>
                    <a:cubicBezTo>
                      <a:pt x="4881" y="32394"/>
                      <a:pt x="3994" y="29287"/>
                      <a:pt x="3994" y="25737"/>
                    </a:cubicBezTo>
                    <a:cubicBezTo>
                      <a:pt x="3994" y="24850"/>
                      <a:pt x="3994" y="23962"/>
                      <a:pt x="3994" y="23075"/>
                    </a:cubicBezTo>
                    <a:cubicBezTo>
                      <a:pt x="3994" y="22187"/>
                      <a:pt x="3994" y="21300"/>
                      <a:pt x="4437" y="20856"/>
                    </a:cubicBezTo>
                    <a:lnTo>
                      <a:pt x="4437" y="20412"/>
                    </a:lnTo>
                    <a:lnTo>
                      <a:pt x="4881" y="19081"/>
                    </a:lnTo>
                    <a:cubicBezTo>
                      <a:pt x="5325" y="18194"/>
                      <a:pt x="5769" y="17306"/>
                      <a:pt x="5769" y="16862"/>
                    </a:cubicBezTo>
                    <a:lnTo>
                      <a:pt x="5769" y="16419"/>
                    </a:lnTo>
                    <a:cubicBezTo>
                      <a:pt x="7100" y="10650"/>
                      <a:pt x="11981" y="4881"/>
                      <a:pt x="18637" y="0"/>
                    </a:cubicBezTo>
                    <a:cubicBezTo>
                      <a:pt x="15531" y="1775"/>
                      <a:pt x="12869" y="3994"/>
                      <a:pt x="10206" y="6212"/>
                    </a:cubicBezTo>
                    <a:cubicBezTo>
                      <a:pt x="7544" y="8875"/>
                      <a:pt x="4881" y="11537"/>
                      <a:pt x="3106" y="15087"/>
                    </a:cubicBezTo>
                    <a:cubicBezTo>
                      <a:pt x="2662" y="15975"/>
                      <a:pt x="2219" y="16862"/>
                      <a:pt x="1775" y="17750"/>
                    </a:cubicBezTo>
                    <a:lnTo>
                      <a:pt x="1331" y="19081"/>
                    </a:lnTo>
                    <a:lnTo>
                      <a:pt x="887" y="20412"/>
                    </a:lnTo>
                    <a:cubicBezTo>
                      <a:pt x="444" y="21300"/>
                      <a:pt x="444" y="22187"/>
                      <a:pt x="444" y="23519"/>
                    </a:cubicBezTo>
                    <a:cubicBezTo>
                      <a:pt x="444" y="24406"/>
                      <a:pt x="444" y="25294"/>
                      <a:pt x="0" y="26625"/>
                    </a:cubicBezTo>
                    <a:cubicBezTo>
                      <a:pt x="0" y="30619"/>
                      <a:pt x="887" y="34612"/>
                      <a:pt x="3106" y="38162"/>
                    </a:cubicBezTo>
                    <a:cubicBezTo>
                      <a:pt x="4881" y="41712"/>
                      <a:pt x="7544" y="44818"/>
                      <a:pt x="10206" y="47481"/>
                    </a:cubicBezTo>
                    <a:cubicBezTo>
                      <a:pt x="12869" y="50143"/>
                      <a:pt x="15975" y="52362"/>
                      <a:pt x="19081" y="54581"/>
                    </a:cubicBezTo>
                    <a:cubicBezTo>
                      <a:pt x="22187" y="55912"/>
                      <a:pt x="25294" y="57687"/>
                      <a:pt x="28844" y="59462"/>
                    </a:cubicBezTo>
                    <a:cubicBezTo>
                      <a:pt x="42156" y="65675"/>
                      <a:pt x="56356" y="69225"/>
                      <a:pt x="70112" y="71443"/>
                    </a:cubicBezTo>
                    <a:cubicBezTo>
                      <a:pt x="77212" y="72331"/>
                      <a:pt x="83868" y="73218"/>
                      <a:pt x="90524" y="73662"/>
                    </a:cubicBezTo>
                    <a:cubicBezTo>
                      <a:pt x="94074" y="73662"/>
                      <a:pt x="97180" y="74106"/>
                      <a:pt x="100287" y="74106"/>
                    </a:cubicBezTo>
                    <a:cubicBezTo>
                      <a:pt x="103393" y="74106"/>
                      <a:pt x="106943" y="74106"/>
                      <a:pt x="110049" y="74106"/>
                    </a:cubicBezTo>
                    <a:cubicBezTo>
                      <a:pt x="122918" y="73662"/>
                      <a:pt x="134899" y="71887"/>
                      <a:pt x="145993" y="69668"/>
                    </a:cubicBezTo>
                    <a:cubicBezTo>
                      <a:pt x="157086" y="67006"/>
                      <a:pt x="166849" y="63900"/>
                      <a:pt x="174836" y="59906"/>
                    </a:cubicBezTo>
                    <a:cubicBezTo>
                      <a:pt x="183267" y="55912"/>
                      <a:pt x="189923" y="51475"/>
                      <a:pt x="194361" y="46150"/>
                    </a:cubicBezTo>
                    <a:cubicBezTo>
                      <a:pt x="196580" y="43487"/>
                      <a:pt x="198355" y="41268"/>
                      <a:pt x="199686" y="39050"/>
                    </a:cubicBezTo>
                    <a:cubicBezTo>
                      <a:pt x="201017" y="36831"/>
                      <a:pt x="201905" y="34612"/>
                      <a:pt x="202348" y="32837"/>
                    </a:cubicBezTo>
                    <a:cubicBezTo>
                      <a:pt x="202792" y="31950"/>
                      <a:pt x="202792" y="31062"/>
                      <a:pt x="202792" y="30175"/>
                    </a:cubicBezTo>
                    <a:cubicBezTo>
                      <a:pt x="202792" y="29287"/>
                      <a:pt x="202792" y="28844"/>
                      <a:pt x="202792" y="28400"/>
                    </a:cubicBezTo>
                    <a:cubicBezTo>
                      <a:pt x="202792" y="27512"/>
                      <a:pt x="202792" y="27069"/>
                      <a:pt x="202792" y="27069"/>
                    </a:cubicBezTo>
                    <a:lnTo>
                      <a:pt x="202792" y="27069"/>
                    </a:lnTo>
                    <a:cubicBezTo>
                      <a:pt x="203236" y="26625"/>
                      <a:pt x="203236" y="25737"/>
                      <a:pt x="203236" y="248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7" name="Рисунок 8">
                <a:extLst>
                  <a:ext uri="{FF2B5EF4-FFF2-40B4-BE49-F238E27FC236}">
                    <a16:creationId xmlns:a16="http://schemas.microsoft.com/office/drawing/2014/main" id="{F1879902-D6F3-70D1-4D5F-436E91EE6116}"/>
                  </a:ext>
                </a:extLst>
              </p:cNvPr>
              <p:cNvSpPr/>
              <p:nvPr/>
            </p:nvSpPr>
            <p:spPr>
              <a:xfrm>
                <a:off x="510139" y="6559678"/>
                <a:ext cx="193917" cy="84660"/>
              </a:xfrm>
              <a:custGeom>
                <a:avLst/>
                <a:gdLst>
                  <a:gd name="connsiteX0" fmla="*/ 193917 w 193917"/>
                  <a:gd name="connsiteY0" fmla="*/ 39493 h 84660"/>
                  <a:gd name="connsiteX1" fmla="*/ 193917 w 193917"/>
                  <a:gd name="connsiteY1" fmla="*/ 37719 h 84660"/>
                  <a:gd name="connsiteX2" fmla="*/ 193473 w 193917"/>
                  <a:gd name="connsiteY2" fmla="*/ 35500 h 84660"/>
                  <a:gd name="connsiteX3" fmla="*/ 193030 w 193917"/>
                  <a:gd name="connsiteY3" fmla="*/ 34169 h 84660"/>
                  <a:gd name="connsiteX4" fmla="*/ 192586 w 193917"/>
                  <a:gd name="connsiteY4" fmla="*/ 32837 h 84660"/>
                  <a:gd name="connsiteX5" fmla="*/ 191698 w 193917"/>
                  <a:gd name="connsiteY5" fmla="*/ 31506 h 84660"/>
                  <a:gd name="connsiteX6" fmla="*/ 190811 w 193917"/>
                  <a:gd name="connsiteY6" fmla="*/ 30175 h 84660"/>
                  <a:gd name="connsiteX7" fmla="*/ 185486 w 193917"/>
                  <a:gd name="connsiteY7" fmla="*/ 23962 h 84660"/>
                  <a:gd name="connsiteX8" fmla="*/ 166405 w 193917"/>
                  <a:gd name="connsiteY8" fmla="*/ 12425 h 84660"/>
                  <a:gd name="connsiteX9" fmla="*/ 138893 w 193917"/>
                  <a:gd name="connsiteY9" fmla="*/ 3994 h 84660"/>
                  <a:gd name="connsiteX10" fmla="*/ 105168 w 193917"/>
                  <a:gd name="connsiteY10" fmla="*/ 0 h 84660"/>
                  <a:gd name="connsiteX11" fmla="*/ 104724 w 193917"/>
                  <a:gd name="connsiteY11" fmla="*/ 0 h 84660"/>
                  <a:gd name="connsiteX12" fmla="*/ 104724 w 193917"/>
                  <a:gd name="connsiteY12" fmla="*/ 444 h 84660"/>
                  <a:gd name="connsiteX13" fmla="*/ 105168 w 193917"/>
                  <a:gd name="connsiteY13" fmla="*/ 444 h 84660"/>
                  <a:gd name="connsiteX14" fmla="*/ 138893 w 193917"/>
                  <a:gd name="connsiteY14" fmla="*/ 4437 h 84660"/>
                  <a:gd name="connsiteX15" fmla="*/ 165961 w 193917"/>
                  <a:gd name="connsiteY15" fmla="*/ 13312 h 84660"/>
                  <a:gd name="connsiteX16" fmla="*/ 184155 w 193917"/>
                  <a:gd name="connsiteY16" fmla="*/ 25294 h 84660"/>
                  <a:gd name="connsiteX17" fmla="*/ 189036 w 193917"/>
                  <a:gd name="connsiteY17" fmla="*/ 31506 h 84660"/>
                  <a:gd name="connsiteX18" fmla="*/ 189923 w 193917"/>
                  <a:gd name="connsiteY18" fmla="*/ 32837 h 84660"/>
                  <a:gd name="connsiteX19" fmla="*/ 190367 w 193917"/>
                  <a:gd name="connsiteY19" fmla="*/ 34169 h 84660"/>
                  <a:gd name="connsiteX20" fmla="*/ 190811 w 193917"/>
                  <a:gd name="connsiteY20" fmla="*/ 35500 h 84660"/>
                  <a:gd name="connsiteX21" fmla="*/ 191255 w 193917"/>
                  <a:gd name="connsiteY21" fmla="*/ 36831 h 84660"/>
                  <a:gd name="connsiteX22" fmla="*/ 191698 w 193917"/>
                  <a:gd name="connsiteY22" fmla="*/ 39050 h 84660"/>
                  <a:gd name="connsiteX23" fmla="*/ 191698 w 193917"/>
                  <a:gd name="connsiteY23" fmla="*/ 40381 h 84660"/>
                  <a:gd name="connsiteX24" fmla="*/ 191698 w 193917"/>
                  <a:gd name="connsiteY24" fmla="*/ 41712 h 84660"/>
                  <a:gd name="connsiteX25" fmla="*/ 191698 w 193917"/>
                  <a:gd name="connsiteY25" fmla="*/ 43043 h 84660"/>
                  <a:gd name="connsiteX26" fmla="*/ 191698 w 193917"/>
                  <a:gd name="connsiteY26" fmla="*/ 44375 h 84660"/>
                  <a:gd name="connsiteX27" fmla="*/ 191255 w 193917"/>
                  <a:gd name="connsiteY27" fmla="*/ 46150 h 84660"/>
                  <a:gd name="connsiteX28" fmla="*/ 190811 w 193917"/>
                  <a:gd name="connsiteY28" fmla="*/ 47481 h 84660"/>
                  <a:gd name="connsiteX29" fmla="*/ 190367 w 193917"/>
                  <a:gd name="connsiteY29" fmla="*/ 48812 h 84660"/>
                  <a:gd name="connsiteX30" fmla="*/ 189923 w 193917"/>
                  <a:gd name="connsiteY30" fmla="*/ 50143 h 84660"/>
                  <a:gd name="connsiteX31" fmla="*/ 189036 w 193917"/>
                  <a:gd name="connsiteY31" fmla="*/ 51475 h 84660"/>
                  <a:gd name="connsiteX32" fmla="*/ 184155 w 193917"/>
                  <a:gd name="connsiteY32" fmla="*/ 57687 h 84660"/>
                  <a:gd name="connsiteX33" fmla="*/ 165961 w 193917"/>
                  <a:gd name="connsiteY33" fmla="*/ 69225 h 84660"/>
                  <a:gd name="connsiteX34" fmla="*/ 138893 w 193917"/>
                  <a:gd name="connsiteY34" fmla="*/ 77212 h 84660"/>
                  <a:gd name="connsiteX35" fmla="*/ 105612 w 193917"/>
                  <a:gd name="connsiteY35" fmla="*/ 81206 h 84660"/>
                  <a:gd name="connsiteX36" fmla="*/ 67893 w 193917"/>
                  <a:gd name="connsiteY36" fmla="*/ 79431 h 84660"/>
                  <a:gd name="connsiteX37" fmla="*/ 29287 w 193917"/>
                  <a:gd name="connsiteY37" fmla="*/ 69225 h 84660"/>
                  <a:gd name="connsiteX38" fmla="*/ 11537 w 193917"/>
                  <a:gd name="connsiteY38" fmla="*/ 58575 h 84660"/>
                  <a:gd name="connsiteX39" fmla="*/ 4881 w 193917"/>
                  <a:gd name="connsiteY39" fmla="*/ 51031 h 84660"/>
                  <a:gd name="connsiteX40" fmla="*/ 2219 w 193917"/>
                  <a:gd name="connsiteY40" fmla="*/ 41712 h 84660"/>
                  <a:gd name="connsiteX41" fmla="*/ 2219 w 193917"/>
                  <a:gd name="connsiteY41" fmla="*/ 39050 h 84660"/>
                  <a:gd name="connsiteX42" fmla="*/ 2662 w 193917"/>
                  <a:gd name="connsiteY42" fmla="*/ 36831 h 84660"/>
                  <a:gd name="connsiteX43" fmla="*/ 4437 w 193917"/>
                  <a:gd name="connsiteY43" fmla="*/ 32394 h 84660"/>
                  <a:gd name="connsiteX44" fmla="*/ 11094 w 193917"/>
                  <a:gd name="connsiteY44" fmla="*/ 24406 h 84660"/>
                  <a:gd name="connsiteX45" fmla="*/ 28400 w 193917"/>
                  <a:gd name="connsiteY45" fmla="*/ 13756 h 84660"/>
                  <a:gd name="connsiteX46" fmla="*/ 67449 w 193917"/>
                  <a:gd name="connsiteY46" fmla="*/ 3106 h 84660"/>
                  <a:gd name="connsiteX47" fmla="*/ 79874 w 193917"/>
                  <a:gd name="connsiteY47" fmla="*/ 1775 h 84660"/>
                  <a:gd name="connsiteX48" fmla="*/ 79874 w 193917"/>
                  <a:gd name="connsiteY48" fmla="*/ 1331 h 84660"/>
                  <a:gd name="connsiteX49" fmla="*/ 67449 w 193917"/>
                  <a:gd name="connsiteY49" fmla="*/ 2662 h 84660"/>
                  <a:gd name="connsiteX50" fmla="*/ 28400 w 193917"/>
                  <a:gd name="connsiteY50" fmla="*/ 12869 h 84660"/>
                  <a:gd name="connsiteX51" fmla="*/ 10206 w 193917"/>
                  <a:gd name="connsiteY51" fmla="*/ 23519 h 84660"/>
                  <a:gd name="connsiteX52" fmla="*/ 3106 w 193917"/>
                  <a:gd name="connsiteY52" fmla="*/ 31506 h 84660"/>
                  <a:gd name="connsiteX53" fmla="*/ 887 w 193917"/>
                  <a:gd name="connsiteY53" fmla="*/ 36387 h 84660"/>
                  <a:gd name="connsiteX54" fmla="*/ 444 w 193917"/>
                  <a:gd name="connsiteY54" fmla="*/ 39050 h 84660"/>
                  <a:gd name="connsiteX55" fmla="*/ 0 w 193917"/>
                  <a:gd name="connsiteY55" fmla="*/ 41712 h 84660"/>
                  <a:gd name="connsiteX56" fmla="*/ 3106 w 193917"/>
                  <a:gd name="connsiteY56" fmla="*/ 52362 h 84660"/>
                  <a:gd name="connsiteX57" fmla="*/ 10206 w 193917"/>
                  <a:gd name="connsiteY57" fmla="*/ 60793 h 84660"/>
                  <a:gd name="connsiteX58" fmla="*/ 27956 w 193917"/>
                  <a:gd name="connsiteY58" fmla="*/ 71887 h 84660"/>
                  <a:gd name="connsiteX59" fmla="*/ 67449 w 193917"/>
                  <a:gd name="connsiteY59" fmla="*/ 82537 h 84660"/>
                  <a:gd name="connsiteX60" fmla="*/ 105612 w 193917"/>
                  <a:gd name="connsiteY60" fmla="*/ 84312 h 84660"/>
                  <a:gd name="connsiteX61" fmla="*/ 139336 w 193917"/>
                  <a:gd name="connsiteY61" fmla="*/ 80318 h 84660"/>
                  <a:gd name="connsiteX62" fmla="*/ 166849 w 193917"/>
                  <a:gd name="connsiteY62" fmla="*/ 71443 h 84660"/>
                  <a:gd name="connsiteX63" fmla="*/ 185486 w 193917"/>
                  <a:gd name="connsiteY63" fmla="*/ 59462 h 84660"/>
                  <a:gd name="connsiteX64" fmla="*/ 190811 w 193917"/>
                  <a:gd name="connsiteY64" fmla="*/ 52806 h 84660"/>
                  <a:gd name="connsiteX65" fmla="*/ 191698 w 193917"/>
                  <a:gd name="connsiteY65" fmla="*/ 51031 h 84660"/>
                  <a:gd name="connsiteX66" fmla="*/ 192586 w 193917"/>
                  <a:gd name="connsiteY66" fmla="*/ 49700 h 84660"/>
                  <a:gd name="connsiteX67" fmla="*/ 193030 w 193917"/>
                  <a:gd name="connsiteY67" fmla="*/ 48368 h 84660"/>
                  <a:gd name="connsiteX68" fmla="*/ 193473 w 193917"/>
                  <a:gd name="connsiteY68" fmla="*/ 47037 h 84660"/>
                  <a:gd name="connsiteX69" fmla="*/ 193917 w 193917"/>
                  <a:gd name="connsiteY69" fmla="*/ 44818 h 84660"/>
                  <a:gd name="connsiteX70" fmla="*/ 193917 w 193917"/>
                  <a:gd name="connsiteY70" fmla="*/ 43043 h 84660"/>
                  <a:gd name="connsiteX71" fmla="*/ 193917 w 193917"/>
                  <a:gd name="connsiteY71" fmla="*/ 41712 h 84660"/>
                  <a:gd name="connsiteX72" fmla="*/ 193917 w 193917"/>
                  <a:gd name="connsiteY72" fmla="*/ 41712 h 84660"/>
                  <a:gd name="connsiteX73" fmla="*/ 193917 w 193917"/>
                  <a:gd name="connsiteY73" fmla="*/ 39493 h 8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93917" h="84660">
                    <a:moveTo>
                      <a:pt x="193917" y="39493"/>
                    </a:moveTo>
                    <a:cubicBezTo>
                      <a:pt x="193917" y="39050"/>
                      <a:pt x="193917" y="38606"/>
                      <a:pt x="193917" y="37719"/>
                    </a:cubicBezTo>
                    <a:cubicBezTo>
                      <a:pt x="193917" y="37275"/>
                      <a:pt x="193473" y="36387"/>
                      <a:pt x="193473" y="35500"/>
                    </a:cubicBezTo>
                    <a:cubicBezTo>
                      <a:pt x="193473" y="35056"/>
                      <a:pt x="193030" y="34612"/>
                      <a:pt x="193030" y="34169"/>
                    </a:cubicBezTo>
                    <a:cubicBezTo>
                      <a:pt x="193030" y="33725"/>
                      <a:pt x="192586" y="33281"/>
                      <a:pt x="192586" y="32837"/>
                    </a:cubicBezTo>
                    <a:cubicBezTo>
                      <a:pt x="192586" y="32394"/>
                      <a:pt x="192142" y="31950"/>
                      <a:pt x="191698" y="31506"/>
                    </a:cubicBezTo>
                    <a:cubicBezTo>
                      <a:pt x="191255" y="31062"/>
                      <a:pt x="191255" y="30619"/>
                      <a:pt x="190811" y="30175"/>
                    </a:cubicBezTo>
                    <a:cubicBezTo>
                      <a:pt x="189480" y="27956"/>
                      <a:pt x="187705" y="25737"/>
                      <a:pt x="185486" y="23962"/>
                    </a:cubicBezTo>
                    <a:cubicBezTo>
                      <a:pt x="181049" y="19525"/>
                      <a:pt x="174392" y="15531"/>
                      <a:pt x="166405" y="12425"/>
                    </a:cubicBezTo>
                    <a:cubicBezTo>
                      <a:pt x="158417" y="8875"/>
                      <a:pt x="149099" y="6212"/>
                      <a:pt x="138893" y="3994"/>
                    </a:cubicBezTo>
                    <a:cubicBezTo>
                      <a:pt x="128686" y="1775"/>
                      <a:pt x="117149" y="444"/>
                      <a:pt x="105168" y="0"/>
                    </a:cubicBezTo>
                    <a:lnTo>
                      <a:pt x="104724" y="0"/>
                    </a:lnTo>
                    <a:lnTo>
                      <a:pt x="104724" y="444"/>
                    </a:lnTo>
                    <a:lnTo>
                      <a:pt x="105168" y="444"/>
                    </a:lnTo>
                    <a:cubicBezTo>
                      <a:pt x="117149" y="887"/>
                      <a:pt x="128686" y="2219"/>
                      <a:pt x="138893" y="4437"/>
                    </a:cubicBezTo>
                    <a:cubicBezTo>
                      <a:pt x="149099" y="6656"/>
                      <a:pt x="158417" y="9762"/>
                      <a:pt x="165961" y="13312"/>
                    </a:cubicBezTo>
                    <a:cubicBezTo>
                      <a:pt x="173505" y="16862"/>
                      <a:pt x="180161" y="20856"/>
                      <a:pt x="184155" y="25294"/>
                    </a:cubicBezTo>
                    <a:cubicBezTo>
                      <a:pt x="186374" y="27512"/>
                      <a:pt x="188148" y="29287"/>
                      <a:pt x="189036" y="31506"/>
                    </a:cubicBezTo>
                    <a:cubicBezTo>
                      <a:pt x="189480" y="31950"/>
                      <a:pt x="189480" y="32394"/>
                      <a:pt x="189923" y="32837"/>
                    </a:cubicBezTo>
                    <a:cubicBezTo>
                      <a:pt x="190367" y="33281"/>
                      <a:pt x="190367" y="33725"/>
                      <a:pt x="190367" y="34169"/>
                    </a:cubicBezTo>
                    <a:cubicBezTo>
                      <a:pt x="190367" y="34612"/>
                      <a:pt x="190811" y="35056"/>
                      <a:pt x="190811" y="35500"/>
                    </a:cubicBezTo>
                    <a:cubicBezTo>
                      <a:pt x="190811" y="35944"/>
                      <a:pt x="191255" y="36387"/>
                      <a:pt x="191255" y="36831"/>
                    </a:cubicBezTo>
                    <a:cubicBezTo>
                      <a:pt x="191698" y="37719"/>
                      <a:pt x="191698" y="38162"/>
                      <a:pt x="191698" y="39050"/>
                    </a:cubicBezTo>
                    <a:cubicBezTo>
                      <a:pt x="191698" y="39493"/>
                      <a:pt x="191698" y="39937"/>
                      <a:pt x="191698" y="40381"/>
                    </a:cubicBezTo>
                    <a:cubicBezTo>
                      <a:pt x="191698" y="40825"/>
                      <a:pt x="191698" y="41268"/>
                      <a:pt x="191698" y="41712"/>
                    </a:cubicBezTo>
                    <a:cubicBezTo>
                      <a:pt x="191698" y="41712"/>
                      <a:pt x="191698" y="42156"/>
                      <a:pt x="191698" y="43043"/>
                    </a:cubicBezTo>
                    <a:cubicBezTo>
                      <a:pt x="191698" y="43487"/>
                      <a:pt x="191698" y="43931"/>
                      <a:pt x="191698" y="44375"/>
                    </a:cubicBezTo>
                    <a:cubicBezTo>
                      <a:pt x="191698" y="44818"/>
                      <a:pt x="191698" y="45706"/>
                      <a:pt x="191255" y="46150"/>
                    </a:cubicBezTo>
                    <a:cubicBezTo>
                      <a:pt x="191255" y="46593"/>
                      <a:pt x="190811" y="47037"/>
                      <a:pt x="190811" y="47481"/>
                    </a:cubicBezTo>
                    <a:cubicBezTo>
                      <a:pt x="190811" y="47925"/>
                      <a:pt x="190367" y="48368"/>
                      <a:pt x="190367" y="48812"/>
                    </a:cubicBezTo>
                    <a:cubicBezTo>
                      <a:pt x="190367" y="49256"/>
                      <a:pt x="189923" y="49700"/>
                      <a:pt x="189923" y="50143"/>
                    </a:cubicBezTo>
                    <a:cubicBezTo>
                      <a:pt x="189480" y="50587"/>
                      <a:pt x="189480" y="51031"/>
                      <a:pt x="189036" y="51475"/>
                    </a:cubicBezTo>
                    <a:cubicBezTo>
                      <a:pt x="187705" y="53250"/>
                      <a:pt x="185930" y="55468"/>
                      <a:pt x="184155" y="57687"/>
                    </a:cubicBezTo>
                    <a:cubicBezTo>
                      <a:pt x="179717" y="61681"/>
                      <a:pt x="173505" y="65675"/>
                      <a:pt x="165961" y="69225"/>
                    </a:cubicBezTo>
                    <a:cubicBezTo>
                      <a:pt x="158417" y="72774"/>
                      <a:pt x="149099" y="75437"/>
                      <a:pt x="138893" y="77212"/>
                    </a:cubicBezTo>
                    <a:cubicBezTo>
                      <a:pt x="128686" y="79431"/>
                      <a:pt x="117593" y="80762"/>
                      <a:pt x="105612" y="81206"/>
                    </a:cubicBezTo>
                    <a:cubicBezTo>
                      <a:pt x="93630" y="81649"/>
                      <a:pt x="81206" y="81206"/>
                      <a:pt x="67893" y="79431"/>
                    </a:cubicBezTo>
                    <a:cubicBezTo>
                      <a:pt x="55025" y="77656"/>
                      <a:pt x="41712" y="74549"/>
                      <a:pt x="29287" y="69225"/>
                    </a:cubicBezTo>
                    <a:cubicBezTo>
                      <a:pt x="23075" y="66562"/>
                      <a:pt x="16862" y="63456"/>
                      <a:pt x="11537" y="58575"/>
                    </a:cubicBezTo>
                    <a:cubicBezTo>
                      <a:pt x="8875" y="56356"/>
                      <a:pt x="6656" y="53693"/>
                      <a:pt x="4881" y="51031"/>
                    </a:cubicBezTo>
                    <a:cubicBezTo>
                      <a:pt x="3106" y="47925"/>
                      <a:pt x="2219" y="44818"/>
                      <a:pt x="2219" y="41712"/>
                    </a:cubicBezTo>
                    <a:cubicBezTo>
                      <a:pt x="2219" y="40825"/>
                      <a:pt x="2219" y="39937"/>
                      <a:pt x="2219" y="39050"/>
                    </a:cubicBezTo>
                    <a:cubicBezTo>
                      <a:pt x="2219" y="38162"/>
                      <a:pt x="2662" y="37275"/>
                      <a:pt x="2662" y="36831"/>
                    </a:cubicBezTo>
                    <a:cubicBezTo>
                      <a:pt x="3106" y="35056"/>
                      <a:pt x="3994" y="33725"/>
                      <a:pt x="4437" y="32394"/>
                    </a:cubicBezTo>
                    <a:cubicBezTo>
                      <a:pt x="6212" y="29287"/>
                      <a:pt x="8431" y="27069"/>
                      <a:pt x="11094" y="24406"/>
                    </a:cubicBezTo>
                    <a:cubicBezTo>
                      <a:pt x="16419" y="19969"/>
                      <a:pt x="22187" y="16419"/>
                      <a:pt x="28400" y="13756"/>
                    </a:cubicBezTo>
                    <a:cubicBezTo>
                      <a:pt x="40825" y="7987"/>
                      <a:pt x="54137" y="5325"/>
                      <a:pt x="67449" y="3106"/>
                    </a:cubicBezTo>
                    <a:cubicBezTo>
                      <a:pt x="71443" y="2662"/>
                      <a:pt x="75881" y="2219"/>
                      <a:pt x="79874" y="1775"/>
                    </a:cubicBezTo>
                    <a:lnTo>
                      <a:pt x="79874" y="1331"/>
                    </a:lnTo>
                    <a:cubicBezTo>
                      <a:pt x="75881" y="1775"/>
                      <a:pt x="71443" y="2219"/>
                      <a:pt x="67449" y="2662"/>
                    </a:cubicBezTo>
                    <a:cubicBezTo>
                      <a:pt x="54581" y="4437"/>
                      <a:pt x="40825" y="7544"/>
                      <a:pt x="28400" y="12869"/>
                    </a:cubicBezTo>
                    <a:cubicBezTo>
                      <a:pt x="22187" y="15531"/>
                      <a:pt x="15975" y="19081"/>
                      <a:pt x="10206" y="23519"/>
                    </a:cubicBezTo>
                    <a:cubicBezTo>
                      <a:pt x="7544" y="25737"/>
                      <a:pt x="4881" y="28400"/>
                      <a:pt x="3106" y="31506"/>
                    </a:cubicBezTo>
                    <a:cubicBezTo>
                      <a:pt x="2219" y="33281"/>
                      <a:pt x="1331" y="34612"/>
                      <a:pt x="887" y="36387"/>
                    </a:cubicBezTo>
                    <a:cubicBezTo>
                      <a:pt x="444" y="37275"/>
                      <a:pt x="444" y="38162"/>
                      <a:pt x="444" y="39050"/>
                    </a:cubicBezTo>
                    <a:cubicBezTo>
                      <a:pt x="444" y="39937"/>
                      <a:pt x="444" y="40825"/>
                      <a:pt x="0" y="41712"/>
                    </a:cubicBezTo>
                    <a:cubicBezTo>
                      <a:pt x="0" y="45262"/>
                      <a:pt x="1331" y="49256"/>
                      <a:pt x="3106" y="52362"/>
                    </a:cubicBezTo>
                    <a:cubicBezTo>
                      <a:pt x="4881" y="55468"/>
                      <a:pt x="7544" y="58131"/>
                      <a:pt x="10206" y="60793"/>
                    </a:cubicBezTo>
                    <a:cubicBezTo>
                      <a:pt x="15531" y="65675"/>
                      <a:pt x="21744" y="69225"/>
                      <a:pt x="27956" y="71887"/>
                    </a:cubicBezTo>
                    <a:cubicBezTo>
                      <a:pt x="40825" y="77656"/>
                      <a:pt x="54137" y="80762"/>
                      <a:pt x="67449" y="82537"/>
                    </a:cubicBezTo>
                    <a:cubicBezTo>
                      <a:pt x="80762" y="84312"/>
                      <a:pt x="93187" y="85199"/>
                      <a:pt x="105612" y="84312"/>
                    </a:cubicBezTo>
                    <a:cubicBezTo>
                      <a:pt x="117593" y="83868"/>
                      <a:pt x="129130" y="82537"/>
                      <a:pt x="139336" y="80318"/>
                    </a:cubicBezTo>
                    <a:cubicBezTo>
                      <a:pt x="149543" y="78099"/>
                      <a:pt x="158861" y="74993"/>
                      <a:pt x="166849" y="71443"/>
                    </a:cubicBezTo>
                    <a:cubicBezTo>
                      <a:pt x="174836" y="67893"/>
                      <a:pt x="181049" y="63900"/>
                      <a:pt x="185486" y="59462"/>
                    </a:cubicBezTo>
                    <a:cubicBezTo>
                      <a:pt x="187705" y="57243"/>
                      <a:pt x="189480" y="55025"/>
                      <a:pt x="190811" y="52806"/>
                    </a:cubicBezTo>
                    <a:cubicBezTo>
                      <a:pt x="191255" y="52362"/>
                      <a:pt x="191255" y="51918"/>
                      <a:pt x="191698" y="51031"/>
                    </a:cubicBezTo>
                    <a:cubicBezTo>
                      <a:pt x="192142" y="50587"/>
                      <a:pt x="192142" y="50143"/>
                      <a:pt x="192586" y="49700"/>
                    </a:cubicBezTo>
                    <a:cubicBezTo>
                      <a:pt x="192586" y="49256"/>
                      <a:pt x="193030" y="48812"/>
                      <a:pt x="193030" y="48368"/>
                    </a:cubicBezTo>
                    <a:cubicBezTo>
                      <a:pt x="193030" y="47925"/>
                      <a:pt x="193473" y="47481"/>
                      <a:pt x="193473" y="47037"/>
                    </a:cubicBezTo>
                    <a:cubicBezTo>
                      <a:pt x="193917" y="46150"/>
                      <a:pt x="193917" y="45262"/>
                      <a:pt x="193917" y="44818"/>
                    </a:cubicBezTo>
                    <a:cubicBezTo>
                      <a:pt x="193917" y="43931"/>
                      <a:pt x="193917" y="43487"/>
                      <a:pt x="193917" y="43043"/>
                    </a:cubicBezTo>
                    <a:cubicBezTo>
                      <a:pt x="193917" y="42156"/>
                      <a:pt x="193917" y="41712"/>
                      <a:pt x="193917" y="41712"/>
                    </a:cubicBezTo>
                    <a:lnTo>
                      <a:pt x="193917" y="41712"/>
                    </a:lnTo>
                    <a:cubicBezTo>
                      <a:pt x="193917" y="40825"/>
                      <a:pt x="193917" y="40381"/>
                      <a:pt x="193917" y="39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8" name="Рисунок 8">
                <a:extLst>
                  <a:ext uri="{FF2B5EF4-FFF2-40B4-BE49-F238E27FC236}">
                    <a16:creationId xmlns:a16="http://schemas.microsoft.com/office/drawing/2014/main" id="{C8640ABD-1884-0C85-600E-805E271F84D8}"/>
                  </a:ext>
                </a:extLst>
              </p:cNvPr>
              <p:cNvSpPr/>
              <p:nvPr/>
            </p:nvSpPr>
            <p:spPr>
              <a:xfrm>
                <a:off x="585576" y="6474035"/>
                <a:ext cx="31505" cy="107830"/>
              </a:xfrm>
              <a:custGeom>
                <a:avLst/>
                <a:gdLst>
                  <a:gd name="connsiteX0" fmla="*/ 31506 w 31505"/>
                  <a:gd name="connsiteY0" fmla="*/ 0 h 107830"/>
                  <a:gd name="connsiteX1" fmla="*/ 28844 w 31505"/>
                  <a:gd name="connsiteY1" fmla="*/ 887 h 107830"/>
                  <a:gd name="connsiteX2" fmla="*/ 26181 w 31505"/>
                  <a:gd name="connsiteY2" fmla="*/ 1331 h 107830"/>
                  <a:gd name="connsiteX3" fmla="*/ 26181 w 31505"/>
                  <a:gd name="connsiteY3" fmla="*/ 101174 h 107830"/>
                  <a:gd name="connsiteX4" fmla="*/ 15087 w 31505"/>
                  <a:gd name="connsiteY4" fmla="*/ 102949 h 107830"/>
                  <a:gd name="connsiteX5" fmla="*/ 15087 w 31505"/>
                  <a:gd name="connsiteY5" fmla="*/ 102949 h 107830"/>
                  <a:gd name="connsiteX6" fmla="*/ 6212 w 31505"/>
                  <a:gd name="connsiteY6" fmla="*/ 100287 h 107830"/>
                  <a:gd name="connsiteX7" fmla="*/ 5325 w 31505"/>
                  <a:gd name="connsiteY7" fmla="*/ 3550 h 107830"/>
                  <a:gd name="connsiteX8" fmla="*/ 2662 w 31505"/>
                  <a:gd name="connsiteY8" fmla="*/ 3550 h 107830"/>
                  <a:gd name="connsiteX9" fmla="*/ 0 w 31505"/>
                  <a:gd name="connsiteY9" fmla="*/ 3550 h 107830"/>
                  <a:gd name="connsiteX10" fmla="*/ 887 w 31505"/>
                  <a:gd name="connsiteY10" fmla="*/ 100731 h 107830"/>
                  <a:gd name="connsiteX11" fmla="*/ 1331 w 31505"/>
                  <a:gd name="connsiteY11" fmla="*/ 102506 h 107830"/>
                  <a:gd name="connsiteX12" fmla="*/ 15087 w 31505"/>
                  <a:gd name="connsiteY12" fmla="*/ 107831 h 107830"/>
                  <a:gd name="connsiteX13" fmla="*/ 15087 w 31505"/>
                  <a:gd name="connsiteY13" fmla="*/ 107831 h 107830"/>
                  <a:gd name="connsiteX14" fmla="*/ 30175 w 31505"/>
                  <a:gd name="connsiteY14" fmla="*/ 104281 h 107830"/>
                  <a:gd name="connsiteX15" fmla="*/ 31062 w 31505"/>
                  <a:gd name="connsiteY15" fmla="*/ 101618 h 107830"/>
                  <a:gd name="connsiteX16" fmla="*/ 31506 w 31505"/>
                  <a:gd name="connsiteY16" fmla="*/ 0 h 10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505" h="107830">
                    <a:moveTo>
                      <a:pt x="31506" y="0"/>
                    </a:moveTo>
                    <a:cubicBezTo>
                      <a:pt x="30619" y="444"/>
                      <a:pt x="29731" y="444"/>
                      <a:pt x="28844" y="887"/>
                    </a:cubicBezTo>
                    <a:cubicBezTo>
                      <a:pt x="27956" y="1331"/>
                      <a:pt x="27069" y="1331"/>
                      <a:pt x="26181" y="1331"/>
                    </a:cubicBezTo>
                    <a:lnTo>
                      <a:pt x="26181" y="101174"/>
                    </a:lnTo>
                    <a:cubicBezTo>
                      <a:pt x="25737" y="101618"/>
                      <a:pt x="23519" y="102949"/>
                      <a:pt x="15087" y="102949"/>
                    </a:cubicBezTo>
                    <a:lnTo>
                      <a:pt x="15087" y="102949"/>
                    </a:lnTo>
                    <a:cubicBezTo>
                      <a:pt x="8875" y="102949"/>
                      <a:pt x="6212" y="101174"/>
                      <a:pt x="6212" y="100287"/>
                    </a:cubicBezTo>
                    <a:lnTo>
                      <a:pt x="5325" y="3550"/>
                    </a:lnTo>
                    <a:cubicBezTo>
                      <a:pt x="4437" y="3550"/>
                      <a:pt x="3550" y="3550"/>
                      <a:pt x="2662" y="3550"/>
                    </a:cubicBezTo>
                    <a:cubicBezTo>
                      <a:pt x="1775" y="3550"/>
                      <a:pt x="887" y="3550"/>
                      <a:pt x="0" y="3550"/>
                    </a:cubicBezTo>
                    <a:lnTo>
                      <a:pt x="887" y="100731"/>
                    </a:lnTo>
                    <a:cubicBezTo>
                      <a:pt x="887" y="101174"/>
                      <a:pt x="887" y="101618"/>
                      <a:pt x="1331" y="102506"/>
                    </a:cubicBezTo>
                    <a:cubicBezTo>
                      <a:pt x="2219" y="105168"/>
                      <a:pt x="7100" y="107831"/>
                      <a:pt x="15087" y="107831"/>
                    </a:cubicBezTo>
                    <a:lnTo>
                      <a:pt x="15087" y="107831"/>
                    </a:lnTo>
                    <a:cubicBezTo>
                      <a:pt x="23075" y="107831"/>
                      <a:pt x="27956" y="106499"/>
                      <a:pt x="30175" y="104281"/>
                    </a:cubicBezTo>
                    <a:cubicBezTo>
                      <a:pt x="31062" y="102949"/>
                      <a:pt x="31062" y="102062"/>
                      <a:pt x="31062" y="101618"/>
                    </a:cubicBezTo>
                    <a:lnTo>
                      <a:pt x="315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9" name="Рисунок 8">
                <a:extLst>
                  <a:ext uri="{FF2B5EF4-FFF2-40B4-BE49-F238E27FC236}">
                    <a16:creationId xmlns:a16="http://schemas.microsoft.com/office/drawing/2014/main" id="{80FBCAE4-1B08-0D69-35D3-88CA71A4AE06}"/>
                  </a:ext>
                </a:extLst>
              </p:cNvPr>
              <p:cNvSpPr/>
              <p:nvPr/>
            </p:nvSpPr>
            <p:spPr>
              <a:xfrm>
                <a:off x="608651" y="6478029"/>
                <a:ext cx="4437" cy="89636"/>
              </a:xfrm>
              <a:custGeom>
                <a:avLst/>
                <a:gdLst>
                  <a:gd name="connsiteX0" fmla="*/ 0 w 4437"/>
                  <a:gd name="connsiteY0" fmla="*/ 0 h 89636"/>
                  <a:gd name="connsiteX1" fmla="*/ 0 w 4437"/>
                  <a:gd name="connsiteY1" fmla="*/ 89637 h 89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37" h="89636">
                    <a:moveTo>
                      <a:pt x="0" y="0"/>
                    </a:moveTo>
                    <a:lnTo>
                      <a:pt x="0" y="89637"/>
                    </a:lnTo>
                  </a:path>
                </a:pathLst>
              </a:custGeom>
              <a:ln w="195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0" name="Рисунок 8">
                <a:extLst>
                  <a:ext uri="{FF2B5EF4-FFF2-40B4-BE49-F238E27FC236}">
                    <a16:creationId xmlns:a16="http://schemas.microsoft.com/office/drawing/2014/main" id="{AFE81E4C-F953-9C9A-FEA0-224657B99BA5}"/>
                  </a:ext>
                </a:extLst>
              </p:cNvPr>
              <p:cNvSpPr/>
              <p:nvPr/>
            </p:nvSpPr>
            <p:spPr>
              <a:xfrm>
                <a:off x="605545" y="6437591"/>
                <a:ext cx="51474" cy="46650"/>
              </a:xfrm>
              <a:custGeom>
                <a:avLst/>
                <a:gdLst>
                  <a:gd name="connsiteX0" fmla="*/ 51475 w 51474"/>
                  <a:gd name="connsiteY0" fmla="*/ 5826 h 46650"/>
                  <a:gd name="connsiteX1" fmla="*/ 50587 w 51474"/>
                  <a:gd name="connsiteY1" fmla="*/ 13813 h 46650"/>
                  <a:gd name="connsiteX2" fmla="*/ 32837 w 51474"/>
                  <a:gd name="connsiteY2" fmla="*/ 44875 h 46650"/>
                  <a:gd name="connsiteX3" fmla="*/ 21744 w 51474"/>
                  <a:gd name="connsiteY3" fmla="*/ 46650 h 46650"/>
                  <a:gd name="connsiteX4" fmla="*/ 0 w 51474"/>
                  <a:gd name="connsiteY4" fmla="*/ 39107 h 46650"/>
                  <a:gd name="connsiteX5" fmla="*/ 14644 w 51474"/>
                  <a:gd name="connsiteY5" fmla="*/ 35557 h 46650"/>
                  <a:gd name="connsiteX6" fmla="*/ 29287 w 51474"/>
                  <a:gd name="connsiteY6" fmla="*/ 35557 h 46650"/>
                  <a:gd name="connsiteX7" fmla="*/ 39493 w 51474"/>
                  <a:gd name="connsiteY7" fmla="*/ 18250 h 46650"/>
                  <a:gd name="connsiteX8" fmla="*/ 40825 w 51474"/>
                  <a:gd name="connsiteY8" fmla="*/ 12038 h 46650"/>
                  <a:gd name="connsiteX9" fmla="*/ 41712 w 51474"/>
                  <a:gd name="connsiteY9" fmla="*/ 4494 h 46650"/>
                  <a:gd name="connsiteX10" fmla="*/ 47037 w 51474"/>
                  <a:gd name="connsiteY10" fmla="*/ 57 h 46650"/>
                  <a:gd name="connsiteX11" fmla="*/ 50143 w 51474"/>
                  <a:gd name="connsiteY11" fmla="*/ 1388 h 46650"/>
                  <a:gd name="connsiteX12" fmla="*/ 51475 w 51474"/>
                  <a:gd name="connsiteY12" fmla="*/ 5826 h 4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474" h="46650">
                    <a:moveTo>
                      <a:pt x="51475" y="5826"/>
                    </a:moveTo>
                    <a:lnTo>
                      <a:pt x="50587" y="13813"/>
                    </a:lnTo>
                    <a:cubicBezTo>
                      <a:pt x="47925" y="26682"/>
                      <a:pt x="43931" y="40882"/>
                      <a:pt x="32837" y="44875"/>
                    </a:cubicBezTo>
                    <a:cubicBezTo>
                      <a:pt x="29287" y="46207"/>
                      <a:pt x="25737" y="46650"/>
                      <a:pt x="21744" y="46650"/>
                    </a:cubicBezTo>
                    <a:cubicBezTo>
                      <a:pt x="14200" y="46650"/>
                      <a:pt x="7100" y="43988"/>
                      <a:pt x="0" y="39107"/>
                    </a:cubicBezTo>
                    <a:cubicBezTo>
                      <a:pt x="5325" y="38219"/>
                      <a:pt x="9762" y="37332"/>
                      <a:pt x="14644" y="35557"/>
                    </a:cubicBezTo>
                    <a:cubicBezTo>
                      <a:pt x="19525" y="37332"/>
                      <a:pt x="24850" y="37332"/>
                      <a:pt x="29287" y="35557"/>
                    </a:cubicBezTo>
                    <a:cubicBezTo>
                      <a:pt x="34168" y="33782"/>
                      <a:pt x="37275" y="26682"/>
                      <a:pt x="39493" y="18250"/>
                    </a:cubicBezTo>
                    <a:cubicBezTo>
                      <a:pt x="39937" y="16032"/>
                      <a:pt x="40381" y="14257"/>
                      <a:pt x="40825" y="12038"/>
                    </a:cubicBezTo>
                    <a:lnTo>
                      <a:pt x="41712" y="4494"/>
                    </a:lnTo>
                    <a:cubicBezTo>
                      <a:pt x="42156" y="1832"/>
                      <a:pt x="44375" y="-387"/>
                      <a:pt x="47037" y="57"/>
                    </a:cubicBezTo>
                    <a:cubicBezTo>
                      <a:pt x="48368" y="57"/>
                      <a:pt x="49256" y="944"/>
                      <a:pt x="50143" y="1388"/>
                    </a:cubicBezTo>
                    <a:cubicBezTo>
                      <a:pt x="51031" y="2719"/>
                      <a:pt x="51475" y="4051"/>
                      <a:pt x="51475" y="5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1" name="Рисунок 8">
                <a:extLst>
                  <a:ext uri="{FF2B5EF4-FFF2-40B4-BE49-F238E27FC236}">
                    <a16:creationId xmlns:a16="http://schemas.microsoft.com/office/drawing/2014/main" id="{DA6D9237-88A1-6D25-6514-A1FECC111581}"/>
                  </a:ext>
                </a:extLst>
              </p:cNvPr>
              <p:cNvGrpSpPr/>
              <p:nvPr/>
            </p:nvGrpSpPr>
            <p:grpSpPr>
              <a:xfrm>
                <a:off x="569601" y="6211337"/>
                <a:ext cx="76768" cy="102505"/>
                <a:chOff x="569601" y="6211337"/>
                <a:chExt cx="76768" cy="102505"/>
              </a:xfrm>
              <a:solidFill>
                <a:srgbClr val="F0C63B"/>
              </a:solidFill>
            </p:grpSpPr>
            <p:sp>
              <p:nvSpPr>
                <p:cNvPr id="62" name="Рисунок 8">
                  <a:extLst>
                    <a:ext uri="{FF2B5EF4-FFF2-40B4-BE49-F238E27FC236}">
                      <a16:creationId xmlns:a16="http://schemas.microsoft.com/office/drawing/2014/main" id="{11FC21E9-B1D8-094A-C936-799C67570C06}"/>
                    </a:ext>
                  </a:extLst>
                </p:cNvPr>
                <p:cNvSpPr/>
                <p:nvPr/>
              </p:nvSpPr>
              <p:spPr>
                <a:xfrm>
                  <a:off x="569601" y="6211337"/>
                  <a:ext cx="30174" cy="81205"/>
                </a:xfrm>
                <a:custGeom>
                  <a:avLst/>
                  <a:gdLst>
                    <a:gd name="connsiteX0" fmla="*/ 1331 w 30174"/>
                    <a:gd name="connsiteY0" fmla="*/ 81206 h 81205"/>
                    <a:gd name="connsiteX1" fmla="*/ 1331 w 30174"/>
                    <a:gd name="connsiteY1" fmla="*/ 81206 h 81205"/>
                    <a:gd name="connsiteX2" fmla="*/ 0 w 30174"/>
                    <a:gd name="connsiteY2" fmla="*/ 79874 h 81205"/>
                    <a:gd name="connsiteX3" fmla="*/ 13312 w 30174"/>
                    <a:gd name="connsiteY3" fmla="*/ 1331 h 81205"/>
                    <a:gd name="connsiteX4" fmla="*/ 14644 w 30174"/>
                    <a:gd name="connsiteY4" fmla="*/ 444 h 81205"/>
                    <a:gd name="connsiteX5" fmla="*/ 28844 w 30174"/>
                    <a:gd name="connsiteY5" fmla="*/ 0 h 81205"/>
                    <a:gd name="connsiteX6" fmla="*/ 30175 w 30174"/>
                    <a:gd name="connsiteY6" fmla="*/ 1331 h 81205"/>
                    <a:gd name="connsiteX7" fmla="*/ 28844 w 30174"/>
                    <a:gd name="connsiteY7" fmla="*/ 2662 h 81205"/>
                    <a:gd name="connsiteX8" fmla="*/ 15975 w 30174"/>
                    <a:gd name="connsiteY8" fmla="*/ 2662 h 81205"/>
                    <a:gd name="connsiteX9" fmla="*/ 2662 w 30174"/>
                    <a:gd name="connsiteY9" fmla="*/ 79874 h 81205"/>
                    <a:gd name="connsiteX10" fmla="*/ 1331 w 30174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74" h="81205">
                      <a:moveTo>
                        <a:pt x="1331" y="81206"/>
                      </a:moveTo>
                      <a:lnTo>
                        <a:pt x="1331" y="81206"/>
                      </a:ln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8844" y="0"/>
                      </a:lnTo>
                      <a:cubicBezTo>
                        <a:pt x="29731" y="0"/>
                        <a:pt x="30175" y="444"/>
                        <a:pt x="30175" y="1331"/>
                      </a:cubicBezTo>
                      <a:cubicBezTo>
                        <a:pt x="30175" y="2219"/>
                        <a:pt x="29731" y="2662"/>
                        <a:pt x="28844" y="2662"/>
                      </a:cubicBezTo>
                      <a:lnTo>
                        <a:pt x="15975" y="2662"/>
                      </a:lnTo>
                      <a:lnTo>
                        <a:pt x="2662" y="79874"/>
                      </a:lnTo>
                      <a:cubicBezTo>
                        <a:pt x="2662" y="80762"/>
                        <a:pt x="2219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3" name="Рисунок 8">
                  <a:extLst>
                    <a:ext uri="{FF2B5EF4-FFF2-40B4-BE49-F238E27FC236}">
                      <a16:creationId xmlns:a16="http://schemas.microsoft.com/office/drawing/2014/main" id="{6B0B0131-008A-1A37-642C-8C6C940276DA}"/>
                    </a:ext>
                  </a:extLst>
                </p:cNvPr>
                <p:cNvSpPr/>
                <p:nvPr/>
              </p:nvSpPr>
              <p:spPr>
                <a:xfrm>
                  <a:off x="576258" y="6213999"/>
                  <a:ext cx="29731" cy="81205"/>
                </a:xfrm>
                <a:custGeom>
                  <a:avLst/>
                  <a:gdLst>
                    <a:gd name="connsiteX0" fmla="*/ 1331 w 29731"/>
                    <a:gd name="connsiteY0" fmla="*/ 81206 h 81205"/>
                    <a:gd name="connsiteX1" fmla="*/ 1331 w 29731"/>
                    <a:gd name="connsiteY1" fmla="*/ 81206 h 81205"/>
                    <a:gd name="connsiteX2" fmla="*/ 0 w 29731"/>
                    <a:gd name="connsiteY2" fmla="*/ 79874 h 81205"/>
                    <a:gd name="connsiteX3" fmla="*/ 13756 w 29731"/>
                    <a:gd name="connsiteY3" fmla="*/ 1331 h 81205"/>
                    <a:gd name="connsiteX4" fmla="*/ 15087 w 29731"/>
                    <a:gd name="connsiteY4" fmla="*/ 444 h 81205"/>
                    <a:gd name="connsiteX5" fmla="*/ 28400 w 29731"/>
                    <a:gd name="connsiteY5" fmla="*/ 0 h 81205"/>
                    <a:gd name="connsiteX6" fmla="*/ 29731 w 29731"/>
                    <a:gd name="connsiteY6" fmla="*/ 1331 h 81205"/>
                    <a:gd name="connsiteX7" fmla="*/ 28400 w 29731"/>
                    <a:gd name="connsiteY7" fmla="*/ 2662 h 81205"/>
                    <a:gd name="connsiteX8" fmla="*/ 15975 w 29731"/>
                    <a:gd name="connsiteY8" fmla="*/ 3106 h 81205"/>
                    <a:gd name="connsiteX9" fmla="*/ 2662 w 29731"/>
                    <a:gd name="connsiteY9" fmla="*/ 80318 h 81205"/>
                    <a:gd name="connsiteX10" fmla="*/ 1331 w 29731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205">
                      <a:moveTo>
                        <a:pt x="1331" y="81206"/>
                      </a:moveTo>
                      <a:cubicBezTo>
                        <a:pt x="1331" y="81206"/>
                        <a:pt x="887" y="81206"/>
                        <a:pt x="1331" y="81206"/>
                      </a:cubicBez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975" y="3106"/>
                      </a:lnTo>
                      <a:lnTo>
                        <a:pt x="2662" y="80318"/>
                      </a:lnTo>
                      <a:cubicBezTo>
                        <a:pt x="2219" y="80762"/>
                        <a:pt x="1775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4" name="Рисунок 8">
                  <a:extLst>
                    <a:ext uri="{FF2B5EF4-FFF2-40B4-BE49-F238E27FC236}">
                      <a16:creationId xmlns:a16="http://schemas.microsoft.com/office/drawing/2014/main" id="{33E16BC8-A911-A27A-D61C-7B98839142C0}"/>
                    </a:ext>
                  </a:extLst>
                </p:cNvPr>
                <p:cNvSpPr/>
                <p:nvPr/>
              </p:nvSpPr>
              <p:spPr>
                <a:xfrm>
                  <a:off x="583358" y="6216662"/>
                  <a:ext cx="29731" cy="81649"/>
                </a:xfrm>
                <a:custGeom>
                  <a:avLst/>
                  <a:gdLst>
                    <a:gd name="connsiteX0" fmla="*/ 1331 w 29731"/>
                    <a:gd name="connsiteY0" fmla="*/ 81649 h 81649"/>
                    <a:gd name="connsiteX1" fmla="*/ 1331 w 29731"/>
                    <a:gd name="connsiteY1" fmla="*/ 81649 h 81649"/>
                    <a:gd name="connsiteX2" fmla="*/ 0 w 29731"/>
                    <a:gd name="connsiteY2" fmla="*/ 80318 h 81649"/>
                    <a:gd name="connsiteX3" fmla="*/ 13756 w 29731"/>
                    <a:gd name="connsiteY3" fmla="*/ 1331 h 81649"/>
                    <a:gd name="connsiteX4" fmla="*/ 15087 w 29731"/>
                    <a:gd name="connsiteY4" fmla="*/ 444 h 81649"/>
                    <a:gd name="connsiteX5" fmla="*/ 28400 w 29731"/>
                    <a:gd name="connsiteY5" fmla="*/ 0 h 81649"/>
                    <a:gd name="connsiteX6" fmla="*/ 29731 w 29731"/>
                    <a:gd name="connsiteY6" fmla="*/ 1331 h 81649"/>
                    <a:gd name="connsiteX7" fmla="*/ 28400 w 29731"/>
                    <a:gd name="connsiteY7" fmla="*/ 2219 h 81649"/>
                    <a:gd name="connsiteX8" fmla="*/ 15975 w 29731"/>
                    <a:gd name="connsiteY8" fmla="*/ 2662 h 81649"/>
                    <a:gd name="connsiteX9" fmla="*/ 2662 w 29731"/>
                    <a:gd name="connsiteY9" fmla="*/ 80762 h 81649"/>
                    <a:gd name="connsiteX10" fmla="*/ 1331 w 29731"/>
                    <a:gd name="connsiteY10" fmla="*/ 81649 h 81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649">
                      <a:moveTo>
                        <a:pt x="1331" y="81649"/>
                      </a:moveTo>
                      <a:cubicBezTo>
                        <a:pt x="887" y="81649"/>
                        <a:pt x="887" y="81649"/>
                        <a:pt x="1331" y="81649"/>
                      </a:cubicBezTo>
                      <a:cubicBezTo>
                        <a:pt x="444" y="81649"/>
                        <a:pt x="0" y="80762"/>
                        <a:pt x="0" y="80318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1331"/>
                        <a:pt x="29287" y="2219"/>
                        <a:pt x="28400" y="2219"/>
                      </a:cubicBezTo>
                      <a:lnTo>
                        <a:pt x="15975" y="2662"/>
                      </a:lnTo>
                      <a:lnTo>
                        <a:pt x="2662" y="80762"/>
                      </a:lnTo>
                      <a:cubicBezTo>
                        <a:pt x="2219" y="81206"/>
                        <a:pt x="1775" y="81649"/>
                        <a:pt x="1331" y="8164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5" name="Рисунок 8">
                  <a:extLst>
                    <a:ext uri="{FF2B5EF4-FFF2-40B4-BE49-F238E27FC236}">
                      <a16:creationId xmlns:a16="http://schemas.microsoft.com/office/drawing/2014/main" id="{54B92D5F-514C-F1C7-D968-77D451DAE434}"/>
                    </a:ext>
                  </a:extLst>
                </p:cNvPr>
                <p:cNvSpPr/>
                <p:nvPr/>
              </p:nvSpPr>
              <p:spPr>
                <a:xfrm>
                  <a:off x="590458" y="6218880"/>
                  <a:ext cx="29287" cy="82536"/>
                </a:xfrm>
                <a:custGeom>
                  <a:avLst/>
                  <a:gdLst>
                    <a:gd name="connsiteX0" fmla="*/ 1331 w 29287"/>
                    <a:gd name="connsiteY0" fmla="*/ 82537 h 82536"/>
                    <a:gd name="connsiteX1" fmla="*/ 1331 w 29287"/>
                    <a:gd name="connsiteY1" fmla="*/ 82537 h 82536"/>
                    <a:gd name="connsiteX2" fmla="*/ 0 w 29287"/>
                    <a:gd name="connsiteY2" fmla="*/ 81206 h 82536"/>
                    <a:gd name="connsiteX3" fmla="*/ 13312 w 29287"/>
                    <a:gd name="connsiteY3" fmla="*/ 1331 h 82536"/>
                    <a:gd name="connsiteX4" fmla="*/ 14644 w 29287"/>
                    <a:gd name="connsiteY4" fmla="*/ 444 h 82536"/>
                    <a:gd name="connsiteX5" fmla="*/ 27956 w 29287"/>
                    <a:gd name="connsiteY5" fmla="*/ 0 h 82536"/>
                    <a:gd name="connsiteX6" fmla="*/ 29287 w 29287"/>
                    <a:gd name="connsiteY6" fmla="*/ 1331 h 82536"/>
                    <a:gd name="connsiteX7" fmla="*/ 27956 w 29287"/>
                    <a:gd name="connsiteY7" fmla="*/ 2662 h 82536"/>
                    <a:gd name="connsiteX8" fmla="*/ 15531 w 29287"/>
                    <a:gd name="connsiteY8" fmla="*/ 3106 h 82536"/>
                    <a:gd name="connsiteX9" fmla="*/ 2219 w 29287"/>
                    <a:gd name="connsiteY9" fmla="*/ 81649 h 82536"/>
                    <a:gd name="connsiteX10" fmla="*/ 1331 w 29287"/>
                    <a:gd name="connsiteY10" fmla="*/ 82537 h 8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287" h="82536">
                      <a:moveTo>
                        <a:pt x="1331" y="82537"/>
                      </a:moveTo>
                      <a:cubicBezTo>
                        <a:pt x="1331" y="82537"/>
                        <a:pt x="887" y="82537"/>
                        <a:pt x="1331" y="82537"/>
                      </a:cubicBezTo>
                      <a:cubicBezTo>
                        <a:pt x="444" y="82537"/>
                        <a:pt x="0" y="81649"/>
                        <a:pt x="0" y="81206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7956" y="0"/>
                      </a:lnTo>
                      <a:cubicBezTo>
                        <a:pt x="28844" y="0"/>
                        <a:pt x="29287" y="444"/>
                        <a:pt x="29287" y="1331"/>
                      </a:cubicBezTo>
                      <a:cubicBezTo>
                        <a:pt x="29287" y="2219"/>
                        <a:pt x="28844" y="2662"/>
                        <a:pt x="27956" y="2662"/>
                      </a:cubicBezTo>
                      <a:lnTo>
                        <a:pt x="15531" y="3106"/>
                      </a:lnTo>
                      <a:lnTo>
                        <a:pt x="2219" y="81649"/>
                      </a:lnTo>
                      <a:cubicBezTo>
                        <a:pt x="2219" y="82093"/>
                        <a:pt x="1775" y="82537"/>
                        <a:pt x="1331" y="82537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6" name="Рисунок 8">
                  <a:extLst>
                    <a:ext uri="{FF2B5EF4-FFF2-40B4-BE49-F238E27FC236}">
                      <a16:creationId xmlns:a16="http://schemas.microsoft.com/office/drawing/2014/main" id="{04276F62-1690-C222-DAF1-D5D626D70F90}"/>
                    </a:ext>
                  </a:extLst>
                </p:cNvPr>
                <p:cNvSpPr/>
                <p:nvPr/>
              </p:nvSpPr>
              <p:spPr>
                <a:xfrm>
                  <a:off x="597558" y="6221543"/>
                  <a:ext cx="29731" cy="82980"/>
                </a:xfrm>
                <a:custGeom>
                  <a:avLst/>
                  <a:gdLst>
                    <a:gd name="connsiteX0" fmla="*/ 1331 w 29731"/>
                    <a:gd name="connsiteY0" fmla="*/ 82981 h 82980"/>
                    <a:gd name="connsiteX1" fmla="*/ 1331 w 29731"/>
                    <a:gd name="connsiteY1" fmla="*/ 82981 h 82980"/>
                    <a:gd name="connsiteX2" fmla="*/ 0 w 29731"/>
                    <a:gd name="connsiteY2" fmla="*/ 81649 h 82980"/>
                    <a:gd name="connsiteX3" fmla="*/ 12869 w 29731"/>
                    <a:gd name="connsiteY3" fmla="*/ 1331 h 82980"/>
                    <a:gd name="connsiteX4" fmla="*/ 14200 w 29731"/>
                    <a:gd name="connsiteY4" fmla="*/ 444 h 82980"/>
                    <a:gd name="connsiteX5" fmla="*/ 28400 w 29731"/>
                    <a:gd name="connsiteY5" fmla="*/ 0 h 82980"/>
                    <a:gd name="connsiteX6" fmla="*/ 29731 w 29731"/>
                    <a:gd name="connsiteY6" fmla="*/ 1331 h 82980"/>
                    <a:gd name="connsiteX7" fmla="*/ 28400 w 29731"/>
                    <a:gd name="connsiteY7" fmla="*/ 2662 h 82980"/>
                    <a:gd name="connsiteX8" fmla="*/ 15531 w 29731"/>
                    <a:gd name="connsiteY8" fmla="*/ 3106 h 82980"/>
                    <a:gd name="connsiteX9" fmla="*/ 2662 w 29731"/>
                    <a:gd name="connsiteY9" fmla="*/ 82537 h 82980"/>
                    <a:gd name="connsiteX10" fmla="*/ 1331 w 29731"/>
                    <a:gd name="connsiteY10" fmla="*/ 82981 h 82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2980">
                      <a:moveTo>
                        <a:pt x="1331" y="82981"/>
                      </a:moveTo>
                      <a:cubicBezTo>
                        <a:pt x="1331" y="82981"/>
                        <a:pt x="887" y="82981"/>
                        <a:pt x="1331" y="82981"/>
                      </a:cubicBezTo>
                      <a:cubicBezTo>
                        <a:pt x="444" y="82981"/>
                        <a:pt x="0" y="82093"/>
                        <a:pt x="0" y="81649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8400" y="0"/>
                      </a:lnTo>
                      <a:cubicBezTo>
                        <a:pt x="28844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531" y="3106"/>
                      </a:lnTo>
                      <a:lnTo>
                        <a:pt x="2662" y="82537"/>
                      </a:lnTo>
                      <a:cubicBezTo>
                        <a:pt x="2219" y="82537"/>
                        <a:pt x="1775" y="82981"/>
                        <a:pt x="1331" y="82981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7" name="Рисунок 8">
                  <a:extLst>
                    <a:ext uri="{FF2B5EF4-FFF2-40B4-BE49-F238E27FC236}">
                      <a16:creationId xmlns:a16="http://schemas.microsoft.com/office/drawing/2014/main" id="{CDAE5C26-0B71-4384-18BB-9AE76A00F017}"/>
                    </a:ext>
                  </a:extLst>
                </p:cNvPr>
                <p:cNvSpPr/>
                <p:nvPr/>
              </p:nvSpPr>
              <p:spPr>
                <a:xfrm>
                  <a:off x="604214" y="6223762"/>
                  <a:ext cx="28843" cy="83868"/>
                </a:xfrm>
                <a:custGeom>
                  <a:avLst/>
                  <a:gdLst>
                    <a:gd name="connsiteX0" fmla="*/ 1331 w 28843"/>
                    <a:gd name="connsiteY0" fmla="*/ 83868 h 83868"/>
                    <a:gd name="connsiteX1" fmla="*/ 1331 w 28843"/>
                    <a:gd name="connsiteY1" fmla="*/ 83868 h 83868"/>
                    <a:gd name="connsiteX2" fmla="*/ 0 w 28843"/>
                    <a:gd name="connsiteY2" fmla="*/ 82537 h 83868"/>
                    <a:gd name="connsiteX3" fmla="*/ 12869 w 28843"/>
                    <a:gd name="connsiteY3" fmla="*/ 1331 h 83868"/>
                    <a:gd name="connsiteX4" fmla="*/ 14200 w 28843"/>
                    <a:gd name="connsiteY4" fmla="*/ 444 h 83868"/>
                    <a:gd name="connsiteX5" fmla="*/ 27512 w 28843"/>
                    <a:gd name="connsiteY5" fmla="*/ 0 h 83868"/>
                    <a:gd name="connsiteX6" fmla="*/ 28844 w 28843"/>
                    <a:gd name="connsiteY6" fmla="*/ 1331 h 83868"/>
                    <a:gd name="connsiteX7" fmla="*/ 27512 w 28843"/>
                    <a:gd name="connsiteY7" fmla="*/ 2662 h 83868"/>
                    <a:gd name="connsiteX8" fmla="*/ 15087 w 28843"/>
                    <a:gd name="connsiteY8" fmla="*/ 3106 h 83868"/>
                    <a:gd name="connsiteX9" fmla="*/ 2219 w 28843"/>
                    <a:gd name="connsiteY9" fmla="*/ 83424 h 83868"/>
                    <a:gd name="connsiteX10" fmla="*/ 1331 w 28843"/>
                    <a:gd name="connsiteY10" fmla="*/ 83868 h 83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843" h="83868">
                      <a:moveTo>
                        <a:pt x="1331" y="83868"/>
                      </a:moveTo>
                      <a:lnTo>
                        <a:pt x="1331" y="83868"/>
                      </a:lnTo>
                      <a:cubicBezTo>
                        <a:pt x="444" y="83868"/>
                        <a:pt x="0" y="82981"/>
                        <a:pt x="0" y="82537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512" y="0"/>
                      </a:lnTo>
                      <a:cubicBezTo>
                        <a:pt x="28400" y="0"/>
                        <a:pt x="28844" y="444"/>
                        <a:pt x="28844" y="1331"/>
                      </a:cubicBezTo>
                      <a:cubicBezTo>
                        <a:pt x="28844" y="2219"/>
                        <a:pt x="28400" y="2662"/>
                        <a:pt x="27512" y="2662"/>
                      </a:cubicBezTo>
                      <a:lnTo>
                        <a:pt x="15087" y="3106"/>
                      </a:lnTo>
                      <a:lnTo>
                        <a:pt x="2219" y="83424"/>
                      </a:lnTo>
                      <a:cubicBezTo>
                        <a:pt x="2662" y="83424"/>
                        <a:pt x="1775" y="83868"/>
                        <a:pt x="1331" y="83868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8" name="Рисунок 8">
                  <a:extLst>
                    <a:ext uri="{FF2B5EF4-FFF2-40B4-BE49-F238E27FC236}">
                      <a16:creationId xmlns:a16="http://schemas.microsoft.com/office/drawing/2014/main" id="{3572591B-C1ED-8D3C-6B3F-105C045BF77B}"/>
                    </a:ext>
                  </a:extLst>
                </p:cNvPr>
                <p:cNvSpPr/>
                <p:nvPr/>
              </p:nvSpPr>
              <p:spPr>
                <a:xfrm>
                  <a:off x="611314" y="6225980"/>
                  <a:ext cx="28399" cy="84755"/>
                </a:xfrm>
                <a:custGeom>
                  <a:avLst/>
                  <a:gdLst>
                    <a:gd name="connsiteX0" fmla="*/ 1331 w 28399"/>
                    <a:gd name="connsiteY0" fmla="*/ 84756 h 84755"/>
                    <a:gd name="connsiteX1" fmla="*/ 1331 w 28399"/>
                    <a:gd name="connsiteY1" fmla="*/ 84756 h 84755"/>
                    <a:gd name="connsiteX2" fmla="*/ 0 w 28399"/>
                    <a:gd name="connsiteY2" fmla="*/ 83424 h 84755"/>
                    <a:gd name="connsiteX3" fmla="*/ 12869 w 28399"/>
                    <a:gd name="connsiteY3" fmla="*/ 1331 h 84755"/>
                    <a:gd name="connsiteX4" fmla="*/ 14200 w 28399"/>
                    <a:gd name="connsiteY4" fmla="*/ 444 h 84755"/>
                    <a:gd name="connsiteX5" fmla="*/ 27069 w 28399"/>
                    <a:gd name="connsiteY5" fmla="*/ 0 h 84755"/>
                    <a:gd name="connsiteX6" fmla="*/ 28400 w 28399"/>
                    <a:gd name="connsiteY6" fmla="*/ 1331 h 84755"/>
                    <a:gd name="connsiteX7" fmla="*/ 27069 w 28399"/>
                    <a:gd name="connsiteY7" fmla="*/ 2662 h 84755"/>
                    <a:gd name="connsiteX8" fmla="*/ 15087 w 28399"/>
                    <a:gd name="connsiteY8" fmla="*/ 3106 h 84755"/>
                    <a:gd name="connsiteX9" fmla="*/ 2662 w 28399"/>
                    <a:gd name="connsiteY9" fmla="*/ 84312 h 84755"/>
                    <a:gd name="connsiteX10" fmla="*/ 1331 w 28399"/>
                    <a:gd name="connsiteY10" fmla="*/ 84756 h 84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4755">
                      <a:moveTo>
                        <a:pt x="1331" y="84756"/>
                      </a:moveTo>
                      <a:lnTo>
                        <a:pt x="1331" y="84756"/>
                      </a:lnTo>
                      <a:cubicBezTo>
                        <a:pt x="444" y="84756"/>
                        <a:pt x="0" y="83868"/>
                        <a:pt x="0" y="83424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087" y="3106"/>
                      </a:lnTo>
                      <a:lnTo>
                        <a:pt x="2662" y="84312"/>
                      </a:lnTo>
                      <a:cubicBezTo>
                        <a:pt x="2662" y="84312"/>
                        <a:pt x="1775" y="84756"/>
                        <a:pt x="1331" y="8475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9" name="Рисунок 8">
                  <a:extLst>
                    <a:ext uri="{FF2B5EF4-FFF2-40B4-BE49-F238E27FC236}">
                      <a16:creationId xmlns:a16="http://schemas.microsoft.com/office/drawing/2014/main" id="{04871D3C-FDF2-C2B3-C983-AA01A57B78C8}"/>
                    </a:ext>
                  </a:extLst>
                </p:cNvPr>
                <p:cNvSpPr/>
                <p:nvPr/>
              </p:nvSpPr>
              <p:spPr>
                <a:xfrm>
                  <a:off x="617970" y="6228643"/>
                  <a:ext cx="28399" cy="85199"/>
                </a:xfrm>
                <a:custGeom>
                  <a:avLst/>
                  <a:gdLst>
                    <a:gd name="connsiteX0" fmla="*/ 1331 w 28399"/>
                    <a:gd name="connsiteY0" fmla="*/ 85199 h 85199"/>
                    <a:gd name="connsiteX1" fmla="*/ 1331 w 28399"/>
                    <a:gd name="connsiteY1" fmla="*/ 85199 h 85199"/>
                    <a:gd name="connsiteX2" fmla="*/ 0 w 28399"/>
                    <a:gd name="connsiteY2" fmla="*/ 83868 h 85199"/>
                    <a:gd name="connsiteX3" fmla="*/ 12869 w 28399"/>
                    <a:gd name="connsiteY3" fmla="*/ 887 h 85199"/>
                    <a:gd name="connsiteX4" fmla="*/ 14200 w 28399"/>
                    <a:gd name="connsiteY4" fmla="*/ 0 h 85199"/>
                    <a:gd name="connsiteX5" fmla="*/ 27069 w 28399"/>
                    <a:gd name="connsiteY5" fmla="*/ 0 h 85199"/>
                    <a:gd name="connsiteX6" fmla="*/ 28400 w 28399"/>
                    <a:gd name="connsiteY6" fmla="*/ 1331 h 85199"/>
                    <a:gd name="connsiteX7" fmla="*/ 27069 w 28399"/>
                    <a:gd name="connsiteY7" fmla="*/ 2662 h 85199"/>
                    <a:gd name="connsiteX8" fmla="*/ 15531 w 28399"/>
                    <a:gd name="connsiteY8" fmla="*/ 2662 h 85199"/>
                    <a:gd name="connsiteX9" fmla="*/ 2662 w 28399"/>
                    <a:gd name="connsiteY9" fmla="*/ 84312 h 85199"/>
                    <a:gd name="connsiteX10" fmla="*/ 1331 w 28399"/>
                    <a:gd name="connsiteY10" fmla="*/ 85199 h 85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5199">
                      <a:moveTo>
                        <a:pt x="1331" y="85199"/>
                      </a:moveTo>
                      <a:lnTo>
                        <a:pt x="1331" y="85199"/>
                      </a:lnTo>
                      <a:cubicBezTo>
                        <a:pt x="444" y="85199"/>
                        <a:pt x="0" y="84312"/>
                        <a:pt x="0" y="83868"/>
                      </a:cubicBezTo>
                      <a:lnTo>
                        <a:pt x="12869" y="887"/>
                      </a:lnTo>
                      <a:cubicBezTo>
                        <a:pt x="12869" y="444"/>
                        <a:pt x="13312" y="0"/>
                        <a:pt x="14200" y="0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531" y="2662"/>
                      </a:lnTo>
                      <a:lnTo>
                        <a:pt x="2662" y="84312"/>
                      </a:lnTo>
                      <a:cubicBezTo>
                        <a:pt x="2662" y="84756"/>
                        <a:pt x="1775" y="85199"/>
                        <a:pt x="1331" y="8519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2" name="Рисунок 8">
                <a:extLst>
                  <a:ext uri="{FF2B5EF4-FFF2-40B4-BE49-F238E27FC236}">
                    <a16:creationId xmlns:a16="http://schemas.microsoft.com/office/drawing/2014/main" id="{B24BC130-A1AE-1D4A-2FB0-53CC7D62771C}"/>
                  </a:ext>
                </a:extLst>
              </p:cNvPr>
              <p:cNvSpPr/>
              <p:nvPr/>
            </p:nvSpPr>
            <p:spPr>
              <a:xfrm>
                <a:off x="521677" y="6231749"/>
                <a:ext cx="175463" cy="248498"/>
              </a:xfrm>
              <a:custGeom>
                <a:avLst/>
                <a:gdLst>
                  <a:gd name="connsiteX0" fmla="*/ 71443 w 175463"/>
                  <a:gd name="connsiteY0" fmla="*/ 248498 h 248498"/>
                  <a:gd name="connsiteX1" fmla="*/ 0 w 175463"/>
                  <a:gd name="connsiteY1" fmla="*/ 179718 h 248498"/>
                  <a:gd name="connsiteX2" fmla="*/ 0 w 175463"/>
                  <a:gd name="connsiteY2" fmla="*/ 179274 h 248498"/>
                  <a:gd name="connsiteX3" fmla="*/ 444 w 175463"/>
                  <a:gd name="connsiteY3" fmla="*/ 173505 h 248498"/>
                  <a:gd name="connsiteX4" fmla="*/ 8431 w 175463"/>
                  <a:gd name="connsiteY4" fmla="*/ 122030 h 248498"/>
                  <a:gd name="connsiteX5" fmla="*/ 9762 w 175463"/>
                  <a:gd name="connsiteY5" fmla="*/ 120255 h 248498"/>
                  <a:gd name="connsiteX6" fmla="*/ 11981 w 175463"/>
                  <a:gd name="connsiteY6" fmla="*/ 120255 h 248498"/>
                  <a:gd name="connsiteX7" fmla="*/ 85199 w 175463"/>
                  <a:gd name="connsiteY7" fmla="*/ 157974 h 248498"/>
                  <a:gd name="connsiteX8" fmla="*/ 96293 w 175463"/>
                  <a:gd name="connsiteY8" fmla="*/ 154868 h 248498"/>
                  <a:gd name="connsiteX9" fmla="*/ 120699 w 175463"/>
                  <a:gd name="connsiteY9" fmla="*/ 2219 h 248498"/>
                  <a:gd name="connsiteX10" fmla="*/ 123362 w 175463"/>
                  <a:gd name="connsiteY10" fmla="*/ 0 h 248498"/>
                  <a:gd name="connsiteX11" fmla="*/ 173061 w 175463"/>
                  <a:gd name="connsiteY11" fmla="*/ 887 h 248498"/>
                  <a:gd name="connsiteX12" fmla="*/ 174836 w 175463"/>
                  <a:gd name="connsiteY12" fmla="*/ 1775 h 248498"/>
                  <a:gd name="connsiteX13" fmla="*/ 175280 w 175463"/>
                  <a:gd name="connsiteY13" fmla="*/ 3994 h 248498"/>
                  <a:gd name="connsiteX14" fmla="*/ 145549 w 175463"/>
                  <a:gd name="connsiteY14" fmla="*/ 173949 h 248498"/>
                  <a:gd name="connsiteX15" fmla="*/ 144218 w 175463"/>
                  <a:gd name="connsiteY15" fmla="*/ 182380 h 248498"/>
                  <a:gd name="connsiteX16" fmla="*/ 71443 w 175463"/>
                  <a:gd name="connsiteY16" fmla="*/ 248498 h 248498"/>
                  <a:gd name="connsiteX17" fmla="*/ 5325 w 175463"/>
                  <a:gd name="connsiteY17" fmla="*/ 180161 h 248498"/>
                  <a:gd name="connsiteX18" fmla="*/ 71887 w 175463"/>
                  <a:gd name="connsiteY18" fmla="*/ 244061 h 248498"/>
                  <a:gd name="connsiteX19" fmla="*/ 139336 w 175463"/>
                  <a:gd name="connsiteY19" fmla="*/ 181936 h 248498"/>
                  <a:gd name="connsiteX20" fmla="*/ 140668 w 175463"/>
                  <a:gd name="connsiteY20" fmla="*/ 173505 h 248498"/>
                  <a:gd name="connsiteX21" fmla="*/ 169955 w 175463"/>
                  <a:gd name="connsiteY21" fmla="*/ 6656 h 248498"/>
                  <a:gd name="connsiteX22" fmla="*/ 125580 w 175463"/>
                  <a:gd name="connsiteY22" fmla="*/ 5769 h 248498"/>
                  <a:gd name="connsiteX23" fmla="*/ 101618 w 175463"/>
                  <a:gd name="connsiteY23" fmla="*/ 157530 h 248498"/>
                  <a:gd name="connsiteX24" fmla="*/ 100287 w 175463"/>
                  <a:gd name="connsiteY24" fmla="*/ 159305 h 248498"/>
                  <a:gd name="connsiteX25" fmla="*/ 85643 w 175463"/>
                  <a:gd name="connsiteY25" fmla="*/ 163743 h 248498"/>
                  <a:gd name="connsiteX26" fmla="*/ 13312 w 175463"/>
                  <a:gd name="connsiteY26" fmla="*/ 126912 h 248498"/>
                  <a:gd name="connsiteX27" fmla="*/ 5769 w 175463"/>
                  <a:gd name="connsiteY27" fmla="*/ 173949 h 248498"/>
                  <a:gd name="connsiteX28" fmla="*/ 5769 w 175463"/>
                  <a:gd name="connsiteY28" fmla="*/ 173949 h 248498"/>
                  <a:gd name="connsiteX29" fmla="*/ 5325 w 175463"/>
                  <a:gd name="connsiteY29" fmla="*/ 180161 h 248498"/>
                  <a:gd name="connsiteX30" fmla="*/ 85199 w 175463"/>
                  <a:gd name="connsiteY30" fmla="*/ 158861 h 248498"/>
                  <a:gd name="connsiteX31" fmla="*/ 85199 w 175463"/>
                  <a:gd name="connsiteY31" fmla="*/ 158861 h 248498"/>
                  <a:gd name="connsiteX32" fmla="*/ 85199 w 175463"/>
                  <a:gd name="connsiteY32" fmla="*/ 158861 h 24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5463" h="248498">
                    <a:moveTo>
                      <a:pt x="71443" y="248498"/>
                    </a:moveTo>
                    <a:cubicBezTo>
                      <a:pt x="32393" y="248498"/>
                      <a:pt x="1775" y="218767"/>
                      <a:pt x="0" y="179718"/>
                    </a:cubicBezTo>
                    <a:cubicBezTo>
                      <a:pt x="0" y="179718"/>
                      <a:pt x="0" y="179718"/>
                      <a:pt x="0" y="179274"/>
                    </a:cubicBezTo>
                    <a:lnTo>
                      <a:pt x="444" y="173505"/>
                    </a:lnTo>
                    <a:cubicBezTo>
                      <a:pt x="444" y="159305"/>
                      <a:pt x="7987" y="123362"/>
                      <a:pt x="8431" y="122030"/>
                    </a:cubicBezTo>
                    <a:cubicBezTo>
                      <a:pt x="8431" y="121143"/>
                      <a:pt x="9319" y="120699"/>
                      <a:pt x="9762" y="120255"/>
                    </a:cubicBezTo>
                    <a:cubicBezTo>
                      <a:pt x="10650" y="119812"/>
                      <a:pt x="11537" y="119812"/>
                      <a:pt x="11981" y="120255"/>
                    </a:cubicBezTo>
                    <a:cubicBezTo>
                      <a:pt x="37718" y="134455"/>
                      <a:pt x="80318" y="157086"/>
                      <a:pt x="85199" y="157974"/>
                    </a:cubicBezTo>
                    <a:cubicBezTo>
                      <a:pt x="88306" y="157974"/>
                      <a:pt x="93630" y="155755"/>
                      <a:pt x="96293" y="154868"/>
                    </a:cubicBezTo>
                    <a:lnTo>
                      <a:pt x="120699" y="2219"/>
                    </a:lnTo>
                    <a:cubicBezTo>
                      <a:pt x="120699" y="887"/>
                      <a:pt x="122030" y="0"/>
                      <a:pt x="123362" y="0"/>
                    </a:cubicBezTo>
                    <a:lnTo>
                      <a:pt x="173061" y="887"/>
                    </a:lnTo>
                    <a:cubicBezTo>
                      <a:pt x="173949" y="887"/>
                      <a:pt x="174392" y="1331"/>
                      <a:pt x="174836" y="1775"/>
                    </a:cubicBezTo>
                    <a:cubicBezTo>
                      <a:pt x="175280" y="2219"/>
                      <a:pt x="175724" y="3106"/>
                      <a:pt x="175280" y="3994"/>
                    </a:cubicBezTo>
                    <a:lnTo>
                      <a:pt x="145549" y="173949"/>
                    </a:lnTo>
                    <a:lnTo>
                      <a:pt x="144218" y="182380"/>
                    </a:lnTo>
                    <a:cubicBezTo>
                      <a:pt x="136674" y="224536"/>
                      <a:pt x="110049" y="248498"/>
                      <a:pt x="71443" y="248498"/>
                    </a:cubicBezTo>
                    <a:close/>
                    <a:moveTo>
                      <a:pt x="5325" y="180161"/>
                    </a:moveTo>
                    <a:cubicBezTo>
                      <a:pt x="7100" y="216549"/>
                      <a:pt x="35500" y="244061"/>
                      <a:pt x="71887" y="244061"/>
                    </a:cubicBezTo>
                    <a:cubicBezTo>
                      <a:pt x="108274" y="244061"/>
                      <a:pt x="132236" y="221874"/>
                      <a:pt x="139336" y="181936"/>
                    </a:cubicBezTo>
                    <a:lnTo>
                      <a:pt x="140668" y="173505"/>
                    </a:lnTo>
                    <a:lnTo>
                      <a:pt x="169955" y="6656"/>
                    </a:lnTo>
                    <a:lnTo>
                      <a:pt x="125580" y="5769"/>
                    </a:lnTo>
                    <a:lnTo>
                      <a:pt x="101618" y="157530"/>
                    </a:lnTo>
                    <a:cubicBezTo>
                      <a:pt x="101618" y="158418"/>
                      <a:pt x="100730" y="159305"/>
                      <a:pt x="100287" y="159305"/>
                    </a:cubicBezTo>
                    <a:cubicBezTo>
                      <a:pt x="99399" y="159749"/>
                      <a:pt x="90968" y="163743"/>
                      <a:pt x="85643" y="163743"/>
                    </a:cubicBezTo>
                    <a:cubicBezTo>
                      <a:pt x="82093" y="163743"/>
                      <a:pt x="39937" y="141555"/>
                      <a:pt x="13312" y="126912"/>
                    </a:cubicBezTo>
                    <a:cubicBezTo>
                      <a:pt x="10650" y="136674"/>
                      <a:pt x="5769" y="163299"/>
                      <a:pt x="5769" y="173949"/>
                    </a:cubicBezTo>
                    <a:lnTo>
                      <a:pt x="5769" y="173949"/>
                    </a:lnTo>
                    <a:lnTo>
                      <a:pt x="5325" y="180161"/>
                    </a:lnTo>
                    <a:close/>
                    <a:moveTo>
                      <a:pt x="85199" y="158861"/>
                    </a:moveTo>
                    <a:lnTo>
                      <a:pt x="85199" y="158861"/>
                    </a:lnTo>
                    <a:lnTo>
                      <a:pt x="85199" y="158861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3" name="Рисунок 8">
                <a:extLst>
                  <a:ext uri="{FF2B5EF4-FFF2-40B4-BE49-F238E27FC236}">
                    <a16:creationId xmlns:a16="http://schemas.microsoft.com/office/drawing/2014/main" id="{19B5F020-98F0-1120-9D8C-0DAADB8EA6EF}"/>
                  </a:ext>
                </a:extLst>
              </p:cNvPr>
              <p:cNvSpPr/>
              <p:nvPr/>
            </p:nvSpPr>
            <p:spPr>
              <a:xfrm>
                <a:off x="647701" y="6338526"/>
                <a:ext cx="20856" cy="115984"/>
              </a:xfrm>
              <a:custGeom>
                <a:avLst/>
                <a:gdLst>
                  <a:gd name="connsiteX0" fmla="*/ 0 w 20856"/>
                  <a:gd name="connsiteY0" fmla="*/ 110659 h 115984"/>
                  <a:gd name="connsiteX1" fmla="*/ 2219 w 20856"/>
                  <a:gd name="connsiteY1" fmla="*/ 84922 h 115984"/>
                  <a:gd name="connsiteX2" fmla="*/ 4881 w 20856"/>
                  <a:gd name="connsiteY2" fmla="*/ 59185 h 115984"/>
                  <a:gd name="connsiteX3" fmla="*/ 7544 w 20856"/>
                  <a:gd name="connsiteY3" fmla="*/ 33447 h 115984"/>
                  <a:gd name="connsiteX4" fmla="*/ 8875 w 20856"/>
                  <a:gd name="connsiteY4" fmla="*/ 20579 h 115984"/>
                  <a:gd name="connsiteX5" fmla="*/ 9762 w 20856"/>
                  <a:gd name="connsiteY5" fmla="*/ 13923 h 115984"/>
                  <a:gd name="connsiteX6" fmla="*/ 10650 w 20856"/>
                  <a:gd name="connsiteY6" fmla="*/ 7710 h 115984"/>
                  <a:gd name="connsiteX7" fmla="*/ 13312 w 20856"/>
                  <a:gd name="connsiteY7" fmla="*/ 12591 h 115984"/>
                  <a:gd name="connsiteX8" fmla="*/ 9762 w 20856"/>
                  <a:gd name="connsiteY8" fmla="*/ 9929 h 115984"/>
                  <a:gd name="connsiteX9" fmla="*/ 6212 w 20856"/>
                  <a:gd name="connsiteY9" fmla="*/ 7266 h 115984"/>
                  <a:gd name="connsiteX10" fmla="*/ 5769 w 20856"/>
                  <a:gd name="connsiteY10" fmla="*/ 1498 h 115984"/>
                  <a:gd name="connsiteX11" fmla="*/ 10206 w 20856"/>
                  <a:gd name="connsiteY11" fmla="*/ 166 h 115984"/>
                  <a:gd name="connsiteX12" fmla="*/ 14200 w 20856"/>
                  <a:gd name="connsiteY12" fmla="*/ 1941 h 115984"/>
                  <a:gd name="connsiteX13" fmla="*/ 18194 w 20856"/>
                  <a:gd name="connsiteY13" fmla="*/ 3716 h 115984"/>
                  <a:gd name="connsiteX14" fmla="*/ 20856 w 20856"/>
                  <a:gd name="connsiteY14" fmla="*/ 8154 h 115984"/>
                  <a:gd name="connsiteX15" fmla="*/ 20856 w 20856"/>
                  <a:gd name="connsiteY15" fmla="*/ 9041 h 115984"/>
                  <a:gd name="connsiteX16" fmla="*/ 20412 w 20856"/>
                  <a:gd name="connsiteY16" fmla="*/ 15698 h 115984"/>
                  <a:gd name="connsiteX17" fmla="*/ 19081 w 20856"/>
                  <a:gd name="connsiteY17" fmla="*/ 22354 h 115984"/>
                  <a:gd name="connsiteX18" fmla="*/ 17750 w 20856"/>
                  <a:gd name="connsiteY18" fmla="*/ 35222 h 115984"/>
                  <a:gd name="connsiteX19" fmla="*/ 14644 w 20856"/>
                  <a:gd name="connsiteY19" fmla="*/ 60960 h 115984"/>
                  <a:gd name="connsiteX20" fmla="*/ 11537 w 20856"/>
                  <a:gd name="connsiteY20" fmla="*/ 86697 h 115984"/>
                  <a:gd name="connsiteX21" fmla="*/ 7987 w 20856"/>
                  <a:gd name="connsiteY21" fmla="*/ 112434 h 115984"/>
                  <a:gd name="connsiteX22" fmla="*/ 3550 w 20856"/>
                  <a:gd name="connsiteY22" fmla="*/ 115984 h 115984"/>
                  <a:gd name="connsiteX23" fmla="*/ 0 w 20856"/>
                  <a:gd name="connsiteY23" fmla="*/ 110659 h 1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856" h="115984">
                    <a:moveTo>
                      <a:pt x="0" y="110659"/>
                    </a:moveTo>
                    <a:cubicBezTo>
                      <a:pt x="887" y="102228"/>
                      <a:pt x="1331" y="93353"/>
                      <a:pt x="2219" y="84922"/>
                    </a:cubicBezTo>
                    <a:lnTo>
                      <a:pt x="4881" y="59185"/>
                    </a:lnTo>
                    <a:cubicBezTo>
                      <a:pt x="5769" y="50754"/>
                      <a:pt x="6656" y="41879"/>
                      <a:pt x="7544" y="33447"/>
                    </a:cubicBezTo>
                    <a:lnTo>
                      <a:pt x="8875" y="20579"/>
                    </a:lnTo>
                    <a:lnTo>
                      <a:pt x="9762" y="13923"/>
                    </a:lnTo>
                    <a:cubicBezTo>
                      <a:pt x="10206" y="11704"/>
                      <a:pt x="10206" y="9485"/>
                      <a:pt x="10650" y="7710"/>
                    </a:cubicBezTo>
                    <a:lnTo>
                      <a:pt x="13312" y="12591"/>
                    </a:lnTo>
                    <a:cubicBezTo>
                      <a:pt x="11981" y="11704"/>
                      <a:pt x="10650" y="10816"/>
                      <a:pt x="9762" y="9929"/>
                    </a:cubicBezTo>
                    <a:cubicBezTo>
                      <a:pt x="8431" y="9041"/>
                      <a:pt x="7544" y="8154"/>
                      <a:pt x="6212" y="7266"/>
                    </a:cubicBezTo>
                    <a:cubicBezTo>
                      <a:pt x="4437" y="5935"/>
                      <a:pt x="4437" y="3273"/>
                      <a:pt x="5769" y="1498"/>
                    </a:cubicBezTo>
                    <a:cubicBezTo>
                      <a:pt x="7100" y="166"/>
                      <a:pt x="8875" y="-277"/>
                      <a:pt x="10206" y="166"/>
                    </a:cubicBezTo>
                    <a:cubicBezTo>
                      <a:pt x="11537" y="610"/>
                      <a:pt x="12869" y="1054"/>
                      <a:pt x="14200" y="1941"/>
                    </a:cubicBezTo>
                    <a:cubicBezTo>
                      <a:pt x="15531" y="2385"/>
                      <a:pt x="16862" y="3273"/>
                      <a:pt x="18194" y="3716"/>
                    </a:cubicBezTo>
                    <a:cubicBezTo>
                      <a:pt x="19969" y="4604"/>
                      <a:pt x="20856" y="6379"/>
                      <a:pt x="20856" y="8154"/>
                    </a:cubicBezTo>
                    <a:lnTo>
                      <a:pt x="20856" y="9041"/>
                    </a:lnTo>
                    <a:cubicBezTo>
                      <a:pt x="20856" y="11260"/>
                      <a:pt x="20412" y="13479"/>
                      <a:pt x="20412" y="15698"/>
                    </a:cubicBezTo>
                    <a:lnTo>
                      <a:pt x="19081" y="22354"/>
                    </a:lnTo>
                    <a:lnTo>
                      <a:pt x="17750" y="35222"/>
                    </a:lnTo>
                    <a:cubicBezTo>
                      <a:pt x="16862" y="43654"/>
                      <a:pt x="15975" y="52529"/>
                      <a:pt x="14644" y="60960"/>
                    </a:cubicBezTo>
                    <a:lnTo>
                      <a:pt x="11537" y="86697"/>
                    </a:lnTo>
                    <a:cubicBezTo>
                      <a:pt x="10206" y="95128"/>
                      <a:pt x="9319" y="104003"/>
                      <a:pt x="7987" y="112434"/>
                    </a:cubicBezTo>
                    <a:cubicBezTo>
                      <a:pt x="7544" y="114653"/>
                      <a:pt x="5769" y="115984"/>
                      <a:pt x="3550" y="115984"/>
                    </a:cubicBezTo>
                    <a:cubicBezTo>
                      <a:pt x="1331" y="114653"/>
                      <a:pt x="0" y="112878"/>
                      <a:pt x="0" y="110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4" name="Рисунок 8">
                <a:extLst>
                  <a:ext uri="{FF2B5EF4-FFF2-40B4-BE49-F238E27FC236}">
                    <a16:creationId xmlns:a16="http://schemas.microsoft.com/office/drawing/2014/main" id="{9D858920-A343-0383-26CC-4DD658492249}"/>
                  </a:ext>
                </a:extLst>
              </p:cNvPr>
              <p:cNvSpPr/>
              <p:nvPr/>
            </p:nvSpPr>
            <p:spPr>
              <a:xfrm>
                <a:off x="645175" y="6328821"/>
                <a:ext cx="20139" cy="28508"/>
              </a:xfrm>
              <a:custGeom>
                <a:avLst/>
                <a:gdLst>
                  <a:gd name="connsiteX0" fmla="*/ 8739 w 20139"/>
                  <a:gd name="connsiteY0" fmla="*/ 28509 h 28508"/>
                  <a:gd name="connsiteX1" fmla="*/ 7407 w 20139"/>
                  <a:gd name="connsiteY1" fmla="*/ 28509 h 28508"/>
                  <a:gd name="connsiteX2" fmla="*/ 307 w 20139"/>
                  <a:gd name="connsiteY2" fmla="*/ 12534 h 28508"/>
                  <a:gd name="connsiteX3" fmla="*/ 4745 w 20139"/>
                  <a:gd name="connsiteY3" fmla="*/ 3215 h 28508"/>
                  <a:gd name="connsiteX4" fmla="*/ 12732 w 20139"/>
                  <a:gd name="connsiteY4" fmla="*/ 109 h 28508"/>
                  <a:gd name="connsiteX5" fmla="*/ 19832 w 20139"/>
                  <a:gd name="connsiteY5" fmla="*/ 16084 h 28508"/>
                  <a:gd name="connsiteX6" fmla="*/ 19832 w 20139"/>
                  <a:gd name="connsiteY6" fmla="*/ 16084 h 28508"/>
                  <a:gd name="connsiteX7" fmla="*/ 15395 w 20139"/>
                  <a:gd name="connsiteY7" fmla="*/ 25403 h 28508"/>
                  <a:gd name="connsiteX8" fmla="*/ 8739 w 20139"/>
                  <a:gd name="connsiteY8" fmla="*/ 28509 h 28508"/>
                  <a:gd name="connsiteX9" fmla="*/ 11401 w 20139"/>
                  <a:gd name="connsiteY9" fmla="*/ 3215 h 28508"/>
                  <a:gd name="connsiteX10" fmla="*/ 7407 w 20139"/>
                  <a:gd name="connsiteY10" fmla="*/ 5434 h 28508"/>
                  <a:gd name="connsiteX11" fmla="*/ 3857 w 20139"/>
                  <a:gd name="connsiteY11" fmla="*/ 12978 h 28508"/>
                  <a:gd name="connsiteX12" fmla="*/ 8295 w 20139"/>
                  <a:gd name="connsiteY12" fmla="*/ 24959 h 28508"/>
                  <a:gd name="connsiteX13" fmla="*/ 13176 w 20139"/>
                  <a:gd name="connsiteY13" fmla="*/ 22740 h 28508"/>
                  <a:gd name="connsiteX14" fmla="*/ 16726 w 20139"/>
                  <a:gd name="connsiteY14" fmla="*/ 15196 h 28508"/>
                  <a:gd name="connsiteX15" fmla="*/ 12289 w 20139"/>
                  <a:gd name="connsiteY15" fmla="*/ 3215 h 28508"/>
                  <a:gd name="connsiteX16" fmla="*/ 11401 w 20139"/>
                  <a:gd name="connsiteY16" fmla="*/ 3215 h 28508"/>
                  <a:gd name="connsiteX17" fmla="*/ 18057 w 20139"/>
                  <a:gd name="connsiteY17" fmla="*/ 15640 h 28508"/>
                  <a:gd name="connsiteX18" fmla="*/ 18057 w 20139"/>
                  <a:gd name="connsiteY18" fmla="*/ 15640 h 28508"/>
                  <a:gd name="connsiteX19" fmla="*/ 18057 w 20139"/>
                  <a:gd name="connsiteY19" fmla="*/ 15640 h 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139" h="28508">
                    <a:moveTo>
                      <a:pt x="8739" y="28509"/>
                    </a:moveTo>
                    <a:cubicBezTo>
                      <a:pt x="8295" y="28509"/>
                      <a:pt x="7851" y="28509"/>
                      <a:pt x="7407" y="28509"/>
                    </a:cubicBezTo>
                    <a:cubicBezTo>
                      <a:pt x="2082" y="27621"/>
                      <a:pt x="-1024" y="20521"/>
                      <a:pt x="307" y="12534"/>
                    </a:cubicBezTo>
                    <a:cubicBezTo>
                      <a:pt x="751" y="8984"/>
                      <a:pt x="2526" y="5434"/>
                      <a:pt x="4745" y="3215"/>
                    </a:cubicBezTo>
                    <a:cubicBezTo>
                      <a:pt x="6964" y="553"/>
                      <a:pt x="10070" y="-335"/>
                      <a:pt x="12732" y="109"/>
                    </a:cubicBezTo>
                    <a:cubicBezTo>
                      <a:pt x="18057" y="996"/>
                      <a:pt x="21164" y="8096"/>
                      <a:pt x="19832" y="16084"/>
                    </a:cubicBezTo>
                    <a:lnTo>
                      <a:pt x="19832" y="16084"/>
                    </a:lnTo>
                    <a:cubicBezTo>
                      <a:pt x="19389" y="19634"/>
                      <a:pt x="17614" y="23184"/>
                      <a:pt x="15395" y="25403"/>
                    </a:cubicBezTo>
                    <a:cubicBezTo>
                      <a:pt x="13620" y="27178"/>
                      <a:pt x="11401" y="28509"/>
                      <a:pt x="8739" y="28509"/>
                    </a:cubicBezTo>
                    <a:close/>
                    <a:moveTo>
                      <a:pt x="11401" y="3215"/>
                    </a:moveTo>
                    <a:cubicBezTo>
                      <a:pt x="10070" y="3215"/>
                      <a:pt x="8739" y="4103"/>
                      <a:pt x="7407" y="5434"/>
                    </a:cubicBezTo>
                    <a:cubicBezTo>
                      <a:pt x="5632" y="7209"/>
                      <a:pt x="4301" y="9871"/>
                      <a:pt x="3857" y="12978"/>
                    </a:cubicBezTo>
                    <a:cubicBezTo>
                      <a:pt x="2970" y="18746"/>
                      <a:pt x="4745" y="24515"/>
                      <a:pt x="8295" y="24959"/>
                    </a:cubicBezTo>
                    <a:cubicBezTo>
                      <a:pt x="10070" y="25403"/>
                      <a:pt x="11401" y="24515"/>
                      <a:pt x="13176" y="22740"/>
                    </a:cubicBezTo>
                    <a:cubicBezTo>
                      <a:pt x="14951" y="20965"/>
                      <a:pt x="16282" y="18303"/>
                      <a:pt x="16726" y="15196"/>
                    </a:cubicBezTo>
                    <a:cubicBezTo>
                      <a:pt x="17614" y="9428"/>
                      <a:pt x="15839" y="3659"/>
                      <a:pt x="12289" y="3215"/>
                    </a:cubicBezTo>
                    <a:cubicBezTo>
                      <a:pt x="11845" y="3215"/>
                      <a:pt x="11845" y="3215"/>
                      <a:pt x="11401" y="3215"/>
                    </a:cubicBezTo>
                    <a:close/>
                    <a:moveTo>
                      <a:pt x="18057" y="15640"/>
                    </a:moveTo>
                    <a:lnTo>
                      <a:pt x="18057" y="15640"/>
                    </a:lnTo>
                    <a:lnTo>
                      <a:pt x="18057" y="156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5" name="Рисунок 8">
                <a:extLst>
                  <a:ext uri="{FF2B5EF4-FFF2-40B4-BE49-F238E27FC236}">
                    <a16:creationId xmlns:a16="http://schemas.microsoft.com/office/drawing/2014/main" id="{481E657F-52E2-38E4-6A85-9E6EA11DA355}"/>
                  </a:ext>
                </a:extLst>
              </p:cNvPr>
              <p:cNvSpPr/>
              <p:nvPr/>
            </p:nvSpPr>
            <p:spPr>
              <a:xfrm>
                <a:off x="628620" y="6201453"/>
                <a:ext cx="65230" cy="33401"/>
              </a:xfrm>
              <a:custGeom>
                <a:avLst/>
                <a:gdLst>
                  <a:gd name="connsiteX0" fmla="*/ 62125 w 65230"/>
                  <a:gd name="connsiteY0" fmla="*/ 33402 h 33401"/>
                  <a:gd name="connsiteX1" fmla="*/ 62125 w 65230"/>
                  <a:gd name="connsiteY1" fmla="*/ 33402 h 33401"/>
                  <a:gd name="connsiteX2" fmla="*/ 887 w 65230"/>
                  <a:gd name="connsiteY2" fmla="*/ 11658 h 33401"/>
                  <a:gd name="connsiteX3" fmla="*/ 0 w 65230"/>
                  <a:gd name="connsiteY3" fmla="*/ 10327 h 33401"/>
                  <a:gd name="connsiteX4" fmla="*/ 1331 w 65230"/>
                  <a:gd name="connsiteY4" fmla="*/ 1008 h 33401"/>
                  <a:gd name="connsiteX5" fmla="*/ 2662 w 65230"/>
                  <a:gd name="connsiteY5" fmla="*/ 121 h 33401"/>
                  <a:gd name="connsiteX6" fmla="*/ 16419 w 65230"/>
                  <a:gd name="connsiteY6" fmla="*/ 1452 h 33401"/>
                  <a:gd name="connsiteX7" fmla="*/ 16862 w 65230"/>
                  <a:gd name="connsiteY7" fmla="*/ 1452 h 33401"/>
                  <a:gd name="connsiteX8" fmla="*/ 64343 w 65230"/>
                  <a:gd name="connsiteY8" fmla="*/ 18315 h 33401"/>
                  <a:gd name="connsiteX9" fmla="*/ 65231 w 65230"/>
                  <a:gd name="connsiteY9" fmla="*/ 19646 h 33401"/>
                  <a:gd name="connsiteX10" fmla="*/ 63012 w 65230"/>
                  <a:gd name="connsiteY10" fmla="*/ 32514 h 33401"/>
                  <a:gd name="connsiteX11" fmla="*/ 62125 w 65230"/>
                  <a:gd name="connsiteY11" fmla="*/ 33402 h 33401"/>
                  <a:gd name="connsiteX12" fmla="*/ 62125 w 65230"/>
                  <a:gd name="connsiteY12" fmla="*/ 33402 h 33401"/>
                  <a:gd name="connsiteX13" fmla="*/ 2662 w 65230"/>
                  <a:gd name="connsiteY13" fmla="*/ 9440 h 33401"/>
                  <a:gd name="connsiteX14" fmla="*/ 60793 w 65230"/>
                  <a:gd name="connsiteY14" fmla="*/ 30296 h 33401"/>
                  <a:gd name="connsiteX15" fmla="*/ 62568 w 65230"/>
                  <a:gd name="connsiteY15" fmla="*/ 20090 h 33401"/>
                  <a:gd name="connsiteX16" fmla="*/ 15975 w 65230"/>
                  <a:gd name="connsiteY16" fmla="*/ 3671 h 33401"/>
                  <a:gd name="connsiteX17" fmla="*/ 3550 w 65230"/>
                  <a:gd name="connsiteY17" fmla="*/ 2340 h 33401"/>
                  <a:gd name="connsiteX18" fmla="*/ 2662 w 65230"/>
                  <a:gd name="connsiteY18" fmla="*/ 9440 h 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230" h="33401">
                    <a:moveTo>
                      <a:pt x="62125" y="33402"/>
                    </a:moveTo>
                    <a:cubicBezTo>
                      <a:pt x="61681" y="33402"/>
                      <a:pt x="61681" y="33402"/>
                      <a:pt x="62125" y="33402"/>
                    </a:cubicBezTo>
                    <a:lnTo>
                      <a:pt x="887" y="11658"/>
                    </a:lnTo>
                    <a:cubicBezTo>
                      <a:pt x="444" y="11658"/>
                      <a:pt x="0" y="10771"/>
                      <a:pt x="0" y="10327"/>
                    </a:cubicBezTo>
                    <a:lnTo>
                      <a:pt x="1331" y="1008"/>
                    </a:lnTo>
                    <a:cubicBezTo>
                      <a:pt x="1331" y="565"/>
                      <a:pt x="2219" y="-323"/>
                      <a:pt x="2662" y="121"/>
                    </a:cubicBezTo>
                    <a:lnTo>
                      <a:pt x="16419" y="1452"/>
                    </a:lnTo>
                    <a:cubicBezTo>
                      <a:pt x="16419" y="1452"/>
                      <a:pt x="16419" y="1452"/>
                      <a:pt x="16862" y="1452"/>
                    </a:cubicBezTo>
                    <a:lnTo>
                      <a:pt x="64343" y="18315"/>
                    </a:lnTo>
                    <a:cubicBezTo>
                      <a:pt x="64787" y="18315"/>
                      <a:pt x="65231" y="19202"/>
                      <a:pt x="65231" y="19646"/>
                    </a:cubicBezTo>
                    <a:lnTo>
                      <a:pt x="63012" y="32514"/>
                    </a:lnTo>
                    <a:cubicBezTo>
                      <a:pt x="63012" y="32958"/>
                      <a:pt x="62568" y="33402"/>
                      <a:pt x="62125" y="33402"/>
                    </a:cubicBezTo>
                    <a:cubicBezTo>
                      <a:pt x="62568" y="33402"/>
                      <a:pt x="62125" y="33402"/>
                      <a:pt x="62125" y="33402"/>
                    </a:cubicBezTo>
                    <a:close/>
                    <a:moveTo>
                      <a:pt x="2662" y="9440"/>
                    </a:moveTo>
                    <a:lnTo>
                      <a:pt x="60793" y="30296"/>
                    </a:lnTo>
                    <a:lnTo>
                      <a:pt x="62568" y="20090"/>
                    </a:lnTo>
                    <a:lnTo>
                      <a:pt x="15975" y="3671"/>
                    </a:lnTo>
                    <a:lnTo>
                      <a:pt x="3550" y="2340"/>
                    </a:lnTo>
                    <a:lnTo>
                      <a:pt x="2662" y="94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6" name="Рисунок 8">
                <a:extLst>
                  <a:ext uri="{FF2B5EF4-FFF2-40B4-BE49-F238E27FC236}">
                    <a16:creationId xmlns:a16="http://schemas.microsoft.com/office/drawing/2014/main" id="{82831F75-FAB8-3E76-2BD0-DAB78B941BDC}"/>
                  </a:ext>
                </a:extLst>
              </p:cNvPr>
              <p:cNvSpPr/>
              <p:nvPr/>
            </p:nvSpPr>
            <p:spPr>
              <a:xfrm>
                <a:off x="628176" y="6201131"/>
                <a:ext cx="50261" cy="28843"/>
              </a:xfrm>
              <a:custGeom>
                <a:avLst/>
                <a:gdLst>
                  <a:gd name="connsiteX0" fmla="*/ 46593 w 50261"/>
                  <a:gd name="connsiteY0" fmla="*/ 28844 h 28843"/>
                  <a:gd name="connsiteX1" fmla="*/ 46593 w 50261"/>
                  <a:gd name="connsiteY1" fmla="*/ 28844 h 28843"/>
                  <a:gd name="connsiteX2" fmla="*/ 1331 w 50261"/>
                  <a:gd name="connsiteY2" fmla="*/ 11981 h 28843"/>
                  <a:gd name="connsiteX3" fmla="*/ 0 w 50261"/>
                  <a:gd name="connsiteY3" fmla="*/ 9762 h 28843"/>
                  <a:gd name="connsiteX4" fmla="*/ 1331 w 50261"/>
                  <a:gd name="connsiteY4" fmla="*/ 1331 h 28843"/>
                  <a:gd name="connsiteX5" fmla="*/ 2219 w 50261"/>
                  <a:gd name="connsiteY5" fmla="*/ 0 h 28843"/>
                  <a:gd name="connsiteX6" fmla="*/ 3994 w 50261"/>
                  <a:gd name="connsiteY6" fmla="*/ 0 h 28843"/>
                  <a:gd name="connsiteX7" fmla="*/ 48812 w 50261"/>
                  <a:gd name="connsiteY7" fmla="*/ 16419 h 28843"/>
                  <a:gd name="connsiteX8" fmla="*/ 50143 w 50261"/>
                  <a:gd name="connsiteY8" fmla="*/ 18637 h 28843"/>
                  <a:gd name="connsiteX9" fmla="*/ 48368 w 50261"/>
                  <a:gd name="connsiteY9" fmla="*/ 27069 h 28843"/>
                  <a:gd name="connsiteX10" fmla="*/ 47481 w 50261"/>
                  <a:gd name="connsiteY10" fmla="*/ 28400 h 28843"/>
                  <a:gd name="connsiteX11" fmla="*/ 46593 w 50261"/>
                  <a:gd name="connsiteY11" fmla="*/ 28844 h 28843"/>
                  <a:gd name="connsiteX12" fmla="*/ 3994 w 50261"/>
                  <a:gd name="connsiteY12" fmla="*/ 9319 h 28843"/>
                  <a:gd name="connsiteX13" fmla="*/ 45262 w 50261"/>
                  <a:gd name="connsiteY13" fmla="*/ 24406 h 28843"/>
                  <a:gd name="connsiteX14" fmla="*/ 46150 w 50261"/>
                  <a:gd name="connsiteY14" fmla="*/ 19969 h 28843"/>
                  <a:gd name="connsiteX15" fmla="*/ 4881 w 50261"/>
                  <a:gd name="connsiteY15" fmla="*/ 4437 h 28843"/>
                  <a:gd name="connsiteX16" fmla="*/ 3994 w 50261"/>
                  <a:gd name="connsiteY16" fmla="*/ 9319 h 28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61" h="28843">
                    <a:moveTo>
                      <a:pt x="46593" y="28844"/>
                    </a:moveTo>
                    <a:lnTo>
                      <a:pt x="46593" y="28844"/>
                    </a:lnTo>
                    <a:lnTo>
                      <a:pt x="1331" y="11981"/>
                    </a:lnTo>
                    <a:cubicBezTo>
                      <a:pt x="444" y="11537"/>
                      <a:pt x="0" y="10650"/>
                      <a:pt x="0" y="9762"/>
                    </a:cubicBezTo>
                    <a:lnTo>
                      <a:pt x="1331" y="1331"/>
                    </a:lnTo>
                    <a:cubicBezTo>
                      <a:pt x="1331" y="887"/>
                      <a:pt x="1775" y="444"/>
                      <a:pt x="2219" y="0"/>
                    </a:cubicBezTo>
                    <a:cubicBezTo>
                      <a:pt x="3106" y="0"/>
                      <a:pt x="3550" y="0"/>
                      <a:pt x="3994" y="0"/>
                    </a:cubicBezTo>
                    <a:lnTo>
                      <a:pt x="48812" y="16419"/>
                    </a:lnTo>
                    <a:cubicBezTo>
                      <a:pt x="49700" y="16862"/>
                      <a:pt x="50587" y="17750"/>
                      <a:pt x="50143" y="18637"/>
                    </a:cubicBezTo>
                    <a:lnTo>
                      <a:pt x="48368" y="27069"/>
                    </a:lnTo>
                    <a:cubicBezTo>
                      <a:pt x="48368" y="27512"/>
                      <a:pt x="47925" y="27956"/>
                      <a:pt x="47481" y="28400"/>
                    </a:cubicBezTo>
                    <a:cubicBezTo>
                      <a:pt x="47481" y="28400"/>
                      <a:pt x="47037" y="28844"/>
                      <a:pt x="46593" y="28844"/>
                    </a:cubicBezTo>
                    <a:close/>
                    <a:moveTo>
                      <a:pt x="3994" y="9319"/>
                    </a:moveTo>
                    <a:lnTo>
                      <a:pt x="45262" y="24406"/>
                    </a:lnTo>
                    <a:lnTo>
                      <a:pt x="46150" y="19969"/>
                    </a:lnTo>
                    <a:lnTo>
                      <a:pt x="4881" y="4437"/>
                    </a:lnTo>
                    <a:lnTo>
                      <a:pt x="3994" y="9319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7" name="Рисунок 8">
                <a:extLst>
                  <a:ext uri="{FF2B5EF4-FFF2-40B4-BE49-F238E27FC236}">
                    <a16:creationId xmlns:a16="http://schemas.microsoft.com/office/drawing/2014/main" id="{3B46CA30-B924-4547-DA49-DD05AE087020}"/>
                  </a:ext>
                </a:extLst>
              </p:cNvPr>
              <p:cNvGrpSpPr/>
              <p:nvPr/>
            </p:nvGrpSpPr>
            <p:grpSpPr>
              <a:xfrm>
                <a:off x="675483" y="6217819"/>
                <a:ext cx="18098" cy="5055"/>
                <a:chOff x="675483" y="6217819"/>
                <a:chExt cx="18098" cy="5055"/>
              </a:xfrm>
              <a:solidFill>
                <a:srgbClr val="FFFFFF"/>
              </a:solidFill>
            </p:grpSpPr>
            <p:sp>
              <p:nvSpPr>
                <p:cNvPr id="60" name="Рисунок 8">
                  <a:extLst>
                    <a:ext uri="{FF2B5EF4-FFF2-40B4-BE49-F238E27FC236}">
                      <a16:creationId xmlns:a16="http://schemas.microsoft.com/office/drawing/2014/main" id="{968EF862-6E95-7C78-3D7A-A6BAC01C55D7}"/>
                    </a:ext>
                  </a:extLst>
                </p:cNvPr>
                <p:cNvSpPr/>
                <p:nvPr/>
              </p:nvSpPr>
              <p:spPr>
                <a:xfrm>
                  <a:off x="676544" y="6218880"/>
                  <a:ext cx="15531" cy="2662"/>
                </a:xfrm>
                <a:custGeom>
                  <a:avLst/>
                  <a:gdLst>
                    <a:gd name="connsiteX0" fmla="*/ 0 w 15531"/>
                    <a:gd name="connsiteY0" fmla="*/ 0 h 2662"/>
                    <a:gd name="connsiteX1" fmla="*/ 15531 w 15531"/>
                    <a:gd name="connsiteY1" fmla="*/ 2662 h 2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31" h="2662">
                      <a:moveTo>
                        <a:pt x="0" y="0"/>
                      </a:moveTo>
                      <a:lnTo>
                        <a:pt x="15531" y="2662"/>
                      </a:lnTo>
                    </a:path>
                  </a:pathLst>
                </a:custGeom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1" name="Рисунок 8">
                  <a:extLst>
                    <a:ext uri="{FF2B5EF4-FFF2-40B4-BE49-F238E27FC236}">
                      <a16:creationId xmlns:a16="http://schemas.microsoft.com/office/drawing/2014/main" id="{3BE36CDA-01A1-F3FA-72FE-4BB0A6D70552}"/>
                    </a:ext>
                  </a:extLst>
                </p:cNvPr>
                <p:cNvSpPr/>
                <p:nvPr/>
              </p:nvSpPr>
              <p:spPr>
                <a:xfrm>
                  <a:off x="675483" y="6217819"/>
                  <a:ext cx="18098" cy="5055"/>
                </a:xfrm>
                <a:custGeom>
                  <a:avLst/>
                  <a:gdLst>
                    <a:gd name="connsiteX0" fmla="*/ 16593 w 18098"/>
                    <a:gd name="connsiteY0" fmla="*/ 5055 h 5055"/>
                    <a:gd name="connsiteX1" fmla="*/ 16593 w 18098"/>
                    <a:gd name="connsiteY1" fmla="*/ 5055 h 5055"/>
                    <a:gd name="connsiteX2" fmla="*/ 1062 w 18098"/>
                    <a:gd name="connsiteY2" fmla="*/ 2393 h 5055"/>
                    <a:gd name="connsiteX3" fmla="*/ 174 w 18098"/>
                    <a:gd name="connsiteY3" fmla="*/ 1062 h 5055"/>
                    <a:gd name="connsiteX4" fmla="*/ 1505 w 18098"/>
                    <a:gd name="connsiteY4" fmla="*/ 174 h 5055"/>
                    <a:gd name="connsiteX5" fmla="*/ 17036 w 18098"/>
                    <a:gd name="connsiteY5" fmla="*/ 2837 h 5055"/>
                    <a:gd name="connsiteX6" fmla="*/ 17924 w 18098"/>
                    <a:gd name="connsiteY6" fmla="*/ 4168 h 5055"/>
                    <a:gd name="connsiteX7" fmla="*/ 16593 w 18098"/>
                    <a:gd name="connsiteY7" fmla="*/ 5055 h 5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98" h="5055">
                      <a:moveTo>
                        <a:pt x="16593" y="5055"/>
                      </a:moveTo>
                      <a:lnTo>
                        <a:pt x="16593" y="5055"/>
                      </a:lnTo>
                      <a:lnTo>
                        <a:pt x="1062" y="2393"/>
                      </a:lnTo>
                      <a:cubicBezTo>
                        <a:pt x="174" y="2393"/>
                        <a:pt x="-270" y="1505"/>
                        <a:pt x="174" y="1062"/>
                      </a:cubicBezTo>
                      <a:cubicBezTo>
                        <a:pt x="174" y="174"/>
                        <a:pt x="1062" y="-270"/>
                        <a:pt x="1505" y="174"/>
                      </a:cubicBezTo>
                      <a:lnTo>
                        <a:pt x="17036" y="2837"/>
                      </a:lnTo>
                      <a:cubicBezTo>
                        <a:pt x="17924" y="2837"/>
                        <a:pt x="18368" y="3724"/>
                        <a:pt x="17924" y="4168"/>
                      </a:cubicBezTo>
                      <a:cubicBezTo>
                        <a:pt x="17480" y="4612"/>
                        <a:pt x="17036" y="5055"/>
                        <a:pt x="16593" y="5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8" name="Рисунок 8">
                <a:extLst>
                  <a:ext uri="{FF2B5EF4-FFF2-40B4-BE49-F238E27FC236}">
                    <a16:creationId xmlns:a16="http://schemas.microsoft.com/office/drawing/2014/main" id="{356A537A-AA91-D169-8F17-CE4FB03E0E88}"/>
                  </a:ext>
                </a:extLst>
              </p:cNvPr>
              <p:cNvSpPr/>
              <p:nvPr/>
            </p:nvSpPr>
            <p:spPr>
              <a:xfrm>
                <a:off x="542089" y="6348898"/>
                <a:ext cx="76768" cy="39937"/>
              </a:xfrm>
              <a:custGeom>
                <a:avLst/>
                <a:gdLst>
                  <a:gd name="connsiteX0" fmla="*/ 75437 w 76768"/>
                  <a:gd name="connsiteY0" fmla="*/ 39937 h 39937"/>
                  <a:gd name="connsiteX1" fmla="*/ 74549 w 76768"/>
                  <a:gd name="connsiteY1" fmla="*/ 39937 h 39937"/>
                  <a:gd name="connsiteX2" fmla="*/ 887 w 76768"/>
                  <a:gd name="connsiteY2" fmla="*/ 3106 h 39937"/>
                  <a:gd name="connsiteX3" fmla="*/ 0 w 76768"/>
                  <a:gd name="connsiteY3" fmla="*/ 887 h 39937"/>
                  <a:gd name="connsiteX4" fmla="*/ 2219 w 76768"/>
                  <a:gd name="connsiteY4" fmla="*/ 0 h 39937"/>
                  <a:gd name="connsiteX5" fmla="*/ 75881 w 76768"/>
                  <a:gd name="connsiteY5" fmla="*/ 36831 h 39937"/>
                  <a:gd name="connsiteX6" fmla="*/ 76768 w 76768"/>
                  <a:gd name="connsiteY6" fmla="*/ 39050 h 39937"/>
                  <a:gd name="connsiteX7" fmla="*/ 75437 w 76768"/>
                  <a:gd name="connsiteY7" fmla="*/ 39937 h 3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768" h="39937">
                    <a:moveTo>
                      <a:pt x="75437" y="39937"/>
                    </a:moveTo>
                    <a:cubicBezTo>
                      <a:pt x="74993" y="39937"/>
                      <a:pt x="74993" y="39937"/>
                      <a:pt x="74549" y="39937"/>
                    </a:cubicBezTo>
                    <a:lnTo>
                      <a:pt x="887" y="3106"/>
                    </a:lnTo>
                    <a:cubicBezTo>
                      <a:pt x="0" y="2662"/>
                      <a:pt x="0" y="1775"/>
                      <a:pt x="0" y="887"/>
                    </a:cubicBezTo>
                    <a:cubicBezTo>
                      <a:pt x="444" y="0"/>
                      <a:pt x="1331" y="0"/>
                      <a:pt x="2219" y="0"/>
                    </a:cubicBezTo>
                    <a:lnTo>
                      <a:pt x="75881" y="36831"/>
                    </a:lnTo>
                    <a:cubicBezTo>
                      <a:pt x="76768" y="37275"/>
                      <a:pt x="76768" y="38162"/>
                      <a:pt x="76768" y="39050"/>
                    </a:cubicBezTo>
                    <a:cubicBezTo>
                      <a:pt x="76324" y="39493"/>
                      <a:pt x="75881" y="39937"/>
                      <a:pt x="75437" y="399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9" name="Рисунок 8">
                <a:extLst>
                  <a:ext uri="{FF2B5EF4-FFF2-40B4-BE49-F238E27FC236}">
                    <a16:creationId xmlns:a16="http://schemas.microsoft.com/office/drawing/2014/main" id="{F2ED81BC-5B28-2379-E234-99EE77008874}"/>
                  </a:ext>
                </a:extLst>
              </p:cNvPr>
              <p:cNvSpPr/>
              <p:nvPr/>
            </p:nvSpPr>
            <p:spPr>
              <a:xfrm>
                <a:off x="597835" y="6396823"/>
                <a:ext cx="25133" cy="81649"/>
              </a:xfrm>
              <a:custGeom>
                <a:avLst/>
                <a:gdLst>
                  <a:gd name="connsiteX0" fmla="*/ 23685 w 25133"/>
                  <a:gd name="connsiteY0" fmla="*/ 81649 h 81649"/>
                  <a:gd name="connsiteX1" fmla="*/ 23685 w 25133"/>
                  <a:gd name="connsiteY1" fmla="*/ 81649 h 81649"/>
                  <a:gd name="connsiteX2" fmla="*/ 166 w 25133"/>
                  <a:gd name="connsiteY2" fmla="*/ 56356 h 81649"/>
                  <a:gd name="connsiteX3" fmla="*/ 6378 w 25133"/>
                  <a:gd name="connsiteY3" fmla="*/ 1331 h 81649"/>
                  <a:gd name="connsiteX4" fmla="*/ 8153 w 25133"/>
                  <a:gd name="connsiteY4" fmla="*/ 0 h 81649"/>
                  <a:gd name="connsiteX5" fmla="*/ 9485 w 25133"/>
                  <a:gd name="connsiteY5" fmla="*/ 1775 h 81649"/>
                  <a:gd name="connsiteX6" fmla="*/ 3272 w 25133"/>
                  <a:gd name="connsiteY6" fmla="*/ 55912 h 81649"/>
                  <a:gd name="connsiteX7" fmla="*/ 23685 w 25133"/>
                  <a:gd name="connsiteY7" fmla="*/ 78099 h 81649"/>
                  <a:gd name="connsiteX8" fmla="*/ 25016 w 25133"/>
                  <a:gd name="connsiteY8" fmla="*/ 79874 h 81649"/>
                  <a:gd name="connsiteX9" fmla="*/ 23685 w 25133"/>
                  <a:gd name="connsiteY9" fmla="*/ 81649 h 8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33" h="81649">
                    <a:moveTo>
                      <a:pt x="23685" y="81649"/>
                    </a:moveTo>
                    <a:cubicBezTo>
                      <a:pt x="23241" y="81649"/>
                      <a:pt x="23241" y="81649"/>
                      <a:pt x="23685" y="81649"/>
                    </a:cubicBezTo>
                    <a:cubicBezTo>
                      <a:pt x="23241" y="81649"/>
                      <a:pt x="2385" y="78543"/>
                      <a:pt x="166" y="56356"/>
                    </a:cubicBezTo>
                    <a:cubicBezTo>
                      <a:pt x="-1165" y="43487"/>
                      <a:pt x="5935" y="3106"/>
                      <a:pt x="6378" y="1331"/>
                    </a:cubicBezTo>
                    <a:cubicBezTo>
                      <a:pt x="6378" y="444"/>
                      <a:pt x="7266" y="0"/>
                      <a:pt x="8153" y="0"/>
                    </a:cubicBezTo>
                    <a:cubicBezTo>
                      <a:pt x="9041" y="0"/>
                      <a:pt x="9485" y="887"/>
                      <a:pt x="9485" y="1775"/>
                    </a:cubicBezTo>
                    <a:cubicBezTo>
                      <a:pt x="9485" y="2219"/>
                      <a:pt x="2385" y="43487"/>
                      <a:pt x="3272" y="55912"/>
                    </a:cubicBezTo>
                    <a:cubicBezTo>
                      <a:pt x="5047" y="75437"/>
                      <a:pt x="22797" y="78099"/>
                      <a:pt x="23685" y="78099"/>
                    </a:cubicBezTo>
                    <a:cubicBezTo>
                      <a:pt x="24572" y="78099"/>
                      <a:pt x="25460" y="78987"/>
                      <a:pt x="25016" y="79874"/>
                    </a:cubicBezTo>
                    <a:cubicBezTo>
                      <a:pt x="25016" y="81206"/>
                      <a:pt x="24128" y="81649"/>
                      <a:pt x="23685" y="816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929923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Изображение выглядит как текст, снимок экрана, число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061D1275-6457-CBB4-3067-2C0A015ED8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441"/>
          <a:stretch/>
        </p:blipFill>
        <p:spPr>
          <a:xfrm>
            <a:off x="826256" y="918600"/>
            <a:ext cx="7491488" cy="38564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28F588A-471F-3336-45C3-76A72B8F81CD}"/>
              </a:ext>
            </a:extLst>
          </p:cNvPr>
          <p:cNvSpPr txBox="1"/>
          <p:nvPr/>
        </p:nvSpPr>
        <p:spPr>
          <a:xfrm>
            <a:off x="266135" y="411510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5C92A"/>
                </a:solidFill>
                <a:latin typeface="PT Sans" panose="020B0503020203020204" pitchFamily="34" charset="-52"/>
              </a:rPr>
              <a:t>L3HW</a:t>
            </a:r>
            <a:endParaRPr lang="ru-RU" sz="3600" b="1" dirty="0">
              <a:solidFill>
                <a:srgbClr val="F5C92A"/>
              </a:solidFill>
              <a:latin typeface="PT Sans" panose="020B0503020203020204" pitchFamily="34" charset="-52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FF38C64-19C7-9CFE-59DE-7CE7F2EBA912}"/>
              </a:ext>
            </a:extLst>
          </p:cNvPr>
          <p:cNvSpPr/>
          <p:nvPr/>
        </p:nvSpPr>
        <p:spPr>
          <a:xfrm>
            <a:off x="4385500" y="1"/>
            <a:ext cx="373001" cy="411509"/>
          </a:xfrm>
          <a:prstGeom prst="rect">
            <a:avLst/>
          </a:prstGeom>
          <a:solidFill>
            <a:srgbClr val="F5C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ED4B8E1C-A43C-168E-F762-5A48F11A3019}"/>
              </a:ext>
            </a:extLst>
          </p:cNvPr>
          <p:cNvGrpSpPr/>
          <p:nvPr/>
        </p:nvGrpSpPr>
        <p:grpSpPr>
          <a:xfrm>
            <a:off x="7545805" y="4505679"/>
            <a:ext cx="1361290" cy="436808"/>
            <a:chOff x="309271" y="4505679"/>
            <a:chExt cx="1361290" cy="436808"/>
          </a:xfrm>
        </p:grpSpPr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DCCEAD6A-4E89-B88D-E995-1F8F3F54ADDF}"/>
                </a:ext>
              </a:extLst>
            </p:cNvPr>
            <p:cNvGrpSpPr/>
            <p:nvPr/>
          </p:nvGrpSpPr>
          <p:grpSpPr>
            <a:xfrm>
              <a:off x="548138" y="4515754"/>
              <a:ext cx="1122423" cy="416659"/>
              <a:chOff x="911424" y="6309320"/>
              <a:chExt cx="1122423" cy="416659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AD271BA6-829F-33FC-C755-1A8215487648}"/>
                  </a:ext>
                </a:extLst>
              </p:cNvPr>
              <p:cNvSpPr txBox="1"/>
              <p:nvPr/>
            </p:nvSpPr>
            <p:spPr>
              <a:xfrm>
                <a:off x="911424" y="6309320"/>
                <a:ext cx="1122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i="0" dirty="0">
                    <a:solidFill>
                      <a:srgbClr val="F5C92A"/>
                    </a:solidFill>
                    <a:effectLst/>
                    <a:latin typeface="Roboto" pitchFamily="2" charset="0"/>
                  </a:rPr>
                  <a:t>LINKMEETUP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E0F6E140-7DEE-1530-34BF-30336357EC11}"/>
                  </a:ext>
                </a:extLst>
              </p:cNvPr>
              <p:cNvSpPr txBox="1"/>
              <p:nvPr/>
            </p:nvSpPr>
            <p:spPr>
              <a:xfrm>
                <a:off x="911424" y="6541313"/>
                <a:ext cx="1114729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" spc="80" dirty="0">
                    <a:solidFill>
                      <a:schemeClr val="bg1"/>
                    </a:solidFill>
                    <a:latin typeface="Roboto" pitchFamily="2" charset="0"/>
                    <a:ea typeface="Roboto" pitchFamily="2" charset="0"/>
                  </a:rPr>
                  <a:t>МИТАП ОТ IT ДЛЯ IT</a:t>
                </a:r>
                <a:endParaRPr lang="en-US" sz="600" spc="80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endParaRPr>
              </a:p>
            </p:txBody>
          </p:sp>
        </p:grpSp>
        <p:grpSp>
          <p:nvGrpSpPr>
            <p:cNvPr id="42" name="Рисунок 8">
              <a:extLst>
                <a:ext uri="{FF2B5EF4-FFF2-40B4-BE49-F238E27FC236}">
                  <a16:creationId xmlns:a16="http://schemas.microsoft.com/office/drawing/2014/main" id="{067D83EF-FE3E-4AB8-0189-50FD4D24D22B}"/>
                </a:ext>
              </a:extLst>
            </p:cNvPr>
            <p:cNvGrpSpPr/>
            <p:nvPr/>
          </p:nvGrpSpPr>
          <p:grpSpPr>
            <a:xfrm>
              <a:off x="309271" y="4505679"/>
              <a:ext cx="238959" cy="436808"/>
              <a:chOff x="505258" y="6201131"/>
              <a:chExt cx="247610" cy="452621"/>
            </a:xfrm>
          </p:grpSpPr>
          <p:sp>
            <p:nvSpPr>
              <p:cNvPr id="43" name="Рисунок 8">
                <a:extLst>
                  <a:ext uri="{FF2B5EF4-FFF2-40B4-BE49-F238E27FC236}">
                    <a16:creationId xmlns:a16="http://schemas.microsoft.com/office/drawing/2014/main" id="{F371D407-0E96-FFF4-1B05-C47A91CC26AB}"/>
                  </a:ext>
                </a:extLst>
              </p:cNvPr>
              <p:cNvSpPr/>
              <p:nvPr/>
            </p:nvSpPr>
            <p:spPr>
              <a:xfrm>
                <a:off x="529990" y="6204237"/>
                <a:ext cx="167410" cy="191254"/>
              </a:xfrm>
              <a:custGeom>
                <a:avLst/>
                <a:gdLst>
                  <a:gd name="connsiteX0" fmla="*/ 76886 w 167410"/>
                  <a:gd name="connsiteY0" fmla="*/ 191255 h 191254"/>
                  <a:gd name="connsiteX1" fmla="*/ 75555 w 167410"/>
                  <a:gd name="connsiteY1" fmla="*/ 190811 h 191254"/>
                  <a:gd name="connsiteX2" fmla="*/ 1449 w 167410"/>
                  <a:gd name="connsiteY2" fmla="*/ 151762 h 191254"/>
                  <a:gd name="connsiteX3" fmla="*/ 118 w 167410"/>
                  <a:gd name="connsiteY3" fmla="*/ 149099 h 191254"/>
                  <a:gd name="connsiteX4" fmla="*/ 2337 w 167410"/>
                  <a:gd name="connsiteY4" fmla="*/ 147324 h 191254"/>
                  <a:gd name="connsiteX5" fmla="*/ 10768 w 167410"/>
                  <a:gd name="connsiteY5" fmla="*/ 145549 h 191254"/>
                  <a:gd name="connsiteX6" fmla="*/ 23193 w 167410"/>
                  <a:gd name="connsiteY6" fmla="*/ 70556 h 191254"/>
                  <a:gd name="connsiteX7" fmla="*/ 34287 w 167410"/>
                  <a:gd name="connsiteY7" fmla="*/ 2219 h 191254"/>
                  <a:gd name="connsiteX8" fmla="*/ 36949 w 167410"/>
                  <a:gd name="connsiteY8" fmla="*/ 0 h 191254"/>
                  <a:gd name="connsiteX9" fmla="*/ 89311 w 167410"/>
                  <a:gd name="connsiteY9" fmla="*/ 2219 h 191254"/>
                  <a:gd name="connsiteX10" fmla="*/ 90199 w 167410"/>
                  <a:gd name="connsiteY10" fmla="*/ 2219 h 191254"/>
                  <a:gd name="connsiteX11" fmla="*/ 165635 w 167410"/>
                  <a:gd name="connsiteY11" fmla="*/ 28400 h 191254"/>
                  <a:gd name="connsiteX12" fmla="*/ 167410 w 167410"/>
                  <a:gd name="connsiteY12" fmla="*/ 31062 h 191254"/>
                  <a:gd name="connsiteX13" fmla="*/ 164748 w 167410"/>
                  <a:gd name="connsiteY13" fmla="*/ 33281 h 191254"/>
                  <a:gd name="connsiteX14" fmla="*/ 117267 w 167410"/>
                  <a:gd name="connsiteY14" fmla="*/ 33281 h 191254"/>
                  <a:gd name="connsiteX15" fmla="*/ 92861 w 167410"/>
                  <a:gd name="connsiteY15" fmla="*/ 185043 h 191254"/>
                  <a:gd name="connsiteX16" fmla="*/ 91086 w 167410"/>
                  <a:gd name="connsiteY16" fmla="*/ 187261 h 191254"/>
                  <a:gd name="connsiteX17" fmla="*/ 76886 w 167410"/>
                  <a:gd name="connsiteY17" fmla="*/ 191255 h 191254"/>
                  <a:gd name="connsiteX18" fmla="*/ 76886 w 167410"/>
                  <a:gd name="connsiteY18" fmla="*/ 191255 h 191254"/>
                  <a:gd name="connsiteX19" fmla="*/ 10768 w 167410"/>
                  <a:gd name="connsiteY19" fmla="*/ 150874 h 191254"/>
                  <a:gd name="connsiteX20" fmla="*/ 77330 w 167410"/>
                  <a:gd name="connsiteY20" fmla="*/ 185930 h 191254"/>
                  <a:gd name="connsiteX21" fmla="*/ 88424 w 167410"/>
                  <a:gd name="connsiteY21" fmla="*/ 182824 h 191254"/>
                  <a:gd name="connsiteX22" fmla="*/ 112830 w 167410"/>
                  <a:gd name="connsiteY22" fmla="*/ 30619 h 191254"/>
                  <a:gd name="connsiteX23" fmla="*/ 115492 w 167410"/>
                  <a:gd name="connsiteY23" fmla="*/ 28400 h 191254"/>
                  <a:gd name="connsiteX24" fmla="*/ 149661 w 167410"/>
                  <a:gd name="connsiteY24" fmla="*/ 28400 h 191254"/>
                  <a:gd name="connsiteX25" fmla="*/ 88867 w 167410"/>
                  <a:gd name="connsiteY25" fmla="*/ 7100 h 191254"/>
                  <a:gd name="connsiteX26" fmla="*/ 39168 w 167410"/>
                  <a:gd name="connsiteY26" fmla="*/ 5325 h 191254"/>
                  <a:gd name="connsiteX27" fmla="*/ 28518 w 167410"/>
                  <a:gd name="connsiteY27" fmla="*/ 71443 h 191254"/>
                  <a:gd name="connsiteX28" fmla="*/ 15205 w 167410"/>
                  <a:gd name="connsiteY28" fmla="*/ 148655 h 191254"/>
                  <a:gd name="connsiteX29" fmla="*/ 10768 w 167410"/>
                  <a:gd name="connsiteY29" fmla="*/ 150874 h 1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7410" h="191254">
                    <a:moveTo>
                      <a:pt x="76886" y="191255"/>
                    </a:moveTo>
                    <a:cubicBezTo>
                      <a:pt x="76442" y="191255"/>
                      <a:pt x="75999" y="191255"/>
                      <a:pt x="75555" y="190811"/>
                    </a:cubicBezTo>
                    <a:lnTo>
                      <a:pt x="1449" y="151762"/>
                    </a:lnTo>
                    <a:cubicBezTo>
                      <a:pt x="562" y="151318"/>
                      <a:pt x="-326" y="149987"/>
                      <a:pt x="118" y="149099"/>
                    </a:cubicBezTo>
                    <a:cubicBezTo>
                      <a:pt x="562" y="147768"/>
                      <a:pt x="1449" y="147324"/>
                      <a:pt x="2337" y="147324"/>
                    </a:cubicBezTo>
                    <a:cubicBezTo>
                      <a:pt x="5443" y="147324"/>
                      <a:pt x="9437" y="146437"/>
                      <a:pt x="10768" y="145549"/>
                    </a:cubicBezTo>
                    <a:cubicBezTo>
                      <a:pt x="12543" y="140668"/>
                      <a:pt x="18312" y="102062"/>
                      <a:pt x="23193" y="70556"/>
                    </a:cubicBezTo>
                    <a:cubicBezTo>
                      <a:pt x="28074" y="39493"/>
                      <a:pt x="32512" y="10650"/>
                      <a:pt x="34287" y="2219"/>
                    </a:cubicBezTo>
                    <a:cubicBezTo>
                      <a:pt x="34730" y="887"/>
                      <a:pt x="35618" y="0"/>
                      <a:pt x="36949" y="0"/>
                    </a:cubicBezTo>
                    <a:lnTo>
                      <a:pt x="89311" y="2219"/>
                    </a:lnTo>
                    <a:cubicBezTo>
                      <a:pt x="89755" y="2219"/>
                      <a:pt x="89755" y="2219"/>
                      <a:pt x="90199" y="2219"/>
                    </a:cubicBezTo>
                    <a:lnTo>
                      <a:pt x="165635" y="28400"/>
                    </a:lnTo>
                    <a:cubicBezTo>
                      <a:pt x="166967" y="28844"/>
                      <a:pt x="167410" y="30175"/>
                      <a:pt x="167410" y="31062"/>
                    </a:cubicBezTo>
                    <a:cubicBezTo>
                      <a:pt x="167410" y="32394"/>
                      <a:pt x="166079" y="33281"/>
                      <a:pt x="164748" y="33281"/>
                    </a:cubicBezTo>
                    <a:lnTo>
                      <a:pt x="117267" y="33281"/>
                    </a:lnTo>
                    <a:lnTo>
                      <a:pt x="92861" y="185043"/>
                    </a:lnTo>
                    <a:cubicBezTo>
                      <a:pt x="92861" y="185930"/>
                      <a:pt x="91974" y="186818"/>
                      <a:pt x="91086" y="187261"/>
                    </a:cubicBezTo>
                    <a:lnTo>
                      <a:pt x="76886" y="191255"/>
                    </a:lnTo>
                    <a:lnTo>
                      <a:pt x="76886" y="191255"/>
                    </a:lnTo>
                    <a:close/>
                    <a:moveTo>
                      <a:pt x="10768" y="150874"/>
                    </a:moveTo>
                    <a:lnTo>
                      <a:pt x="77330" y="185930"/>
                    </a:lnTo>
                    <a:lnTo>
                      <a:pt x="88424" y="182824"/>
                    </a:lnTo>
                    <a:lnTo>
                      <a:pt x="112830" y="30619"/>
                    </a:lnTo>
                    <a:cubicBezTo>
                      <a:pt x="112830" y="29287"/>
                      <a:pt x="114161" y="28400"/>
                      <a:pt x="115492" y="28400"/>
                    </a:cubicBezTo>
                    <a:lnTo>
                      <a:pt x="149661" y="28400"/>
                    </a:lnTo>
                    <a:lnTo>
                      <a:pt x="88867" y="7100"/>
                    </a:lnTo>
                    <a:lnTo>
                      <a:pt x="39168" y="5325"/>
                    </a:lnTo>
                    <a:cubicBezTo>
                      <a:pt x="36949" y="15531"/>
                      <a:pt x="32955" y="43931"/>
                      <a:pt x="28518" y="71443"/>
                    </a:cubicBezTo>
                    <a:cubicBezTo>
                      <a:pt x="18312" y="138005"/>
                      <a:pt x="16537" y="147324"/>
                      <a:pt x="15205" y="148655"/>
                    </a:cubicBezTo>
                    <a:cubicBezTo>
                      <a:pt x="13874" y="149543"/>
                      <a:pt x="12543" y="150430"/>
                      <a:pt x="10768" y="150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4" name="Рисунок 8">
                <a:extLst>
                  <a:ext uri="{FF2B5EF4-FFF2-40B4-BE49-F238E27FC236}">
                    <a16:creationId xmlns:a16="http://schemas.microsoft.com/office/drawing/2014/main" id="{DFA15FF5-4A45-6613-275A-0AD08C48AA57}"/>
                  </a:ext>
                </a:extLst>
              </p:cNvPr>
              <p:cNvSpPr/>
              <p:nvPr/>
            </p:nvSpPr>
            <p:spPr>
              <a:xfrm>
                <a:off x="614420" y="6474479"/>
                <a:ext cx="138448" cy="106055"/>
              </a:xfrm>
              <a:custGeom>
                <a:avLst/>
                <a:gdLst>
                  <a:gd name="connsiteX0" fmla="*/ 138449 w 138448"/>
                  <a:gd name="connsiteY0" fmla="*/ 78099 h 106055"/>
                  <a:gd name="connsiteX1" fmla="*/ 131793 w 138448"/>
                  <a:gd name="connsiteY1" fmla="*/ 84312 h 106055"/>
                  <a:gd name="connsiteX2" fmla="*/ 104280 w 138448"/>
                  <a:gd name="connsiteY2" fmla="*/ 96737 h 106055"/>
                  <a:gd name="connsiteX3" fmla="*/ 103837 w 138448"/>
                  <a:gd name="connsiteY3" fmla="*/ 96737 h 106055"/>
                  <a:gd name="connsiteX4" fmla="*/ 76324 w 138448"/>
                  <a:gd name="connsiteY4" fmla="*/ 106056 h 106055"/>
                  <a:gd name="connsiteX5" fmla="*/ 28844 w 138448"/>
                  <a:gd name="connsiteY5" fmla="*/ 87862 h 106055"/>
                  <a:gd name="connsiteX6" fmla="*/ 12425 w 138448"/>
                  <a:gd name="connsiteY6" fmla="*/ 67006 h 106055"/>
                  <a:gd name="connsiteX7" fmla="*/ 0 w 138448"/>
                  <a:gd name="connsiteY7" fmla="*/ 41268 h 106055"/>
                  <a:gd name="connsiteX8" fmla="*/ 0 w 138448"/>
                  <a:gd name="connsiteY8" fmla="*/ 444 h 106055"/>
                  <a:gd name="connsiteX9" fmla="*/ 1331 w 138448"/>
                  <a:gd name="connsiteY9" fmla="*/ 0 h 106055"/>
                  <a:gd name="connsiteX10" fmla="*/ 22631 w 138448"/>
                  <a:gd name="connsiteY10" fmla="*/ 59906 h 106055"/>
                  <a:gd name="connsiteX11" fmla="*/ 97624 w 138448"/>
                  <a:gd name="connsiteY11" fmla="*/ 85643 h 106055"/>
                  <a:gd name="connsiteX12" fmla="*/ 131349 w 138448"/>
                  <a:gd name="connsiteY12" fmla="*/ 71443 h 106055"/>
                  <a:gd name="connsiteX13" fmla="*/ 131793 w 138448"/>
                  <a:gd name="connsiteY13" fmla="*/ 71443 h 106055"/>
                  <a:gd name="connsiteX14" fmla="*/ 138449 w 138448"/>
                  <a:gd name="connsiteY14" fmla="*/ 78099 h 106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8448" h="106055">
                    <a:moveTo>
                      <a:pt x="138449" y="78099"/>
                    </a:moveTo>
                    <a:cubicBezTo>
                      <a:pt x="138449" y="81649"/>
                      <a:pt x="135343" y="84312"/>
                      <a:pt x="131793" y="84312"/>
                    </a:cubicBezTo>
                    <a:cubicBezTo>
                      <a:pt x="127355" y="84312"/>
                      <a:pt x="114043" y="90524"/>
                      <a:pt x="104280" y="96737"/>
                    </a:cubicBezTo>
                    <a:cubicBezTo>
                      <a:pt x="104280" y="96737"/>
                      <a:pt x="104280" y="96737"/>
                      <a:pt x="103837" y="96737"/>
                    </a:cubicBezTo>
                    <a:cubicBezTo>
                      <a:pt x="93630" y="102062"/>
                      <a:pt x="84756" y="105168"/>
                      <a:pt x="76324" y="106056"/>
                    </a:cubicBezTo>
                    <a:cubicBezTo>
                      <a:pt x="65674" y="98068"/>
                      <a:pt x="49256" y="91412"/>
                      <a:pt x="28844" y="87862"/>
                    </a:cubicBezTo>
                    <a:cubicBezTo>
                      <a:pt x="21744" y="80762"/>
                      <a:pt x="16419" y="73218"/>
                      <a:pt x="12425" y="67006"/>
                    </a:cubicBezTo>
                    <a:cubicBezTo>
                      <a:pt x="7544" y="59906"/>
                      <a:pt x="3550" y="50587"/>
                      <a:pt x="0" y="41268"/>
                    </a:cubicBezTo>
                    <a:lnTo>
                      <a:pt x="0" y="444"/>
                    </a:lnTo>
                    <a:cubicBezTo>
                      <a:pt x="444" y="444"/>
                      <a:pt x="887" y="0"/>
                      <a:pt x="1331" y="0"/>
                    </a:cubicBezTo>
                    <a:cubicBezTo>
                      <a:pt x="3550" y="9762"/>
                      <a:pt x="11094" y="42600"/>
                      <a:pt x="22631" y="59906"/>
                    </a:cubicBezTo>
                    <a:cubicBezTo>
                      <a:pt x="40825" y="86087"/>
                      <a:pt x="58575" y="106499"/>
                      <a:pt x="97624" y="85643"/>
                    </a:cubicBezTo>
                    <a:cubicBezTo>
                      <a:pt x="102062" y="82981"/>
                      <a:pt x="121143" y="71443"/>
                      <a:pt x="131349" y="71443"/>
                    </a:cubicBezTo>
                    <a:lnTo>
                      <a:pt x="131793" y="71443"/>
                    </a:lnTo>
                    <a:cubicBezTo>
                      <a:pt x="135786" y="71887"/>
                      <a:pt x="138449" y="74550"/>
                      <a:pt x="138449" y="780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5" name="Рисунок 8">
                <a:extLst>
                  <a:ext uri="{FF2B5EF4-FFF2-40B4-BE49-F238E27FC236}">
                    <a16:creationId xmlns:a16="http://schemas.microsoft.com/office/drawing/2014/main" id="{CE29C282-DC7D-FCF5-039F-E73F379E0212}"/>
                  </a:ext>
                </a:extLst>
              </p:cNvPr>
              <p:cNvSpPr/>
              <p:nvPr/>
            </p:nvSpPr>
            <p:spPr>
              <a:xfrm>
                <a:off x="505258" y="6579647"/>
                <a:ext cx="203235" cy="74105"/>
              </a:xfrm>
              <a:custGeom>
                <a:avLst/>
                <a:gdLst>
                  <a:gd name="connsiteX0" fmla="*/ 203236 w 203235"/>
                  <a:gd name="connsiteY0" fmla="*/ 24850 h 74105"/>
                  <a:gd name="connsiteX1" fmla="*/ 202792 w 203235"/>
                  <a:gd name="connsiteY1" fmla="*/ 23075 h 74105"/>
                  <a:gd name="connsiteX2" fmla="*/ 202348 w 203235"/>
                  <a:gd name="connsiteY2" fmla="*/ 20856 h 74105"/>
                  <a:gd name="connsiteX3" fmla="*/ 199686 w 203235"/>
                  <a:gd name="connsiteY3" fmla="*/ 14644 h 74105"/>
                  <a:gd name="connsiteX4" fmla="*/ 193917 w 203235"/>
                  <a:gd name="connsiteY4" fmla="*/ 7544 h 74105"/>
                  <a:gd name="connsiteX5" fmla="*/ 183711 w 203235"/>
                  <a:gd name="connsiteY5" fmla="*/ 0 h 74105"/>
                  <a:gd name="connsiteX6" fmla="*/ 196580 w 203235"/>
                  <a:gd name="connsiteY6" fmla="*/ 16419 h 74105"/>
                  <a:gd name="connsiteX7" fmla="*/ 198798 w 203235"/>
                  <a:gd name="connsiteY7" fmla="*/ 21744 h 74105"/>
                  <a:gd name="connsiteX8" fmla="*/ 199242 w 203235"/>
                  <a:gd name="connsiteY8" fmla="*/ 23962 h 74105"/>
                  <a:gd name="connsiteX9" fmla="*/ 199242 w 203235"/>
                  <a:gd name="connsiteY9" fmla="*/ 25294 h 74105"/>
                  <a:gd name="connsiteX10" fmla="*/ 199242 w 203235"/>
                  <a:gd name="connsiteY10" fmla="*/ 26625 h 74105"/>
                  <a:gd name="connsiteX11" fmla="*/ 199242 w 203235"/>
                  <a:gd name="connsiteY11" fmla="*/ 27956 h 74105"/>
                  <a:gd name="connsiteX12" fmla="*/ 199242 w 203235"/>
                  <a:gd name="connsiteY12" fmla="*/ 29287 h 74105"/>
                  <a:gd name="connsiteX13" fmla="*/ 198798 w 203235"/>
                  <a:gd name="connsiteY13" fmla="*/ 31062 h 74105"/>
                  <a:gd name="connsiteX14" fmla="*/ 196580 w 203235"/>
                  <a:gd name="connsiteY14" fmla="*/ 36387 h 74105"/>
                  <a:gd name="connsiteX15" fmla="*/ 191698 w 203235"/>
                  <a:gd name="connsiteY15" fmla="*/ 42600 h 74105"/>
                  <a:gd name="connsiteX16" fmla="*/ 173061 w 203235"/>
                  <a:gd name="connsiteY16" fmla="*/ 54581 h 74105"/>
                  <a:gd name="connsiteX17" fmla="*/ 145105 w 203235"/>
                  <a:gd name="connsiteY17" fmla="*/ 63456 h 74105"/>
                  <a:gd name="connsiteX18" fmla="*/ 110493 w 203235"/>
                  <a:gd name="connsiteY18" fmla="*/ 67450 h 74105"/>
                  <a:gd name="connsiteX19" fmla="*/ 101174 w 203235"/>
                  <a:gd name="connsiteY19" fmla="*/ 67450 h 74105"/>
                  <a:gd name="connsiteX20" fmla="*/ 91412 w 203235"/>
                  <a:gd name="connsiteY20" fmla="*/ 67450 h 74105"/>
                  <a:gd name="connsiteX21" fmla="*/ 71443 w 203235"/>
                  <a:gd name="connsiteY21" fmla="*/ 65675 h 74105"/>
                  <a:gd name="connsiteX22" fmla="*/ 51031 w 203235"/>
                  <a:gd name="connsiteY22" fmla="*/ 61681 h 74105"/>
                  <a:gd name="connsiteX23" fmla="*/ 40825 w 203235"/>
                  <a:gd name="connsiteY23" fmla="*/ 58575 h 74105"/>
                  <a:gd name="connsiteX24" fmla="*/ 31062 w 203235"/>
                  <a:gd name="connsiteY24" fmla="*/ 54581 h 74105"/>
                  <a:gd name="connsiteX25" fmla="*/ 13312 w 203235"/>
                  <a:gd name="connsiteY25" fmla="*/ 43487 h 74105"/>
                  <a:gd name="connsiteX26" fmla="*/ 6656 w 203235"/>
                  <a:gd name="connsiteY26" fmla="*/ 35500 h 74105"/>
                  <a:gd name="connsiteX27" fmla="*/ 3994 w 203235"/>
                  <a:gd name="connsiteY27" fmla="*/ 25737 h 74105"/>
                  <a:gd name="connsiteX28" fmla="*/ 3994 w 203235"/>
                  <a:gd name="connsiteY28" fmla="*/ 23075 h 74105"/>
                  <a:gd name="connsiteX29" fmla="*/ 4437 w 203235"/>
                  <a:gd name="connsiteY29" fmla="*/ 20856 h 74105"/>
                  <a:gd name="connsiteX30" fmla="*/ 4437 w 203235"/>
                  <a:gd name="connsiteY30" fmla="*/ 20412 h 74105"/>
                  <a:gd name="connsiteX31" fmla="*/ 4881 w 203235"/>
                  <a:gd name="connsiteY31" fmla="*/ 19081 h 74105"/>
                  <a:gd name="connsiteX32" fmla="*/ 5769 w 203235"/>
                  <a:gd name="connsiteY32" fmla="*/ 16862 h 74105"/>
                  <a:gd name="connsiteX33" fmla="*/ 5769 w 203235"/>
                  <a:gd name="connsiteY33" fmla="*/ 16419 h 74105"/>
                  <a:gd name="connsiteX34" fmla="*/ 18637 w 203235"/>
                  <a:gd name="connsiteY34" fmla="*/ 0 h 74105"/>
                  <a:gd name="connsiteX35" fmla="*/ 10206 w 203235"/>
                  <a:gd name="connsiteY35" fmla="*/ 6212 h 74105"/>
                  <a:gd name="connsiteX36" fmla="*/ 3106 w 203235"/>
                  <a:gd name="connsiteY36" fmla="*/ 15087 h 74105"/>
                  <a:gd name="connsiteX37" fmla="*/ 1775 w 203235"/>
                  <a:gd name="connsiteY37" fmla="*/ 17750 h 74105"/>
                  <a:gd name="connsiteX38" fmla="*/ 1331 w 203235"/>
                  <a:gd name="connsiteY38" fmla="*/ 19081 h 74105"/>
                  <a:gd name="connsiteX39" fmla="*/ 887 w 203235"/>
                  <a:gd name="connsiteY39" fmla="*/ 20412 h 74105"/>
                  <a:gd name="connsiteX40" fmla="*/ 444 w 203235"/>
                  <a:gd name="connsiteY40" fmla="*/ 23519 h 74105"/>
                  <a:gd name="connsiteX41" fmla="*/ 0 w 203235"/>
                  <a:gd name="connsiteY41" fmla="*/ 26625 h 74105"/>
                  <a:gd name="connsiteX42" fmla="*/ 3106 w 203235"/>
                  <a:gd name="connsiteY42" fmla="*/ 38162 h 74105"/>
                  <a:gd name="connsiteX43" fmla="*/ 10206 w 203235"/>
                  <a:gd name="connsiteY43" fmla="*/ 47481 h 74105"/>
                  <a:gd name="connsiteX44" fmla="*/ 19081 w 203235"/>
                  <a:gd name="connsiteY44" fmla="*/ 54581 h 74105"/>
                  <a:gd name="connsiteX45" fmla="*/ 28844 w 203235"/>
                  <a:gd name="connsiteY45" fmla="*/ 59462 h 74105"/>
                  <a:gd name="connsiteX46" fmla="*/ 70112 w 203235"/>
                  <a:gd name="connsiteY46" fmla="*/ 71443 h 74105"/>
                  <a:gd name="connsiteX47" fmla="*/ 90524 w 203235"/>
                  <a:gd name="connsiteY47" fmla="*/ 73662 h 74105"/>
                  <a:gd name="connsiteX48" fmla="*/ 100287 w 203235"/>
                  <a:gd name="connsiteY48" fmla="*/ 74106 h 74105"/>
                  <a:gd name="connsiteX49" fmla="*/ 110049 w 203235"/>
                  <a:gd name="connsiteY49" fmla="*/ 74106 h 74105"/>
                  <a:gd name="connsiteX50" fmla="*/ 145993 w 203235"/>
                  <a:gd name="connsiteY50" fmla="*/ 69668 h 74105"/>
                  <a:gd name="connsiteX51" fmla="*/ 174836 w 203235"/>
                  <a:gd name="connsiteY51" fmla="*/ 59906 h 74105"/>
                  <a:gd name="connsiteX52" fmla="*/ 194361 w 203235"/>
                  <a:gd name="connsiteY52" fmla="*/ 46150 h 74105"/>
                  <a:gd name="connsiteX53" fmla="*/ 199686 w 203235"/>
                  <a:gd name="connsiteY53" fmla="*/ 39050 h 74105"/>
                  <a:gd name="connsiteX54" fmla="*/ 202348 w 203235"/>
                  <a:gd name="connsiteY54" fmla="*/ 32837 h 74105"/>
                  <a:gd name="connsiteX55" fmla="*/ 202792 w 203235"/>
                  <a:gd name="connsiteY55" fmla="*/ 30175 h 74105"/>
                  <a:gd name="connsiteX56" fmla="*/ 202792 w 203235"/>
                  <a:gd name="connsiteY56" fmla="*/ 28400 h 74105"/>
                  <a:gd name="connsiteX57" fmla="*/ 202792 w 203235"/>
                  <a:gd name="connsiteY57" fmla="*/ 27069 h 74105"/>
                  <a:gd name="connsiteX58" fmla="*/ 202792 w 203235"/>
                  <a:gd name="connsiteY58" fmla="*/ 27069 h 74105"/>
                  <a:gd name="connsiteX59" fmla="*/ 203236 w 203235"/>
                  <a:gd name="connsiteY59" fmla="*/ 24850 h 7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03235" h="74105">
                    <a:moveTo>
                      <a:pt x="203236" y="24850"/>
                    </a:moveTo>
                    <a:cubicBezTo>
                      <a:pt x="203236" y="24406"/>
                      <a:pt x="203236" y="23962"/>
                      <a:pt x="202792" y="23075"/>
                    </a:cubicBezTo>
                    <a:cubicBezTo>
                      <a:pt x="202792" y="22187"/>
                      <a:pt x="202348" y="21744"/>
                      <a:pt x="202348" y="20856"/>
                    </a:cubicBezTo>
                    <a:cubicBezTo>
                      <a:pt x="201905" y="19081"/>
                      <a:pt x="201017" y="16862"/>
                      <a:pt x="199686" y="14644"/>
                    </a:cubicBezTo>
                    <a:cubicBezTo>
                      <a:pt x="198355" y="12425"/>
                      <a:pt x="196580" y="10206"/>
                      <a:pt x="193917" y="7544"/>
                    </a:cubicBezTo>
                    <a:cubicBezTo>
                      <a:pt x="191255" y="4881"/>
                      <a:pt x="187705" y="2219"/>
                      <a:pt x="183711" y="0"/>
                    </a:cubicBezTo>
                    <a:cubicBezTo>
                      <a:pt x="190367" y="4881"/>
                      <a:pt x="195248" y="10650"/>
                      <a:pt x="196580" y="16419"/>
                    </a:cubicBezTo>
                    <a:cubicBezTo>
                      <a:pt x="197467" y="18637"/>
                      <a:pt x="198355" y="20412"/>
                      <a:pt x="198798" y="21744"/>
                    </a:cubicBezTo>
                    <a:cubicBezTo>
                      <a:pt x="199242" y="22631"/>
                      <a:pt x="199242" y="23075"/>
                      <a:pt x="199242" y="23962"/>
                    </a:cubicBezTo>
                    <a:cubicBezTo>
                      <a:pt x="199242" y="24406"/>
                      <a:pt x="199242" y="24850"/>
                      <a:pt x="199242" y="25294"/>
                    </a:cubicBezTo>
                    <a:cubicBezTo>
                      <a:pt x="199242" y="25737"/>
                      <a:pt x="199242" y="26181"/>
                      <a:pt x="199242" y="26625"/>
                    </a:cubicBezTo>
                    <a:cubicBezTo>
                      <a:pt x="199242" y="26625"/>
                      <a:pt x="199242" y="27069"/>
                      <a:pt x="199242" y="27956"/>
                    </a:cubicBezTo>
                    <a:cubicBezTo>
                      <a:pt x="199242" y="28400"/>
                      <a:pt x="199242" y="28844"/>
                      <a:pt x="199242" y="29287"/>
                    </a:cubicBezTo>
                    <a:cubicBezTo>
                      <a:pt x="199242" y="29731"/>
                      <a:pt x="199242" y="30619"/>
                      <a:pt x="198798" y="31062"/>
                    </a:cubicBezTo>
                    <a:cubicBezTo>
                      <a:pt x="198355" y="32394"/>
                      <a:pt x="197467" y="34612"/>
                      <a:pt x="196580" y="36387"/>
                    </a:cubicBezTo>
                    <a:cubicBezTo>
                      <a:pt x="195248" y="38162"/>
                      <a:pt x="193917" y="40381"/>
                      <a:pt x="191698" y="42600"/>
                    </a:cubicBezTo>
                    <a:cubicBezTo>
                      <a:pt x="187261" y="47037"/>
                      <a:pt x="181049" y="51031"/>
                      <a:pt x="173061" y="54581"/>
                    </a:cubicBezTo>
                    <a:cubicBezTo>
                      <a:pt x="165074" y="58131"/>
                      <a:pt x="155755" y="61237"/>
                      <a:pt x="145105" y="63456"/>
                    </a:cubicBezTo>
                    <a:cubicBezTo>
                      <a:pt x="134455" y="65675"/>
                      <a:pt x="122918" y="67006"/>
                      <a:pt x="110493" y="67450"/>
                    </a:cubicBezTo>
                    <a:cubicBezTo>
                      <a:pt x="107387" y="67450"/>
                      <a:pt x="104280" y="67450"/>
                      <a:pt x="101174" y="67450"/>
                    </a:cubicBezTo>
                    <a:cubicBezTo>
                      <a:pt x="98068" y="67450"/>
                      <a:pt x="94518" y="67450"/>
                      <a:pt x="91412" y="67450"/>
                    </a:cubicBezTo>
                    <a:cubicBezTo>
                      <a:pt x="84756" y="67006"/>
                      <a:pt x="78099" y="66562"/>
                      <a:pt x="71443" y="65675"/>
                    </a:cubicBezTo>
                    <a:cubicBezTo>
                      <a:pt x="64787" y="64787"/>
                      <a:pt x="58131" y="63456"/>
                      <a:pt x="51031" y="61681"/>
                    </a:cubicBezTo>
                    <a:cubicBezTo>
                      <a:pt x="47481" y="60793"/>
                      <a:pt x="44375" y="59906"/>
                      <a:pt x="40825" y="58575"/>
                    </a:cubicBezTo>
                    <a:cubicBezTo>
                      <a:pt x="37275" y="57687"/>
                      <a:pt x="34168" y="56356"/>
                      <a:pt x="31062" y="54581"/>
                    </a:cubicBezTo>
                    <a:cubicBezTo>
                      <a:pt x="24406" y="51918"/>
                      <a:pt x="18194" y="48368"/>
                      <a:pt x="13312" y="43487"/>
                    </a:cubicBezTo>
                    <a:cubicBezTo>
                      <a:pt x="10650" y="41268"/>
                      <a:pt x="8431" y="38606"/>
                      <a:pt x="6656" y="35500"/>
                    </a:cubicBezTo>
                    <a:cubicBezTo>
                      <a:pt x="4881" y="32394"/>
                      <a:pt x="3994" y="29287"/>
                      <a:pt x="3994" y="25737"/>
                    </a:cubicBezTo>
                    <a:cubicBezTo>
                      <a:pt x="3994" y="24850"/>
                      <a:pt x="3994" y="23962"/>
                      <a:pt x="3994" y="23075"/>
                    </a:cubicBezTo>
                    <a:cubicBezTo>
                      <a:pt x="3994" y="22187"/>
                      <a:pt x="3994" y="21300"/>
                      <a:pt x="4437" y="20856"/>
                    </a:cubicBezTo>
                    <a:lnTo>
                      <a:pt x="4437" y="20412"/>
                    </a:lnTo>
                    <a:lnTo>
                      <a:pt x="4881" y="19081"/>
                    </a:lnTo>
                    <a:cubicBezTo>
                      <a:pt x="5325" y="18194"/>
                      <a:pt x="5769" y="17306"/>
                      <a:pt x="5769" y="16862"/>
                    </a:cubicBezTo>
                    <a:lnTo>
                      <a:pt x="5769" y="16419"/>
                    </a:lnTo>
                    <a:cubicBezTo>
                      <a:pt x="7100" y="10650"/>
                      <a:pt x="11981" y="4881"/>
                      <a:pt x="18637" y="0"/>
                    </a:cubicBezTo>
                    <a:cubicBezTo>
                      <a:pt x="15531" y="1775"/>
                      <a:pt x="12869" y="3994"/>
                      <a:pt x="10206" y="6212"/>
                    </a:cubicBezTo>
                    <a:cubicBezTo>
                      <a:pt x="7544" y="8875"/>
                      <a:pt x="4881" y="11537"/>
                      <a:pt x="3106" y="15087"/>
                    </a:cubicBezTo>
                    <a:cubicBezTo>
                      <a:pt x="2662" y="15975"/>
                      <a:pt x="2219" y="16862"/>
                      <a:pt x="1775" y="17750"/>
                    </a:cubicBezTo>
                    <a:lnTo>
                      <a:pt x="1331" y="19081"/>
                    </a:lnTo>
                    <a:lnTo>
                      <a:pt x="887" y="20412"/>
                    </a:lnTo>
                    <a:cubicBezTo>
                      <a:pt x="444" y="21300"/>
                      <a:pt x="444" y="22187"/>
                      <a:pt x="444" y="23519"/>
                    </a:cubicBezTo>
                    <a:cubicBezTo>
                      <a:pt x="444" y="24406"/>
                      <a:pt x="444" y="25294"/>
                      <a:pt x="0" y="26625"/>
                    </a:cubicBezTo>
                    <a:cubicBezTo>
                      <a:pt x="0" y="30619"/>
                      <a:pt x="887" y="34612"/>
                      <a:pt x="3106" y="38162"/>
                    </a:cubicBezTo>
                    <a:cubicBezTo>
                      <a:pt x="4881" y="41712"/>
                      <a:pt x="7544" y="44818"/>
                      <a:pt x="10206" y="47481"/>
                    </a:cubicBezTo>
                    <a:cubicBezTo>
                      <a:pt x="12869" y="50143"/>
                      <a:pt x="15975" y="52362"/>
                      <a:pt x="19081" y="54581"/>
                    </a:cubicBezTo>
                    <a:cubicBezTo>
                      <a:pt x="22187" y="55912"/>
                      <a:pt x="25294" y="57687"/>
                      <a:pt x="28844" y="59462"/>
                    </a:cubicBezTo>
                    <a:cubicBezTo>
                      <a:pt x="42156" y="65675"/>
                      <a:pt x="56356" y="69225"/>
                      <a:pt x="70112" y="71443"/>
                    </a:cubicBezTo>
                    <a:cubicBezTo>
                      <a:pt x="77212" y="72331"/>
                      <a:pt x="83868" y="73218"/>
                      <a:pt x="90524" y="73662"/>
                    </a:cubicBezTo>
                    <a:cubicBezTo>
                      <a:pt x="94074" y="73662"/>
                      <a:pt x="97180" y="74106"/>
                      <a:pt x="100287" y="74106"/>
                    </a:cubicBezTo>
                    <a:cubicBezTo>
                      <a:pt x="103393" y="74106"/>
                      <a:pt x="106943" y="74106"/>
                      <a:pt x="110049" y="74106"/>
                    </a:cubicBezTo>
                    <a:cubicBezTo>
                      <a:pt x="122918" y="73662"/>
                      <a:pt x="134899" y="71887"/>
                      <a:pt x="145993" y="69668"/>
                    </a:cubicBezTo>
                    <a:cubicBezTo>
                      <a:pt x="157086" y="67006"/>
                      <a:pt x="166849" y="63900"/>
                      <a:pt x="174836" y="59906"/>
                    </a:cubicBezTo>
                    <a:cubicBezTo>
                      <a:pt x="183267" y="55912"/>
                      <a:pt x="189923" y="51475"/>
                      <a:pt x="194361" y="46150"/>
                    </a:cubicBezTo>
                    <a:cubicBezTo>
                      <a:pt x="196580" y="43487"/>
                      <a:pt x="198355" y="41268"/>
                      <a:pt x="199686" y="39050"/>
                    </a:cubicBezTo>
                    <a:cubicBezTo>
                      <a:pt x="201017" y="36831"/>
                      <a:pt x="201905" y="34612"/>
                      <a:pt x="202348" y="32837"/>
                    </a:cubicBezTo>
                    <a:cubicBezTo>
                      <a:pt x="202792" y="31950"/>
                      <a:pt x="202792" y="31062"/>
                      <a:pt x="202792" y="30175"/>
                    </a:cubicBezTo>
                    <a:cubicBezTo>
                      <a:pt x="202792" y="29287"/>
                      <a:pt x="202792" y="28844"/>
                      <a:pt x="202792" y="28400"/>
                    </a:cubicBezTo>
                    <a:cubicBezTo>
                      <a:pt x="202792" y="27512"/>
                      <a:pt x="202792" y="27069"/>
                      <a:pt x="202792" y="27069"/>
                    </a:cubicBezTo>
                    <a:lnTo>
                      <a:pt x="202792" y="27069"/>
                    </a:lnTo>
                    <a:cubicBezTo>
                      <a:pt x="203236" y="26625"/>
                      <a:pt x="203236" y="25737"/>
                      <a:pt x="203236" y="248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6" name="Рисунок 8">
                <a:extLst>
                  <a:ext uri="{FF2B5EF4-FFF2-40B4-BE49-F238E27FC236}">
                    <a16:creationId xmlns:a16="http://schemas.microsoft.com/office/drawing/2014/main" id="{8222C889-0B80-A5E8-B33A-61F0E089BEAA}"/>
                  </a:ext>
                </a:extLst>
              </p:cNvPr>
              <p:cNvSpPr/>
              <p:nvPr/>
            </p:nvSpPr>
            <p:spPr>
              <a:xfrm>
                <a:off x="510139" y="6559678"/>
                <a:ext cx="193917" cy="84660"/>
              </a:xfrm>
              <a:custGeom>
                <a:avLst/>
                <a:gdLst>
                  <a:gd name="connsiteX0" fmla="*/ 193917 w 193917"/>
                  <a:gd name="connsiteY0" fmla="*/ 39493 h 84660"/>
                  <a:gd name="connsiteX1" fmla="*/ 193917 w 193917"/>
                  <a:gd name="connsiteY1" fmla="*/ 37719 h 84660"/>
                  <a:gd name="connsiteX2" fmla="*/ 193473 w 193917"/>
                  <a:gd name="connsiteY2" fmla="*/ 35500 h 84660"/>
                  <a:gd name="connsiteX3" fmla="*/ 193030 w 193917"/>
                  <a:gd name="connsiteY3" fmla="*/ 34169 h 84660"/>
                  <a:gd name="connsiteX4" fmla="*/ 192586 w 193917"/>
                  <a:gd name="connsiteY4" fmla="*/ 32837 h 84660"/>
                  <a:gd name="connsiteX5" fmla="*/ 191698 w 193917"/>
                  <a:gd name="connsiteY5" fmla="*/ 31506 h 84660"/>
                  <a:gd name="connsiteX6" fmla="*/ 190811 w 193917"/>
                  <a:gd name="connsiteY6" fmla="*/ 30175 h 84660"/>
                  <a:gd name="connsiteX7" fmla="*/ 185486 w 193917"/>
                  <a:gd name="connsiteY7" fmla="*/ 23962 h 84660"/>
                  <a:gd name="connsiteX8" fmla="*/ 166405 w 193917"/>
                  <a:gd name="connsiteY8" fmla="*/ 12425 h 84660"/>
                  <a:gd name="connsiteX9" fmla="*/ 138893 w 193917"/>
                  <a:gd name="connsiteY9" fmla="*/ 3994 h 84660"/>
                  <a:gd name="connsiteX10" fmla="*/ 105168 w 193917"/>
                  <a:gd name="connsiteY10" fmla="*/ 0 h 84660"/>
                  <a:gd name="connsiteX11" fmla="*/ 104724 w 193917"/>
                  <a:gd name="connsiteY11" fmla="*/ 0 h 84660"/>
                  <a:gd name="connsiteX12" fmla="*/ 104724 w 193917"/>
                  <a:gd name="connsiteY12" fmla="*/ 444 h 84660"/>
                  <a:gd name="connsiteX13" fmla="*/ 105168 w 193917"/>
                  <a:gd name="connsiteY13" fmla="*/ 444 h 84660"/>
                  <a:gd name="connsiteX14" fmla="*/ 138893 w 193917"/>
                  <a:gd name="connsiteY14" fmla="*/ 4437 h 84660"/>
                  <a:gd name="connsiteX15" fmla="*/ 165961 w 193917"/>
                  <a:gd name="connsiteY15" fmla="*/ 13312 h 84660"/>
                  <a:gd name="connsiteX16" fmla="*/ 184155 w 193917"/>
                  <a:gd name="connsiteY16" fmla="*/ 25294 h 84660"/>
                  <a:gd name="connsiteX17" fmla="*/ 189036 w 193917"/>
                  <a:gd name="connsiteY17" fmla="*/ 31506 h 84660"/>
                  <a:gd name="connsiteX18" fmla="*/ 189923 w 193917"/>
                  <a:gd name="connsiteY18" fmla="*/ 32837 h 84660"/>
                  <a:gd name="connsiteX19" fmla="*/ 190367 w 193917"/>
                  <a:gd name="connsiteY19" fmla="*/ 34169 h 84660"/>
                  <a:gd name="connsiteX20" fmla="*/ 190811 w 193917"/>
                  <a:gd name="connsiteY20" fmla="*/ 35500 h 84660"/>
                  <a:gd name="connsiteX21" fmla="*/ 191255 w 193917"/>
                  <a:gd name="connsiteY21" fmla="*/ 36831 h 84660"/>
                  <a:gd name="connsiteX22" fmla="*/ 191698 w 193917"/>
                  <a:gd name="connsiteY22" fmla="*/ 39050 h 84660"/>
                  <a:gd name="connsiteX23" fmla="*/ 191698 w 193917"/>
                  <a:gd name="connsiteY23" fmla="*/ 40381 h 84660"/>
                  <a:gd name="connsiteX24" fmla="*/ 191698 w 193917"/>
                  <a:gd name="connsiteY24" fmla="*/ 41712 h 84660"/>
                  <a:gd name="connsiteX25" fmla="*/ 191698 w 193917"/>
                  <a:gd name="connsiteY25" fmla="*/ 43043 h 84660"/>
                  <a:gd name="connsiteX26" fmla="*/ 191698 w 193917"/>
                  <a:gd name="connsiteY26" fmla="*/ 44375 h 84660"/>
                  <a:gd name="connsiteX27" fmla="*/ 191255 w 193917"/>
                  <a:gd name="connsiteY27" fmla="*/ 46150 h 84660"/>
                  <a:gd name="connsiteX28" fmla="*/ 190811 w 193917"/>
                  <a:gd name="connsiteY28" fmla="*/ 47481 h 84660"/>
                  <a:gd name="connsiteX29" fmla="*/ 190367 w 193917"/>
                  <a:gd name="connsiteY29" fmla="*/ 48812 h 84660"/>
                  <a:gd name="connsiteX30" fmla="*/ 189923 w 193917"/>
                  <a:gd name="connsiteY30" fmla="*/ 50143 h 84660"/>
                  <a:gd name="connsiteX31" fmla="*/ 189036 w 193917"/>
                  <a:gd name="connsiteY31" fmla="*/ 51475 h 84660"/>
                  <a:gd name="connsiteX32" fmla="*/ 184155 w 193917"/>
                  <a:gd name="connsiteY32" fmla="*/ 57687 h 84660"/>
                  <a:gd name="connsiteX33" fmla="*/ 165961 w 193917"/>
                  <a:gd name="connsiteY33" fmla="*/ 69225 h 84660"/>
                  <a:gd name="connsiteX34" fmla="*/ 138893 w 193917"/>
                  <a:gd name="connsiteY34" fmla="*/ 77212 h 84660"/>
                  <a:gd name="connsiteX35" fmla="*/ 105612 w 193917"/>
                  <a:gd name="connsiteY35" fmla="*/ 81206 h 84660"/>
                  <a:gd name="connsiteX36" fmla="*/ 67893 w 193917"/>
                  <a:gd name="connsiteY36" fmla="*/ 79431 h 84660"/>
                  <a:gd name="connsiteX37" fmla="*/ 29287 w 193917"/>
                  <a:gd name="connsiteY37" fmla="*/ 69225 h 84660"/>
                  <a:gd name="connsiteX38" fmla="*/ 11537 w 193917"/>
                  <a:gd name="connsiteY38" fmla="*/ 58575 h 84660"/>
                  <a:gd name="connsiteX39" fmla="*/ 4881 w 193917"/>
                  <a:gd name="connsiteY39" fmla="*/ 51031 h 84660"/>
                  <a:gd name="connsiteX40" fmla="*/ 2219 w 193917"/>
                  <a:gd name="connsiteY40" fmla="*/ 41712 h 84660"/>
                  <a:gd name="connsiteX41" fmla="*/ 2219 w 193917"/>
                  <a:gd name="connsiteY41" fmla="*/ 39050 h 84660"/>
                  <a:gd name="connsiteX42" fmla="*/ 2662 w 193917"/>
                  <a:gd name="connsiteY42" fmla="*/ 36831 h 84660"/>
                  <a:gd name="connsiteX43" fmla="*/ 4437 w 193917"/>
                  <a:gd name="connsiteY43" fmla="*/ 32394 h 84660"/>
                  <a:gd name="connsiteX44" fmla="*/ 11094 w 193917"/>
                  <a:gd name="connsiteY44" fmla="*/ 24406 h 84660"/>
                  <a:gd name="connsiteX45" fmla="*/ 28400 w 193917"/>
                  <a:gd name="connsiteY45" fmla="*/ 13756 h 84660"/>
                  <a:gd name="connsiteX46" fmla="*/ 67449 w 193917"/>
                  <a:gd name="connsiteY46" fmla="*/ 3106 h 84660"/>
                  <a:gd name="connsiteX47" fmla="*/ 79874 w 193917"/>
                  <a:gd name="connsiteY47" fmla="*/ 1775 h 84660"/>
                  <a:gd name="connsiteX48" fmla="*/ 79874 w 193917"/>
                  <a:gd name="connsiteY48" fmla="*/ 1331 h 84660"/>
                  <a:gd name="connsiteX49" fmla="*/ 67449 w 193917"/>
                  <a:gd name="connsiteY49" fmla="*/ 2662 h 84660"/>
                  <a:gd name="connsiteX50" fmla="*/ 28400 w 193917"/>
                  <a:gd name="connsiteY50" fmla="*/ 12869 h 84660"/>
                  <a:gd name="connsiteX51" fmla="*/ 10206 w 193917"/>
                  <a:gd name="connsiteY51" fmla="*/ 23519 h 84660"/>
                  <a:gd name="connsiteX52" fmla="*/ 3106 w 193917"/>
                  <a:gd name="connsiteY52" fmla="*/ 31506 h 84660"/>
                  <a:gd name="connsiteX53" fmla="*/ 887 w 193917"/>
                  <a:gd name="connsiteY53" fmla="*/ 36387 h 84660"/>
                  <a:gd name="connsiteX54" fmla="*/ 444 w 193917"/>
                  <a:gd name="connsiteY54" fmla="*/ 39050 h 84660"/>
                  <a:gd name="connsiteX55" fmla="*/ 0 w 193917"/>
                  <a:gd name="connsiteY55" fmla="*/ 41712 h 84660"/>
                  <a:gd name="connsiteX56" fmla="*/ 3106 w 193917"/>
                  <a:gd name="connsiteY56" fmla="*/ 52362 h 84660"/>
                  <a:gd name="connsiteX57" fmla="*/ 10206 w 193917"/>
                  <a:gd name="connsiteY57" fmla="*/ 60793 h 84660"/>
                  <a:gd name="connsiteX58" fmla="*/ 27956 w 193917"/>
                  <a:gd name="connsiteY58" fmla="*/ 71887 h 84660"/>
                  <a:gd name="connsiteX59" fmla="*/ 67449 w 193917"/>
                  <a:gd name="connsiteY59" fmla="*/ 82537 h 84660"/>
                  <a:gd name="connsiteX60" fmla="*/ 105612 w 193917"/>
                  <a:gd name="connsiteY60" fmla="*/ 84312 h 84660"/>
                  <a:gd name="connsiteX61" fmla="*/ 139336 w 193917"/>
                  <a:gd name="connsiteY61" fmla="*/ 80318 h 84660"/>
                  <a:gd name="connsiteX62" fmla="*/ 166849 w 193917"/>
                  <a:gd name="connsiteY62" fmla="*/ 71443 h 84660"/>
                  <a:gd name="connsiteX63" fmla="*/ 185486 w 193917"/>
                  <a:gd name="connsiteY63" fmla="*/ 59462 h 84660"/>
                  <a:gd name="connsiteX64" fmla="*/ 190811 w 193917"/>
                  <a:gd name="connsiteY64" fmla="*/ 52806 h 84660"/>
                  <a:gd name="connsiteX65" fmla="*/ 191698 w 193917"/>
                  <a:gd name="connsiteY65" fmla="*/ 51031 h 84660"/>
                  <a:gd name="connsiteX66" fmla="*/ 192586 w 193917"/>
                  <a:gd name="connsiteY66" fmla="*/ 49700 h 84660"/>
                  <a:gd name="connsiteX67" fmla="*/ 193030 w 193917"/>
                  <a:gd name="connsiteY67" fmla="*/ 48368 h 84660"/>
                  <a:gd name="connsiteX68" fmla="*/ 193473 w 193917"/>
                  <a:gd name="connsiteY68" fmla="*/ 47037 h 84660"/>
                  <a:gd name="connsiteX69" fmla="*/ 193917 w 193917"/>
                  <a:gd name="connsiteY69" fmla="*/ 44818 h 84660"/>
                  <a:gd name="connsiteX70" fmla="*/ 193917 w 193917"/>
                  <a:gd name="connsiteY70" fmla="*/ 43043 h 84660"/>
                  <a:gd name="connsiteX71" fmla="*/ 193917 w 193917"/>
                  <a:gd name="connsiteY71" fmla="*/ 41712 h 84660"/>
                  <a:gd name="connsiteX72" fmla="*/ 193917 w 193917"/>
                  <a:gd name="connsiteY72" fmla="*/ 41712 h 84660"/>
                  <a:gd name="connsiteX73" fmla="*/ 193917 w 193917"/>
                  <a:gd name="connsiteY73" fmla="*/ 39493 h 8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93917" h="84660">
                    <a:moveTo>
                      <a:pt x="193917" y="39493"/>
                    </a:moveTo>
                    <a:cubicBezTo>
                      <a:pt x="193917" y="39050"/>
                      <a:pt x="193917" y="38606"/>
                      <a:pt x="193917" y="37719"/>
                    </a:cubicBezTo>
                    <a:cubicBezTo>
                      <a:pt x="193917" y="37275"/>
                      <a:pt x="193473" y="36387"/>
                      <a:pt x="193473" y="35500"/>
                    </a:cubicBezTo>
                    <a:cubicBezTo>
                      <a:pt x="193473" y="35056"/>
                      <a:pt x="193030" y="34612"/>
                      <a:pt x="193030" y="34169"/>
                    </a:cubicBezTo>
                    <a:cubicBezTo>
                      <a:pt x="193030" y="33725"/>
                      <a:pt x="192586" y="33281"/>
                      <a:pt x="192586" y="32837"/>
                    </a:cubicBezTo>
                    <a:cubicBezTo>
                      <a:pt x="192586" y="32394"/>
                      <a:pt x="192142" y="31950"/>
                      <a:pt x="191698" y="31506"/>
                    </a:cubicBezTo>
                    <a:cubicBezTo>
                      <a:pt x="191255" y="31062"/>
                      <a:pt x="191255" y="30619"/>
                      <a:pt x="190811" y="30175"/>
                    </a:cubicBezTo>
                    <a:cubicBezTo>
                      <a:pt x="189480" y="27956"/>
                      <a:pt x="187705" y="25737"/>
                      <a:pt x="185486" y="23962"/>
                    </a:cubicBezTo>
                    <a:cubicBezTo>
                      <a:pt x="181049" y="19525"/>
                      <a:pt x="174392" y="15531"/>
                      <a:pt x="166405" y="12425"/>
                    </a:cubicBezTo>
                    <a:cubicBezTo>
                      <a:pt x="158417" y="8875"/>
                      <a:pt x="149099" y="6212"/>
                      <a:pt x="138893" y="3994"/>
                    </a:cubicBezTo>
                    <a:cubicBezTo>
                      <a:pt x="128686" y="1775"/>
                      <a:pt x="117149" y="444"/>
                      <a:pt x="105168" y="0"/>
                    </a:cubicBezTo>
                    <a:lnTo>
                      <a:pt x="104724" y="0"/>
                    </a:lnTo>
                    <a:lnTo>
                      <a:pt x="104724" y="444"/>
                    </a:lnTo>
                    <a:lnTo>
                      <a:pt x="105168" y="444"/>
                    </a:lnTo>
                    <a:cubicBezTo>
                      <a:pt x="117149" y="887"/>
                      <a:pt x="128686" y="2219"/>
                      <a:pt x="138893" y="4437"/>
                    </a:cubicBezTo>
                    <a:cubicBezTo>
                      <a:pt x="149099" y="6656"/>
                      <a:pt x="158417" y="9762"/>
                      <a:pt x="165961" y="13312"/>
                    </a:cubicBezTo>
                    <a:cubicBezTo>
                      <a:pt x="173505" y="16862"/>
                      <a:pt x="180161" y="20856"/>
                      <a:pt x="184155" y="25294"/>
                    </a:cubicBezTo>
                    <a:cubicBezTo>
                      <a:pt x="186374" y="27512"/>
                      <a:pt x="188148" y="29287"/>
                      <a:pt x="189036" y="31506"/>
                    </a:cubicBezTo>
                    <a:cubicBezTo>
                      <a:pt x="189480" y="31950"/>
                      <a:pt x="189480" y="32394"/>
                      <a:pt x="189923" y="32837"/>
                    </a:cubicBezTo>
                    <a:cubicBezTo>
                      <a:pt x="190367" y="33281"/>
                      <a:pt x="190367" y="33725"/>
                      <a:pt x="190367" y="34169"/>
                    </a:cubicBezTo>
                    <a:cubicBezTo>
                      <a:pt x="190367" y="34612"/>
                      <a:pt x="190811" y="35056"/>
                      <a:pt x="190811" y="35500"/>
                    </a:cubicBezTo>
                    <a:cubicBezTo>
                      <a:pt x="190811" y="35944"/>
                      <a:pt x="191255" y="36387"/>
                      <a:pt x="191255" y="36831"/>
                    </a:cubicBezTo>
                    <a:cubicBezTo>
                      <a:pt x="191698" y="37719"/>
                      <a:pt x="191698" y="38162"/>
                      <a:pt x="191698" y="39050"/>
                    </a:cubicBezTo>
                    <a:cubicBezTo>
                      <a:pt x="191698" y="39493"/>
                      <a:pt x="191698" y="39937"/>
                      <a:pt x="191698" y="40381"/>
                    </a:cubicBezTo>
                    <a:cubicBezTo>
                      <a:pt x="191698" y="40825"/>
                      <a:pt x="191698" y="41268"/>
                      <a:pt x="191698" y="41712"/>
                    </a:cubicBezTo>
                    <a:cubicBezTo>
                      <a:pt x="191698" y="41712"/>
                      <a:pt x="191698" y="42156"/>
                      <a:pt x="191698" y="43043"/>
                    </a:cubicBezTo>
                    <a:cubicBezTo>
                      <a:pt x="191698" y="43487"/>
                      <a:pt x="191698" y="43931"/>
                      <a:pt x="191698" y="44375"/>
                    </a:cubicBezTo>
                    <a:cubicBezTo>
                      <a:pt x="191698" y="44818"/>
                      <a:pt x="191698" y="45706"/>
                      <a:pt x="191255" y="46150"/>
                    </a:cubicBezTo>
                    <a:cubicBezTo>
                      <a:pt x="191255" y="46593"/>
                      <a:pt x="190811" y="47037"/>
                      <a:pt x="190811" y="47481"/>
                    </a:cubicBezTo>
                    <a:cubicBezTo>
                      <a:pt x="190811" y="47925"/>
                      <a:pt x="190367" y="48368"/>
                      <a:pt x="190367" y="48812"/>
                    </a:cubicBezTo>
                    <a:cubicBezTo>
                      <a:pt x="190367" y="49256"/>
                      <a:pt x="189923" y="49700"/>
                      <a:pt x="189923" y="50143"/>
                    </a:cubicBezTo>
                    <a:cubicBezTo>
                      <a:pt x="189480" y="50587"/>
                      <a:pt x="189480" y="51031"/>
                      <a:pt x="189036" y="51475"/>
                    </a:cubicBezTo>
                    <a:cubicBezTo>
                      <a:pt x="187705" y="53250"/>
                      <a:pt x="185930" y="55468"/>
                      <a:pt x="184155" y="57687"/>
                    </a:cubicBezTo>
                    <a:cubicBezTo>
                      <a:pt x="179717" y="61681"/>
                      <a:pt x="173505" y="65675"/>
                      <a:pt x="165961" y="69225"/>
                    </a:cubicBezTo>
                    <a:cubicBezTo>
                      <a:pt x="158417" y="72774"/>
                      <a:pt x="149099" y="75437"/>
                      <a:pt x="138893" y="77212"/>
                    </a:cubicBezTo>
                    <a:cubicBezTo>
                      <a:pt x="128686" y="79431"/>
                      <a:pt x="117593" y="80762"/>
                      <a:pt x="105612" y="81206"/>
                    </a:cubicBezTo>
                    <a:cubicBezTo>
                      <a:pt x="93630" y="81649"/>
                      <a:pt x="81206" y="81206"/>
                      <a:pt x="67893" y="79431"/>
                    </a:cubicBezTo>
                    <a:cubicBezTo>
                      <a:pt x="55025" y="77656"/>
                      <a:pt x="41712" y="74549"/>
                      <a:pt x="29287" y="69225"/>
                    </a:cubicBezTo>
                    <a:cubicBezTo>
                      <a:pt x="23075" y="66562"/>
                      <a:pt x="16862" y="63456"/>
                      <a:pt x="11537" y="58575"/>
                    </a:cubicBezTo>
                    <a:cubicBezTo>
                      <a:pt x="8875" y="56356"/>
                      <a:pt x="6656" y="53693"/>
                      <a:pt x="4881" y="51031"/>
                    </a:cubicBezTo>
                    <a:cubicBezTo>
                      <a:pt x="3106" y="47925"/>
                      <a:pt x="2219" y="44818"/>
                      <a:pt x="2219" y="41712"/>
                    </a:cubicBezTo>
                    <a:cubicBezTo>
                      <a:pt x="2219" y="40825"/>
                      <a:pt x="2219" y="39937"/>
                      <a:pt x="2219" y="39050"/>
                    </a:cubicBezTo>
                    <a:cubicBezTo>
                      <a:pt x="2219" y="38162"/>
                      <a:pt x="2662" y="37275"/>
                      <a:pt x="2662" y="36831"/>
                    </a:cubicBezTo>
                    <a:cubicBezTo>
                      <a:pt x="3106" y="35056"/>
                      <a:pt x="3994" y="33725"/>
                      <a:pt x="4437" y="32394"/>
                    </a:cubicBezTo>
                    <a:cubicBezTo>
                      <a:pt x="6212" y="29287"/>
                      <a:pt x="8431" y="27069"/>
                      <a:pt x="11094" y="24406"/>
                    </a:cubicBezTo>
                    <a:cubicBezTo>
                      <a:pt x="16419" y="19969"/>
                      <a:pt x="22187" y="16419"/>
                      <a:pt x="28400" y="13756"/>
                    </a:cubicBezTo>
                    <a:cubicBezTo>
                      <a:pt x="40825" y="7987"/>
                      <a:pt x="54137" y="5325"/>
                      <a:pt x="67449" y="3106"/>
                    </a:cubicBezTo>
                    <a:cubicBezTo>
                      <a:pt x="71443" y="2662"/>
                      <a:pt x="75881" y="2219"/>
                      <a:pt x="79874" y="1775"/>
                    </a:cubicBezTo>
                    <a:lnTo>
                      <a:pt x="79874" y="1331"/>
                    </a:lnTo>
                    <a:cubicBezTo>
                      <a:pt x="75881" y="1775"/>
                      <a:pt x="71443" y="2219"/>
                      <a:pt x="67449" y="2662"/>
                    </a:cubicBezTo>
                    <a:cubicBezTo>
                      <a:pt x="54581" y="4437"/>
                      <a:pt x="40825" y="7544"/>
                      <a:pt x="28400" y="12869"/>
                    </a:cubicBezTo>
                    <a:cubicBezTo>
                      <a:pt x="22187" y="15531"/>
                      <a:pt x="15975" y="19081"/>
                      <a:pt x="10206" y="23519"/>
                    </a:cubicBezTo>
                    <a:cubicBezTo>
                      <a:pt x="7544" y="25737"/>
                      <a:pt x="4881" y="28400"/>
                      <a:pt x="3106" y="31506"/>
                    </a:cubicBezTo>
                    <a:cubicBezTo>
                      <a:pt x="2219" y="33281"/>
                      <a:pt x="1331" y="34612"/>
                      <a:pt x="887" y="36387"/>
                    </a:cubicBezTo>
                    <a:cubicBezTo>
                      <a:pt x="444" y="37275"/>
                      <a:pt x="444" y="38162"/>
                      <a:pt x="444" y="39050"/>
                    </a:cubicBezTo>
                    <a:cubicBezTo>
                      <a:pt x="444" y="39937"/>
                      <a:pt x="444" y="40825"/>
                      <a:pt x="0" y="41712"/>
                    </a:cubicBezTo>
                    <a:cubicBezTo>
                      <a:pt x="0" y="45262"/>
                      <a:pt x="1331" y="49256"/>
                      <a:pt x="3106" y="52362"/>
                    </a:cubicBezTo>
                    <a:cubicBezTo>
                      <a:pt x="4881" y="55468"/>
                      <a:pt x="7544" y="58131"/>
                      <a:pt x="10206" y="60793"/>
                    </a:cubicBezTo>
                    <a:cubicBezTo>
                      <a:pt x="15531" y="65675"/>
                      <a:pt x="21744" y="69225"/>
                      <a:pt x="27956" y="71887"/>
                    </a:cubicBezTo>
                    <a:cubicBezTo>
                      <a:pt x="40825" y="77656"/>
                      <a:pt x="54137" y="80762"/>
                      <a:pt x="67449" y="82537"/>
                    </a:cubicBezTo>
                    <a:cubicBezTo>
                      <a:pt x="80762" y="84312"/>
                      <a:pt x="93187" y="85199"/>
                      <a:pt x="105612" y="84312"/>
                    </a:cubicBezTo>
                    <a:cubicBezTo>
                      <a:pt x="117593" y="83868"/>
                      <a:pt x="129130" y="82537"/>
                      <a:pt x="139336" y="80318"/>
                    </a:cubicBezTo>
                    <a:cubicBezTo>
                      <a:pt x="149543" y="78099"/>
                      <a:pt x="158861" y="74993"/>
                      <a:pt x="166849" y="71443"/>
                    </a:cubicBezTo>
                    <a:cubicBezTo>
                      <a:pt x="174836" y="67893"/>
                      <a:pt x="181049" y="63900"/>
                      <a:pt x="185486" y="59462"/>
                    </a:cubicBezTo>
                    <a:cubicBezTo>
                      <a:pt x="187705" y="57243"/>
                      <a:pt x="189480" y="55025"/>
                      <a:pt x="190811" y="52806"/>
                    </a:cubicBezTo>
                    <a:cubicBezTo>
                      <a:pt x="191255" y="52362"/>
                      <a:pt x="191255" y="51918"/>
                      <a:pt x="191698" y="51031"/>
                    </a:cubicBezTo>
                    <a:cubicBezTo>
                      <a:pt x="192142" y="50587"/>
                      <a:pt x="192142" y="50143"/>
                      <a:pt x="192586" y="49700"/>
                    </a:cubicBezTo>
                    <a:cubicBezTo>
                      <a:pt x="192586" y="49256"/>
                      <a:pt x="193030" y="48812"/>
                      <a:pt x="193030" y="48368"/>
                    </a:cubicBezTo>
                    <a:cubicBezTo>
                      <a:pt x="193030" y="47925"/>
                      <a:pt x="193473" y="47481"/>
                      <a:pt x="193473" y="47037"/>
                    </a:cubicBezTo>
                    <a:cubicBezTo>
                      <a:pt x="193917" y="46150"/>
                      <a:pt x="193917" y="45262"/>
                      <a:pt x="193917" y="44818"/>
                    </a:cubicBezTo>
                    <a:cubicBezTo>
                      <a:pt x="193917" y="43931"/>
                      <a:pt x="193917" y="43487"/>
                      <a:pt x="193917" y="43043"/>
                    </a:cubicBezTo>
                    <a:cubicBezTo>
                      <a:pt x="193917" y="42156"/>
                      <a:pt x="193917" y="41712"/>
                      <a:pt x="193917" y="41712"/>
                    </a:cubicBezTo>
                    <a:lnTo>
                      <a:pt x="193917" y="41712"/>
                    </a:lnTo>
                    <a:cubicBezTo>
                      <a:pt x="193917" y="40825"/>
                      <a:pt x="193917" y="40381"/>
                      <a:pt x="193917" y="39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7" name="Рисунок 8">
                <a:extLst>
                  <a:ext uri="{FF2B5EF4-FFF2-40B4-BE49-F238E27FC236}">
                    <a16:creationId xmlns:a16="http://schemas.microsoft.com/office/drawing/2014/main" id="{148825E8-9A3A-AB42-6936-596B75AAF96A}"/>
                  </a:ext>
                </a:extLst>
              </p:cNvPr>
              <p:cNvSpPr/>
              <p:nvPr/>
            </p:nvSpPr>
            <p:spPr>
              <a:xfrm>
                <a:off x="585576" y="6474035"/>
                <a:ext cx="31505" cy="107830"/>
              </a:xfrm>
              <a:custGeom>
                <a:avLst/>
                <a:gdLst>
                  <a:gd name="connsiteX0" fmla="*/ 31506 w 31505"/>
                  <a:gd name="connsiteY0" fmla="*/ 0 h 107830"/>
                  <a:gd name="connsiteX1" fmla="*/ 28844 w 31505"/>
                  <a:gd name="connsiteY1" fmla="*/ 887 h 107830"/>
                  <a:gd name="connsiteX2" fmla="*/ 26181 w 31505"/>
                  <a:gd name="connsiteY2" fmla="*/ 1331 h 107830"/>
                  <a:gd name="connsiteX3" fmla="*/ 26181 w 31505"/>
                  <a:gd name="connsiteY3" fmla="*/ 101174 h 107830"/>
                  <a:gd name="connsiteX4" fmla="*/ 15087 w 31505"/>
                  <a:gd name="connsiteY4" fmla="*/ 102949 h 107830"/>
                  <a:gd name="connsiteX5" fmla="*/ 15087 w 31505"/>
                  <a:gd name="connsiteY5" fmla="*/ 102949 h 107830"/>
                  <a:gd name="connsiteX6" fmla="*/ 6212 w 31505"/>
                  <a:gd name="connsiteY6" fmla="*/ 100287 h 107830"/>
                  <a:gd name="connsiteX7" fmla="*/ 5325 w 31505"/>
                  <a:gd name="connsiteY7" fmla="*/ 3550 h 107830"/>
                  <a:gd name="connsiteX8" fmla="*/ 2662 w 31505"/>
                  <a:gd name="connsiteY8" fmla="*/ 3550 h 107830"/>
                  <a:gd name="connsiteX9" fmla="*/ 0 w 31505"/>
                  <a:gd name="connsiteY9" fmla="*/ 3550 h 107830"/>
                  <a:gd name="connsiteX10" fmla="*/ 887 w 31505"/>
                  <a:gd name="connsiteY10" fmla="*/ 100731 h 107830"/>
                  <a:gd name="connsiteX11" fmla="*/ 1331 w 31505"/>
                  <a:gd name="connsiteY11" fmla="*/ 102506 h 107830"/>
                  <a:gd name="connsiteX12" fmla="*/ 15087 w 31505"/>
                  <a:gd name="connsiteY12" fmla="*/ 107831 h 107830"/>
                  <a:gd name="connsiteX13" fmla="*/ 15087 w 31505"/>
                  <a:gd name="connsiteY13" fmla="*/ 107831 h 107830"/>
                  <a:gd name="connsiteX14" fmla="*/ 30175 w 31505"/>
                  <a:gd name="connsiteY14" fmla="*/ 104281 h 107830"/>
                  <a:gd name="connsiteX15" fmla="*/ 31062 w 31505"/>
                  <a:gd name="connsiteY15" fmla="*/ 101618 h 107830"/>
                  <a:gd name="connsiteX16" fmla="*/ 31506 w 31505"/>
                  <a:gd name="connsiteY16" fmla="*/ 0 h 107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505" h="107830">
                    <a:moveTo>
                      <a:pt x="31506" y="0"/>
                    </a:moveTo>
                    <a:cubicBezTo>
                      <a:pt x="30619" y="444"/>
                      <a:pt x="29731" y="444"/>
                      <a:pt x="28844" y="887"/>
                    </a:cubicBezTo>
                    <a:cubicBezTo>
                      <a:pt x="27956" y="1331"/>
                      <a:pt x="27069" y="1331"/>
                      <a:pt x="26181" y="1331"/>
                    </a:cubicBezTo>
                    <a:lnTo>
                      <a:pt x="26181" y="101174"/>
                    </a:lnTo>
                    <a:cubicBezTo>
                      <a:pt x="25737" y="101618"/>
                      <a:pt x="23519" y="102949"/>
                      <a:pt x="15087" y="102949"/>
                    </a:cubicBezTo>
                    <a:lnTo>
                      <a:pt x="15087" y="102949"/>
                    </a:lnTo>
                    <a:cubicBezTo>
                      <a:pt x="8875" y="102949"/>
                      <a:pt x="6212" y="101174"/>
                      <a:pt x="6212" y="100287"/>
                    </a:cubicBezTo>
                    <a:lnTo>
                      <a:pt x="5325" y="3550"/>
                    </a:lnTo>
                    <a:cubicBezTo>
                      <a:pt x="4437" y="3550"/>
                      <a:pt x="3550" y="3550"/>
                      <a:pt x="2662" y="3550"/>
                    </a:cubicBezTo>
                    <a:cubicBezTo>
                      <a:pt x="1775" y="3550"/>
                      <a:pt x="887" y="3550"/>
                      <a:pt x="0" y="3550"/>
                    </a:cubicBezTo>
                    <a:lnTo>
                      <a:pt x="887" y="100731"/>
                    </a:lnTo>
                    <a:cubicBezTo>
                      <a:pt x="887" y="101174"/>
                      <a:pt x="887" y="101618"/>
                      <a:pt x="1331" y="102506"/>
                    </a:cubicBezTo>
                    <a:cubicBezTo>
                      <a:pt x="2219" y="105168"/>
                      <a:pt x="7100" y="107831"/>
                      <a:pt x="15087" y="107831"/>
                    </a:cubicBezTo>
                    <a:lnTo>
                      <a:pt x="15087" y="107831"/>
                    </a:lnTo>
                    <a:cubicBezTo>
                      <a:pt x="23075" y="107831"/>
                      <a:pt x="27956" y="106499"/>
                      <a:pt x="30175" y="104281"/>
                    </a:cubicBezTo>
                    <a:cubicBezTo>
                      <a:pt x="31062" y="102949"/>
                      <a:pt x="31062" y="102062"/>
                      <a:pt x="31062" y="101618"/>
                    </a:cubicBezTo>
                    <a:lnTo>
                      <a:pt x="315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8" name="Рисунок 8">
                <a:extLst>
                  <a:ext uri="{FF2B5EF4-FFF2-40B4-BE49-F238E27FC236}">
                    <a16:creationId xmlns:a16="http://schemas.microsoft.com/office/drawing/2014/main" id="{EF9DAEEE-61D4-C23E-7F31-AAF0A92103FD}"/>
                  </a:ext>
                </a:extLst>
              </p:cNvPr>
              <p:cNvSpPr/>
              <p:nvPr/>
            </p:nvSpPr>
            <p:spPr>
              <a:xfrm>
                <a:off x="608651" y="6478029"/>
                <a:ext cx="4437" cy="89636"/>
              </a:xfrm>
              <a:custGeom>
                <a:avLst/>
                <a:gdLst>
                  <a:gd name="connsiteX0" fmla="*/ 0 w 4437"/>
                  <a:gd name="connsiteY0" fmla="*/ 0 h 89636"/>
                  <a:gd name="connsiteX1" fmla="*/ 0 w 4437"/>
                  <a:gd name="connsiteY1" fmla="*/ 89637 h 89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37" h="89636">
                    <a:moveTo>
                      <a:pt x="0" y="0"/>
                    </a:moveTo>
                    <a:lnTo>
                      <a:pt x="0" y="89637"/>
                    </a:lnTo>
                  </a:path>
                </a:pathLst>
              </a:custGeom>
              <a:ln w="195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9" name="Рисунок 8">
                <a:extLst>
                  <a:ext uri="{FF2B5EF4-FFF2-40B4-BE49-F238E27FC236}">
                    <a16:creationId xmlns:a16="http://schemas.microsoft.com/office/drawing/2014/main" id="{0D464FB5-4DEE-8154-3408-5FD9E972D033}"/>
                  </a:ext>
                </a:extLst>
              </p:cNvPr>
              <p:cNvSpPr/>
              <p:nvPr/>
            </p:nvSpPr>
            <p:spPr>
              <a:xfrm>
                <a:off x="605545" y="6437591"/>
                <a:ext cx="51474" cy="46650"/>
              </a:xfrm>
              <a:custGeom>
                <a:avLst/>
                <a:gdLst>
                  <a:gd name="connsiteX0" fmla="*/ 51475 w 51474"/>
                  <a:gd name="connsiteY0" fmla="*/ 5826 h 46650"/>
                  <a:gd name="connsiteX1" fmla="*/ 50587 w 51474"/>
                  <a:gd name="connsiteY1" fmla="*/ 13813 h 46650"/>
                  <a:gd name="connsiteX2" fmla="*/ 32837 w 51474"/>
                  <a:gd name="connsiteY2" fmla="*/ 44875 h 46650"/>
                  <a:gd name="connsiteX3" fmla="*/ 21744 w 51474"/>
                  <a:gd name="connsiteY3" fmla="*/ 46650 h 46650"/>
                  <a:gd name="connsiteX4" fmla="*/ 0 w 51474"/>
                  <a:gd name="connsiteY4" fmla="*/ 39107 h 46650"/>
                  <a:gd name="connsiteX5" fmla="*/ 14644 w 51474"/>
                  <a:gd name="connsiteY5" fmla="*/ 35557 h 46650"/>
                  <a:gd name="connsiteX6" fmla="*/ 29287 w 51474"/>
                  <a:gd name="connsiteY6" fmla="*/ 35557 h 46650"/>
                  <a:gd name="connsiteX7" fmla="*/ 39493 w 51474"/>
                  <a:gd name="connsiteY7" fmla="*/ 18250 h 46650"/>
                  <a:gd name="connsiteX8" fmla="*/ 40825 w 51474"/>
                  <a:gd name="connsiteY8" fmla="*/ 12038 h 46650"/>
                  <a:gd name="connsiteX9" fmla="*/ 41712 w 51474"/>
                  <a:gd name="connsiteY9" fmla="*/ 4494 h 46650"/>
                  <a:gd name="connsiteX10" fmla="*/ 47037 w 51474"/>
                  <a:gd name="connsiteY10" fmla="*/ 57 h 46650"/>
                  <a:gd name="connsiteX11" fmla="*/ 50143 w 51474"/>
                  <a:gd name="connsiteY11" fmla="*/ 1388 h 46650"/>
                  <a:gd name="connsiteX12" fmla="*/ 51475 w 51474"/>
                  <a:gd name="connsiteY12" fmla="*/ 5826 h 4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474" h="46650">
                    <a:moveTo>
                      <a:pt x="51475" y="5826"/>
                    </a:moveTo>
                    <a:lnTo>
                      <a:pt x="50587" y="13813"/>
                    </a:lnTo>
                    <a:cubicBezTo>
                      <a:pt x="47925" y="26682"/>
                      <a:pt x="43931" y="40882"/>
                      <a:pt x="32837" y="44875"/>
                    </a:cubicBezTo>
                    <a:cubicBezTo>
                      <a:pt x="29287" y="46207"/>
                      <a:pt x="25737" y="46650"/>
                      <a:pt x="21744" y="46650"/>
                    </a:cubicBezTo>
                    <a:cubicBezTo>
                      <a:pt x="14200" y="46650"/>
                      <a:pt x="7100" y="43988"/>
                      <a:pt x="0" y="39107"/>
                    </a:cubicBezTo>
                    <a:cubicBezTo>
                      <a:pt x="5325" y="38219"/>
                      <a:pt x="9762" y="37332"/>
                      <a:pt x="14644" y="35557"/>
                    </a:cubicBezTo>
                    <a:cubicBezTo>
                      <a:pt x="19525" y="37332"/>
                      <a:pt x="24850" y="37332"/>
                      <a:pt x="29287" y="35557"/>
                    </a:cubicBezTo>
                    <a:cubicBezTo>
                      <a:pt x="34168" y="33782"/>
                      <a:pt x="37275" y="26682"/>
                      <a:pt x="39493" y="18250"/>
                    </a:cubicBezTo>
                    <a:cubicBezTo>
                      <a:pt x="39937" y="16032"/>
                      <a:pt x="40381" y="14257"/>
                      <a:pt x="40825" y="12038"/>
                    </a:cubicBezTo>
                    <a:lnTo>
                      <a:pt x="41712" y="4494"/>
                    </a:lnTo>
                    <a:cubicBezTo>
                      <a:pt x="42156" y="1832"/>
                      <a:pt x="44375" y="-387"/>
                      <a:pt x="47037" y="57"/>
                    </a:cubicBezTo>
                    <a:cubicBezTo>
                      <a:pt x="48368" y="57"/>
                      <a:pt x="49256" y="944"/>
                      <a:pt x="50143" y="1388"/>
                    </a:cubicBezTo>
                    <a:cubicBezTo>
                      <a:pt x="51031" y="2719"/>
                      <a:pt x="51475" y="4051"/>
                      <a:pt x="51475" y="5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0" name="Рисунок 8">
                <a:extLst>
                  <a:ext uri="{FF2B5EF4-FFF2-40B4-BE49-F238E27FC236}">
                    <a16:creationId xmlns:a16="http://schemas.microsoft.com/office/drawing/2014/main" id="{E6799B52-C115-9C14-9654-EA8A2FCC5CD6}"/>
                  </a:ext>
                </a:extLst>
              </p:cNvPr>
              <p:cNvGrpSpPr/>
              <p:nvPr/>
            </p:nvGrpSpPr>
            <p:grpSpPr>
              <a:xfrm>
                <a:off x="569601" y="6211337"/>
                <a:ext cx="76768" cy="102505"/>
                <a:chOff x="569601" y="6211337"/>
                <a:chExt cx="76768" cy="102505"/>
              </a:xfrm>
              <a:solidFill>
                <a:srgbClr val="F0C63B"/>
              </a:solidFill>
            </p:grpSpPr>
            <p:sp>
              <p:nvSpPr>
                <p:cNvPr id="61" name="Рисунок 8">
                  <a:extLst>
                    <a:ext uri="{FF2B5EF4-FFF2-40B4-BE49-F238E27FC236}">
                      <a16:creationId xmlns:a16="http://schemas.microsoft.com/office/drawing/2014/main" id="{0903F658-AE06-3353-983F-F3F40D88FC26}"/>
                    </a:ext>
                  </a:extLst>
                </p:cNvPr>
                <p:cNvSpPr/>
                <p:nvPr/>
              </p:nvSpPr>
              <p:spPr>
                <a:xfrm>
                  <a:off x="569601" y="6211337"/>
                  <a:ext cx="30174" cy="81205"/>
                </a:xfrm>
                <a:custGeom>
                  <a:avLst/>
                  <a:gdLst>
                    <a:gd name="connsiteX0" fmla="*/ 1331 w 30174"/>
                    <a:gd name="connsiteY0" fmla="*/ 81206 h 81205"/>
                    <a:gd name="connsiteX1" fmla="*/ 1331 w 30174"/>
                    <a:gd name="connsiteY1" fmla="*/ 81206 h 81205"/>
                    <a:gd name="connsiteX2" fmla="*/ 0 w 30174"/>
                    <a:gd name="connsiteY2" fmla="*/ 79874 h 81205"/>
                    <a:gd name="connsiteX3" fmla="*/ 13312 w 30174"/>
                    <a:gd name="connsiteY3" fmla="*/ 1331 h 81205"/>
                    <a:gd name="connsiteX4" fmla="*/ 14644 w 30174"/>
                    <a:gd name="connsiteY4" fmla="*/ 444 h 81205"/>
                    <a:gd name="connsiteX5" fmla="*/ 28844 w 30174"/>
                    <a:gd name="connsiteY5" fmla="*/ 0 h 81205"/>
                    <a:gd name="connsiteX6" fmla="*/ 30175 w 30174"/>
                    <a:gd name="connsiteY6" fmla="*/ 1331 h 81205"/>
                    <a:gd name="connsiteX7" fmla="*/ 28844 w 30174"/>
                    <a:gd name="connsiteY7" fmla="*/ 2662 h 81205"/>
                    <a:gd name="connsiteX8" fmla="*/ 15975 w 30174"/>
                    <a:gd name="connsiteY8" fmla="*/ 2662 h 81205"/>
                    <a:gd name="connsiteX9" fmla="*/ 2662 w 30174"/>
                    <a:gd name="connsiteY9" fmla="*/ 79874 h 81205"/>
                    <a:gd name="connsiteX10" fmla="*/ 1331 w 30174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74" h="81205">
                      <a:moveTo>
                        <a:pt x="1331" y="81206"/>
                      </a:moveTo>
                      <a:lnTo>
                        <a:pt x="1331" y="81206"/>
                      </a:ln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8844" y="0"/>
                      </a:lnTo>
                      <a:cubicBezTo>
                        <a:pt x="29731" y="0"/>
                        <a:pt x="30175" y="444"/>
                        <a:pt x="30175" y="1331"/>
                      </a:cubicBezTo>
                      <a:cubicBezTo>
                        <a:pt x="30175" y="2219"/>
                        <a:pt x="29731" y="2662"/>
                        <a:pt x="28844" y="2662"/>
                      </a:cubicBezTo>
                      <a:lnTo>
                        <a:pt x="15975" y="2662"/>
                      </a:lnTo>
                      <a:lnTo>
                        <a:pt x="2662" y="79874"/>
                      </a:lnTo>
                      <a:cubicBezTo>
                        <a:pt x="2662" y="80762"/>
                        <a:pt x="2219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2" name="Рисунок 8">
                  <a:extLst>
                    <a:ext uri="{FF2B5EF4-FFF2-40B4-BE49-F238E27FC236}">
                      <a16:creationId xmlns:a16="http://schemas.microsoft.com/office/drawing/2014/main" id="{714AB24B-CAEA-35E8-2A88-1F69D52EEBAB}"/>
                    </a:ext>
                  </a:extLst>
                </p:cNvPr>
                <p:cNvSpPr/>
                <p:nvPr/>
              </p:nvSpPr>
              <p:spPr>
                <a:xfrm>
                  <a:off x="576258" y="6213999"/>
                  <a:ext cx="29731" cy="81205"/>
                </a:xfrm>
                <a:custGeom>
                  <a:avLst/>
                  <a:gdLst>
                    <a:gd name="connsiteX0" fmla="*/ 1331 w 29731"/>
                    <a:gd name="connsiteY0" fmla="*/ 81206 h 81205"/>
                    <a:gd name="connsiteX1" fmla="*/ 1331 w 29731"/>
                    <a:gd name="connsiteY1" fmla="*/ 81206 h 81205"/>
                    <a:gd name="connsiteX2" fmla="*/ 0 w 29731"/>
                    <a:gd name="connsiteY2" fmla="*/ 79874 h 81205"/>
                    <a:gd name="connsiteX3" fmla="*/ 13756 w 29731"/>
                    <a:gd name="connsiteY3" fmla="*/ 1331 h 81205"/>
                    <a:gd name="connsiteX4" fmla="*/ 15087 w 29731"/>
                    <a:gd name="connsiteY4" fmla="*/ 444 h 81205"/>
                    <a:gd name="connsiteX5" fmla="*/ 28400 w 29731"/>
                    <a:gd name="connsiteY5" fmla="*/ 0 h 81205"/>
                    <a:gd name="connsiteX6" fmla="*/ 29731 w 29731"/>
                    <a:gd name="connsiteY6" fmla="*/ 1331 h 81205"/>
                    <a:gd name="connsiteX7" fmla="*/ 28400 w 29731"/>
                    <a:gd name="connsiteY7" fmla="*/ 2662 h 81205"/>
                    <a:gd name="connsiteX8" fmla="*/ 15975 w 29731"/>
                    <a:gd name="connsiteY8" fmla="*/ 3106 h 81205"/>
                    <a:gd name="connsiteX9" fmla="*/ 2662 w 29731"/>
                    <a:gd name="connsiteY9" fmla="*/ 80318 h 81205"/>
                    <a:gd name="connsiteX10" fmla="*/ 1331 w 29731"/>
                    <a:gd name="connsiteY10" fmla="*/ 81206 h 8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205">
                      <a:moveTo>
                        <a:pt x="1331" y="81206"/>
                      </a:moveTo>
                      <a:cubicBezTo>
                        <a:pt x="1331" y="81206"/>
                        <a:pt x="887" y="81206"/>
                        <a:pt x="1331" y="81206"/>
                      </a:cubicBezTo>
                      <a:cubicBezTo>
                        <a:pt x="444" y="81206"/>
                        <a:pt x="0" y="80318"/>
                        <a:pt x="0" y="79874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975" y="3106"/>
                      </a:lnTo>
                      <a:lnTo>
                        <a:pt x="2662" y="80318"/>
                      </a:lnTo>
                      <a:cubicBezTo>
                        <a:pt x="2219" y="80762"/>
                        <a:pt x="1775" y="81206"/>
                        <a:pt x="1331" y="8120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3" name="Рисунок 8">
                  <a:extLst>
                    <a:ext uri="{FF2B5EF4-FFF2-40B4-BE49-F238E27FC236}">
                      <a16:creationId xmlns:a16="http://schemas.microsoft.com/office/drawing/2014/main" id="{8AD8B85C-9A3D-05FD-1858-AEDB48E4EDAE}"/>
                    </a:ext>
                  </a:extLst>
                </p:cNvPr>
                <p:cNvSpPr/>
                <p:nvPr/>
              </p:nvSpPr>
              <p:spPr>
                <a:xfrm>
                  <a:off x="583358" y="6216662"/>
                  <a:ext cx="29731" cy="81649"/>
                </a:xfrm>
                <a:custGeom>
                  <a:avLst/>
                  <a:gdLst>
                    <a:gd name="connsiteX0" fmla="*/ 1331 w 29731"/>
                    <a:gd name="connsiteY0" fmla="*/ 81649 h 81649"/>
                    <a:gd name="connsiteX1" fmla="*/ 1331 w 29731"/>
                    <a:gd name="connsiteY1" fmla="*/ 81649 h 81649"/>
                    <a:gd name="connsiteX2" fmla="*/ 0 w 29731"/>
                    <a:gd name="connsiteY2" fmla="*/ 80318 h 81649"/>
                    <a:gd name="connsiteX3" fmla="*/ 13756 w 29731"/>
                    <a:gd name="connsiteY3" fmla="*/ 1331 h 81649"/>
                    <a:gd name="connsiteX4" fmla="*/ 15087 w 29731"/>
                    <a:gd name="connsiteY4" fmla="*/ 444 h 81649"/>
                    <a:gd name="connsiteX5" fmla="*/ 28400 w 29731"/>
                    <a:gd name="connsiteY5" fmla="*/ 0 h 81649"/>
                    <a:gd name="connsiteX6" fmla="*/ 29731 w 29731"/>
                    <a:gd name="connsiteY6" fmla="*/ 1331 h 81649"/>
                    <a:gd name="connsiteX7" fmla="*/ 28400 w 29731"/>
                    <a:gd name="connsiteY7" fmla="*/ 2219 h 81649"/>
                    <a:gd name="connsiteX8" fmla="*/ 15975 w 29731"/>
                    <a:gd name="connsiteY8" fmla="*/ 2662 h 81649"/>
                    <a:gd name="connsiteX9" fmla="*/ 2662 w 29731"/>
                    <a:gd name="connsiteY9" fmla="*/ 80762 h 81649"/>
                    <a:gd name="connsiteX10" fmla="*/ 1331 w 29731"/>
                    <a:gd name="connsiteY10" fmla="*/ 81649 h 81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1649">
                      <a:moveTo>
                        <a:pt x="1331" y="81649"/>
                      </a:moveTo>
                      <a:cubicBezTo>
                        <a:pt x="887" y="81649"/>
                        <a:pt x="887" y="81649"/>
                        <a:pt x="1331" y="81649"/>
                      </a:cubicBezTo>
                      <a:cubicBezTo>
                        <a:pt x="444" y="81649"/>
                        <a:pt x="0" y="80762"/>
                        <a:pt x="0" y="80318"/>
                      </a:cubicBezTo>
                      <a:lnTo>
                        <a:pt x="13756" y="1331"/>
                      </a:lnTo>
                      <a:cubicBezTo>
                        <a:pt x="13756" y="887"/>
                        <a:pt x="14200" y="444"/>
                        <a:pt x="15087" y="444"/>
                      </a:cubicBezTo>
                      <a:lnTo>
                        <a:pt x="28400" y="0"/>
                      </a:lnTo>
                      <a:cubicBezTo>
                        <a:pt x="29287" y="0"/>
                        <a:pt x="29731" y="444"/>
                        <a:pt x="29731" y="1331"/>
                      </a:cubicBezTo>
                      <a:cubicBezTo>
                        <a:pt x="29731" y="1331"/>
                        <a:pt x="29287" y="2219"/>
                        <a:pt x="28400" y="2219"/>
                      </a:cubicBezTo>
                      <a:lnTo>
                        <a:pt x="15975" y="2662"/>
                      </a:lnTo>
                      <a:lnTo>
                        <a:pt x="2662" y="80762"/>
                      </a:lnTo>
                      <a:cubicBezTo>
                        <a:pt x="2219" y="81206"/>
                        <a:pt x="1775" y="81649"/>
                        <a:pt x="1331" y="8164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4" name="Рисунок 8">
                  <a:extLst>
                    <a:ext uri="{FF2B5EF4-FFF2-40B4-BE49-F238E27FC236}">
                      <a16:creationId xmlns:a16="http://schemas.microsoft.com/office/drawing/2014/main" id="{4BAC4ECE-0ED9-654D-1D1C-6E7DDA3C0FA0}"/>
                    </a:ext>
                  </a:extLst>
                </p:cNvPr>
                <p:cNvSpPr/>
                <p:nvPr/>
              </p:nvSpPr>
              <p:spPr>
                <a:xfrm>
                  <a:off x="590458" y="6218880"/>
                  <a:ext cx="29287" cy="82536"/>
                </a:xfrm>
                <a:custGeom>
                  <a:avLst/>
                  <a:gdLst>
                    <a:gd name="connsiteX0" fmla="*/ 1331 w 29287"/>
                    <a:gd name="connsiteY0" fmla="*/ 82537 h 82536"/>
                    <a:gd name="connsiteX1" fmla="*/ 1331 w 29287"/>
                    <a:gd name="connsiteY1" fmla="*/ 82537 h 82536"/>
                    <a:gd name="connsiteX2" fmla="*/ 0 w 29287"/>
                    <a:gd name="connsiteY2" fmla="*/ 81206 h 82536"/>
                    <a:gd name="connsiteX3" fmla="*/ 13312 w 29287"/>
                    <a:gd name="connsiteY3" fmla="*/ 1331 h 82536"/>
                    <a:gd name="connsiteX4" fmla="*/ 14644 w 29287"/>
                    <a:gd name="connsiteY4" fmla="*/ 444 h 82536"/>
                    <a:gd name="connsiteX5" fmla="*/ 27956 w 29287"/>
                    <a:gd name="connsiteY5" fmla="*/ 0 h 82536"/>
                    <a:gd name="connsiteX6" fmla="*/ 29287 w 29287"/>
                    <a:gd name="connsiteY6" fmla="*/ 1331 h 82536"/>
                    <a:gd name="connsiteX7" fmla="*/ 27956 w 29287"/>
                    <a:gd name="connsiteY7" fmla="*/ 2662 h 82536"/>
                    <a:gd name="connsiteX8" fmla="*/ 15531 w 29287"/>
                    <a:gd name="connsiteY8" fmla="*/ 3106 h 82536"/>
                    <a:gd name="connsiteX9" fmla="*/ 2219 w 29287"/>
                    <a:gd name="connsiteY9" fmla="*/ 81649 h 82536"/>
                    <a:gd name="connsiteX10" fmla="*/ 1331 w 29287"/>
                    <a:gd name="connsiteY10" fmla="*/ 82537 h 8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287" h="82536">
                      <a:moveTo>
                        <a:pt x="1331" y="82537"/>
                      </a:moveTo>
                      <a:cubicBezTo>
                        <a:pt x="1331" y="82537"/>
                        <a:pt x="887" y="82537"/>
                        <a:pt x="1331" y="82537"/>
                      </a:cubicBezTo>
                      <a:cubicBezTo>
                        <a:pt x="444" y="82537"/>
                        <a:pt x="0" y="81649"/>
                        <a:pt x="0" y="81206"/>
                      </a:cubicBezTo>
                      <a:lnTo>
                        <a:pt x="13312" y="1331"/>
                      </a:lnTo>
                      <a:cubicBezTo>
                        <a:pt x="13312" y="887"/>
                        <a:pt x="13756" y="444"/>
                        <a:pt x="14644" y="444"/>
                      </a:cubicBezTo>
                      <a:lnTo>
                        <a:pt x="27956" y="0"/>
                      </a:lnTo>
                      <a:cubicBezTo>
                        <a:pt x="28844" y="0"/>
                        <a:pt x="29287" y="444"/>
                        <a:pt x="29287" y="1331"/>
                      </a:cubicBezTo>
                      <a:cubicBezTo>
                        <a:pt x="29287" y="2219"/>
                        <a:pt x="28844" y="2662"/>
                        <a:pt x="27956" y="2662"/>
                      </a:cubicBezTo>
                      <a:lnTo>
                        <a:pt x="15531" y="3106"/>
                      </a:lnTo>
                      <a:lnTo>
                        <a:pt x="2219" y="81649"/>
                      </a:lnTo>
                      <a:cubicBezTo>
                        <a:pt x="2219" y="82093"/>
                        <a:pt x="1775" y="82537"/>
                        <a:pt x="1331" y="82537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5" name="Рисунок 8">
                  <a:extLst>
                    <a:ext uri="{FF2B5EF4-FFF2-40B4-BE49-F238E27FC236}">
                      <a16:creationId xmlns:a16="http://schemas.microsoft.com/office/drawing/2014/main" id="{51B2D5BF-F6D6-71A0-A60F-1B778E8FACDC}"/>
                    </a:ext>
                  </a:extLst>
                </p:cNvPr>
                <p:cNvSpPr/>
                <p:nvPr/>
              </p:nvSpPr>
              <p:spPr>
                <a:xfrm>
                  <a:off x="597558" y="6221543"/>
                  <a:ext cx="29731" cy="82980"/>
                </a:xfrm>
                <a:custGeom>
                  <a:avLst/>
                  <a:gdLst>
                    <a:gd name="connsiteX0" fmla="*/ 1331 w 29731"/>
                    <a:gd name="connsiteY0" fmla="*/ 82981 h 82980"/>
                    <a:gd name="connsiteX1" fmla="*/ 1331 w 29731"/>
                    <a:gd name="connsiteY1" fmla="*/ 82981 h 82980"/>
                    <a:gd name="connsiteX2" fmla="*/ 0 w 29731"/>
                    <a:gd name="connsiteY2" fmla="*/ 81649 h 82980"/>
                    <a:gd name="connsiteX3" fmla="*/ 12869 w 29731"/>
                    <a:gd name="connsiteY3" fmla="*/ 1331 h 82980"/>
                    <a:gd name="connsiteX4" fmla="*/ 14200 w 29731"/>
                    <a:gd name="connsiteY4" fmla="*/ 444 h 82980"/>
                    <a:gd name="connsiteX5" fmla="*/ 28400 w 29731"/>
                    <a:gd name="connsiteY5" fmla="*/ 0 h 82980"/>
                    <a:gd name="connsiteX6" fmla="*/ 29731 w 29731"/>
                    <a:gd name="connsiteY6" fmla="*/ 1331 h 82980"/>
                    <a:gd name="connsiteX7" fmla="*/ 28400 w 29731"/>
                    <a:gd name="connsiteY7" fmla="*/ 2662 h 82980"/>
                    <a:gd name="connsiteX8" fmla="*/ 15531 w 29731"/>
                    <a:gd name="connsiteY8" fmla="*/ 3106 h 82980"/>
                    <a:gd name="connsiteX9" fmla="*/ 2662 w 29731"/>
                    <a:gd name="connsiteY9" fmla="*/ 82537 h 82980"/>
                    <a:gd name="connsiteX10" fmla="*/ 1331 w 29731"/>
                    <a:gd name="connsiteY10" fmla="*/ 82981 h 82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731" h="82980">
                      <a:moveTo>
                        <a:pt x="1331" y="82981"/>
                      </a:moveTo>
                      <a:cubicBezTo>
                        <a:pt x="1331" y="82981"/>
                        <a:pt x="887" y="82981"/>
                        <a:pt x="1331" y="82981"/>
                      </a:cubicBezTo>
                      <a:cubicBezTo>
                        <a:pt x="444" y="82981"/>
                        <a:pt x="0" y="82093"/>
                        <a:pt x="0" y="81649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8400" y="0"/>
                      </a:lnTo>
                      <a:cubicBezTo>
                        <a:pt x="28844" y="0"/>
                        <a:pt x="29731" y="444"/>
                        <a:pt x="29731" y="1331"/>
                      </a:cubicBezTo>
                      <a:cubicBezTo>
                        <a:pt x="29731" y="2219"/>
                        <a:pt x="29287" y="2662"/>
                        <a:pt x="28400" y="2662"/>
                      </a:cubicBezTo>
                      <a:lnTo>
                        <a:pt x="15531" y="3106"/>
                      </a:lnTo>
                      <a:lnTo>
                        <a:pt x="2662" y="82537"/>
                      </a:lnTo>
                      <a:cubicBezTo>
                        <a:pt x="2219" y="82537"/>
                        <a:pt x="1775" y="82981"/>
                        <a:pt x="1331" y="82981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6" name="Рисунок 8">
                  <a:extLst>
                    <a:ext uri="{FF2B5EF4-FFF2-40B4-BE49-F238E27FC236}">
                      <a16:creationId xmlns:a16="http://schemas.microsoft.com/office/drawing/2014/main" id="{923B27EC-FDB8-0293-35F1-CE44C2375189}"/>
                    </a:ext>
                  </a:extLst>
                </p:cNvPr>
                <p:cNvSpPr/>
                <p:nvPr/>
              </p:nvSpPr>
              <p:spPr>
                <a:xfrm>
                  <a:off x="604214" y="6223762"/>
                  <a:ext cx="28843" cy="83868"/>
                </a:xfrm>
                <a:custGeom>
                  <a:avLst/>
                  <a:gdLst>
                    <a:gd name="connsiteX0" fmla="*/ 1331 w 28843"/>
                    <a:gd name="connsiteY0" fmla="*/ 83868 h 83868"/>
                    <a:gd name="connsiteX1" fmla="*/ 1331 w 28843"/>
                    <a:gd name="connsiteY1" fmla="*/ 83868 h 83868"/>
                    <a:gd name="connsiteX2" fmla="*/ 0 w 28843"/>
                    <a:gd name="connsiteY2" fmla="*/ 82537 h 83868"/>
                    <a:gd name="connsiteX3" fmla="*/ 12869 w 28843"/>
                    <a:gd name="connsiteY3" fmla="*/ 1331 h 83868"/>
                    <a:gd name="connsiteX4" fmla="*/ 14200 w 28843"/>
                    <a:gd name="connsiteY4" fmla="*/ 444 h 83868"/>
                    <a:gd name="connsiteX5" fmla="*/ 27512 w 28843"/>
                    <a:gd name="connsiteY5" fmla="*/ 0 h 83868"/>
                    <a:gd name="connsiteX6" fmla="*/ 28844 w 28843"/>
                    <a:gd name="connsiteY6" fmla="*/ 1331 h 83868"/>
                    <a:gd name="connsiteX7" fmla="*/ 27512 w 28843"/>
                    <a:gd name="connsiteY7" fmla="*/ 2662 h 83868"/>
                    <a:gd name="connsiteX8" fmla="*/ 15087 w 28843"/>
                    <a:gd name="connsiteY8" fmla="*/ 3106 h 83868"/>
                    <a:gd name="connsiteX9" fmla="*/ 2219 w 28843"/>
                    <a:gd name="connsiteY9" fmla="*/ 83424 h 83868"/>
                    <a:gd name="connsiteX10" fmla="*/ 1331 w 28843"/>
                    <a:gd name="connsiteY10" fmla="*/ 83868 h 83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843" h="83868">
                      <a:moveTo>
                        <a:pt x="1331" y="83868"/>
                      </a:moveTo>
                      <a:lnTo>
                        <a:pt x="1331" y="83868"/>
                      </a:lnTo>
                      <a:cubicBezTo>
                        <a:pt x="444" y="83868"/>
                        <a:pt x="0" y="82981"/>
                        <a:pt x="0" y="82537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512" y="0"/>
                      </a:lnTo>
                      <a:cubicBezTo>
                        <a:pt x="28400" y="0"/>
                        <a:pt x="28844" y="444"/>
                        <a:pt x="28844" y="1331"/>
                      </a:cubicBezTo>
                      <a:cubicBezTo>
                        <a:pt x="28844" y="2219"/>
                        <a:pt x="28400" y="2662"/>
                        <a:pt x="27512" y="2662"/>
                      </a:cubicBezTo>
                      <a:lnTo>
                        <a:pt x="15087" y="3106"/>
                      </a:lnTo>
                      <a:lnTo>
                        <a:pt x="2219" y="83424"/>
                      </a:lnTo>
                      <a:cubicBezTo>
                        <a:pt x="2662" y="83424"/>
                        <a:pt x="1775" y="83868"/>
                        <a:pt x="1331" y="83868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7" name="Рисунок 8">
                  <a:extLst>
                    <a:ext uri="{FF2B5EF4-FFF2-40B4-BE49-F238E27FC236}">
                      <a16:creationId xmlns:a16="http://schemas.microsoft.com/office/drawing/2014/main" id="{992883A3-DCD3-785D-1966-8567E6EB82EB}"/>
                    </a:ext>
                  </a:extLst>
                </p:cNvPr>
                <p:cNvSpPr/>
                <p:nvPr/>
              </p:nvSpPr>
              <p:spPr>
                <a:xfrm>
                  <a:off x="611314" y="6225980"/>
                  <a:ext cx="28399" cy="84755"/>
                </a:xfrm>
                <a:custGeom>
                  <a:avLst/>
                  <a:gdLst>
                    <a:gd name="connsiteX0" fmla="*/ 1331 w 28399"/>
                    <a:gd name="connsiteY0" fmla="*/ 84756 h 84755"/>
                    <a:gd name="connsiteX1" fmla="*/ 1331 w 28399"/>
                    <a:gd name="connsiteY1" fmla="*/ 84756 h 84755"/>
                    <a:gd name="connsiteX2" fmla="*/ 0 w 28399"/>
                    <a:gd name="connsiteY2" fmla="*/ 83424 h 84755"/>
                    <a:gd name="connsiteX3" fmla="*/ 12869 w 28399"/>
                    <a:gd name="connsiteY3" fmla="*/ 1331 h 84755"/>
                    <a:gd name="connsiteX4" fmla="*/ 14200 w 28399"/>
                    <a:gd name="connsiteY4" fmla="*/ 444 h 84755"/>
                    <a:gd name="connsiteX5" fmla="*/ 27069 w 28399"/>
                    <a:gd name="connsiteY5" fmla="*/ 0 h 84755"/>
                    <a:gd name="connsiteX6" fmla="*/ 28400 w 28399"/>
                    <a:gd name="connsiteY6" fmla="*/ 1331 h 84755"/>
                    <a:gd name="connsiteX7" fmla="*/ 27069 w 28399"/>
                    <a:gd name="connsiteY7" fmla="*/ 2662 h 84755"/>
                    <a:gd name="connsiteX8" fmla="*/ 15087 w 28399"/>
                    <a:gd name="connsiteY8" fmla="*/ 3106 h 84755"/>
                    <a:gd name="connsiteX9" fmla="*/ 2662 w 28399"/>
                    <a:gd name="connsiteY9" fmla="*/ 84312 h 84755"/>
                    <a:gd name="connsiteX10" fmla="*/ 1331 w 28399"/>
                    <a:gd name="connsiteY10" fmla="*/ 84756 h 84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4755">
                      <a:moveTo>
                        <a:pt x="1331" y="84756"/>
                      </a:moveTo>
                      <a:lnTo>
                        <a:pt x="1331" y="84756"/>
                      </a:lnTo>
                      <a:cubicBezTo>
                        <a:pt x="444" y="84756"/>
                        <a:pt x="0" y="83868"/>
                        <a:pt x="0" y="83424"/>
                      </a:cubicBezTo>
                      <a:lnTo>
                        <a:pt x="12869" y="1331"/>
                      </a:lnTo>
                      <a:cubicBezTo>
                        <a:pt x="12869" y="887"/>
                        <a:pt x="13312" y="444"/>
                        <a:pt x="14200" y="444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087" y="3106"/>
                      </a:lnTo>
                      <a:lnTo>
                        <a:pt x="2662" y="84312"/>
                      </a:lnTo>
                      <a:cubicBezTo>
                        <a:pt x="2662" y="84312"/>
                        <a:pt x="1775" y="84756"/>
                        <a:pt x="1331" y="84756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8" name="Рисунок 8">
                  <a:extLst>
                    <a:ext uri="{FF2B5EF4-FFF2-40B4-BE49-F238E27FC236}">
                      <a16:creationId xmlns:a16="http://schemas.microsoft.com/office/drawing/2014/main" id="{49B1824F-CC30-4871-5B3E-B8C5B43E3942}"/>
                    </a:ext>
                  </a:extLst>
                </p:cNvPr>
                <p:cNvSpPr/>
                <p:nvPr/>
              </p:nvSpPr>
              <p:spPr>
                <a:xfrm>
                  <a:off x="617970" y="6228643"/>
                  <a:ext cx="28399" cy="85199"/>
                </a:xfrm>
                <a:custGeom>
                  <a:avLst/>
                  <a:gdLst>
                    <a:gd name="connsiteX0" fmla="*/ 1331 w 28399"/>
                    <a:gd name="connsiteY0" fmla="*/ 85199 h 85199"/>
                    <a:gd name="connsiteX1" fmla="*/ 1331 w 28399"/>
                    <a:gd name="connsiteY1" fmla="*/ 85199 h 85199"/>
                    <a:gd name="connsiteX2" fmla="*/ 0 w 28399"/>
                    <a:gd name="connsiteY2" fmla="*/ 83868 h 85199"/>
                    <a:gd name="connsiteX3" fmla="*/ 12869 w 28399"/>
                    <a:gd name="connsiteY3" fmla="*/ 887 h 85199"/>
                    <a:gd name="connsiteX4" fmla="*/ 14200 w 28399"/>
                    <a:gd name="connsiteY4" fmla="*/ 0 h 85199"/>
                    <a:gd name="connsiteX5" fmla="*/ 27069 w 28399"/>
                    <a:gd name="connsiteY5" fmla="*/ 0 h 85199"/>
                    <a:gd name="connsiteX6" fmla="*/ 28400 w 28399"/>
                    <a:gd name="connsiteY6" fmla="*/ 1331 h 85199"/>
                    <a:gd name="connsiteX7" fmla="*/ 27069 w 28399"/>
                    <a:gd name="connsiteY7" fmla="*/ 2662 h 85199"/>
                    <a:gd name="connsiteX8" fmla="*/ 15531 w 28399"/>
                    <a:gd name="connsiteY8" fmla="*/ 2662 h 85199"/>
                    <a:gd name="connsiteX9" fmla="*/ 2662 w 28399"/>
                    <a:gd name="connsiteY9" fmla="*/ 84312 h 85199"/>
                    <a:gd name="connsiteX10" fmla="*/ 1331 w 28399"/>
                    <a:gd name="connsiteY10" fmla="*/ 85199 h 85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99" h="85199">
                      <a:moveTo>
                        <a:pt x="1331" y="85199"/>
                      </a:moveTo>
                      <a:lnTo>
                        <a:pt x="1331" y="85199"/>
                      </a:lnTo>
                      <a:cubicBezTo>
                        <a:pt x="444" y="85199"/>
                        <a:pt x="0" y="84312"/>
                        <a:pt x="0" y="83868"/>
                      </a:cubicBezTo>
                      <a:lnTo>
                        <a:pt x="12869" y="887"/>
                      </a:lnTo>
                      <a:cubicBezTo>
                        <a:pt x="12869" y="444"/>
                        <a:pt x="13312" y="0"/>
                        <a:pt x="14200" y="0"/>
                      </a:cubicBezTo>
                      <a:lnTo>
                        <a:pt x="27069" y="0"/>
                      </a:lnTo>
                      <a:cubicBezTo>
                        <a:pt x="27956" y="0"/>
                        <a:pt x="28400" y="444"/>
                        <a:pt x="28400" y="1331"/>
                      </a:cubicBezTo>
                      <a:cubicBezTo>
                        <a:pt x="28400" y="2219"/>
                        <a:pt x="27956" y="2662"/>
                        <a:pt x="27069" y="2662"/>
                      </a:cubicBezTo>
                      <a:lnTo>
                        <a:pt x="15531" y="2662"/>
                      </a:lnTo>
                      <a:lnTo>
                        <a:pt x="2662" y="84312"/>
                      </a:lnTo>
                      <a:cubicBezTo>
                        <a:pt x="2662" y="84756"/>
                        <a:pt x="1775" y="85199"/>
                        <a:pt x="1331" y="85199"/>
                      </a:cubicBezTo>
                      <a:close/>
                    </a:path>
                  </a:pathLst>
                </a:custGeom>
                <a:solidFill>
                  <a:srgbClr val="F0C63B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1" name="Рисунок 8">
                <a:extLst>
                  <a:ext uri="{FF2B5EF4-FFF2-40B4-BE49-F238E27FC236}">
                    <a16:creationId xmlns:a16="http://schemas.microsoft.com/office/drawing/2014/main" id="{0B026B4C-0D8B-9EDA-98B6-CC2DDA04D616}"/>
                  </a:ext>
                </a:extLst>
              </p:cNvPr>
              <p:cNvSpPr/>
              <p:nvPr/>
            </p:nvSpPr>
            <p:spPr>
              <a:xfrm>
                <a:off x="521677" y="6231749"/>
                <a:ext cx="175463" cy="248498"/>
              </a:xfrm>
              <a:custGeom>
                <a:avLst/>
                <a:gdLst>
                  <a:gd name="connsiteX0" fmla="*/ 71443 w 175463"/>
                  <a:gd name="connsiteY0" fmla="*/ 248498 h 248498"/>
                  <a:gd name="connsiteX1" fmla="*/ 0 w 175463"/>
                  <a:gd name="connsiteY1" fmla="*/ 179718 h 248498"/>
                  <a:gd name="connsiteX2" fmla="*/ 0 w 175463"/>
                  <a:gd name="connsiteY2" fmla="*/ 179274 h 248498"/>
                  <a:gd name="connsiteX3" fmla="*/ 444 w 175463"/>
                  <a:gd name="connsiteY3" fmla="*/ 173505 h 248498"/>
                  <a:gd name="connsiteX4" fmla="*/ 8431 w 175463"/>
                  <a:gd name="connsiteY4" fmla="*/ 122030 h 248498"/>
                  <a:gd name="connsiteX5" fmla="*/ 9762 w 175463"/>
                  <a:gd name="connsiteY5" fmla="*/ 120255 h 248498"/>
                  <a:gd name="connsiteX6" fmla="*/ 11981 w 175463"/>
                  <a:gd name="connsiteY6" fmla="*/ 120255 h 248498"/>
                  <a:gd name="connsiteX7" fmla="*/ 85199 w 175463"/>
                  <a:gd name="connsiteY7" fmla="*/ 157974 h 248498"/>
                  <a:gd name="connsiteX8" fmla="*/ 96293 w 175463"/>
                  <a:gd name="connsiteY8" fmla="*/ 154868 h 248498"/>
                  <a:gd name="connsiteX9" fmla="*/ 120699 w 175463"/>
                  <a:gd name="connsiteY9" fmla="*/ 2219 h 248498"/>
                  <a:gd name="connsiteX10" fmla="*/ 123362 w 175463"/>
                  <a:gd name="connsiteY10" fmla="*/ 0 h 248498"/>
                  <a:gd name="connsiteX11" fmla="*/ 173061 w 175463"/>
                  <a:gd name="connsiteY11" fmla="*/ 887 h 248498"/>
                  <a:gd name="connsiteX12" fmla="*/ 174836 w 175463"/>
                  <a:gd name="connsiteY12" fmla="*/ 1775 h 248498"/>
                  <a:gd name="connsiteX13" fmla="*/ 175280 w 175463"/>
                  <a:gd name="connsiteY13" fmla="*/ 3994 h 248498"/>
                  <a:gd name="connsiteX14" fmla="*/ 145549 w 175463"/>
                  <a:gd name="connsiteY14" fmla="*/ 173949 h 248498"/>
                  <a:gd name="connsiteX15" fmla="*/ 144218 w 175463"/>
                  <a:gd name="connsiteY15" fmla="*/ 182380 h 248498"/>
                  <a:gd name="connsiteX16" fmla="*/ 71443 w 175463"/>
                  <a:gd name="connsiteY16" fmla="*/ 248498 h 248498"/>
                  <a:gd name="connsiteX17" fmla="*/ 5325 w 175463"/>
                  <a:gd name="connsiteY17" fmla="*/ 180161 h 248498"/>
                  <a:gd name="connsiteX18" fmla="*/ 71887 w 175463"/>
                  <a:gd name="connsiteY18" fmla="*/ 244061 h 248498"/>
                  <a:gd name="connsiteX19" fmla="*/ 139336 w 175463"/>
                  <a:gd name="connsiteY19" fmla="*/ 181936 h 248498"/>
                  <a:gd name="connsiteX20" fmla="*/ 140668 w 175463"/>
                  <a:gd name="connsiteY20" fmla="*/ 173505 h 248498"/>
                  <a:gd name="connsiteX21" fmla="*/ 169955 w 175463"/>
                  <a:gd name="connsiteY21" fmla="*/ 6656 h 248498"/>
                  <a:gd name="connsiteX22" fmla="*/ 125580 w 175463"/>
                  <a:gd name="connsiteY22" fmla="*/ 5769 h 248498"/>
                  <a:gd name="connsiteX23" fmla="*/ 101618 w 175463"/>
                  <a:gd name="connsiteY23" fmla="*/ 157530 h 248498"/>
                  <a:gd name="connsiteX24" fmla="*/ 100287 w 175463"/>
                  <a:gd name="connsiteY24" fmla="*/ 159305 h 248498"/>
                  <a:gd name="connsiteX25" fmla="*/ 85643 w 175463"/>
                  <a:gd name="connsiteY25" fmla="*/ 163743 h 248498"/>
                  <a:gd name="connsiteX26" fmla="*/ 13312 w 175463"/>
                  <a:gd name="connsiteY26" fmla="*/ 126912 h 248498"/>
                  <a:gd name="connsiteX27" fmla="*/ 5769 w 175463"/>
                  <a:gd name="connsiteY27" fmla="*/ 173949 h 248498"/>
                  <a:gd name="connsiteX28" fmla="*/ 5769 w 175463"/>
                  <a:gd name="connsiteY28" fmla="*/ 173949 h 248498"/>
                  <a:gd name="connsiteX29" fmla="*/ 5325 w 175463"/>
                  <a:gd name="connsiteY29" fmla="*/ 180161 h 248498"/>
                  <a:gd name="connsiteX30" fmla="*/ 85199 w 175463"/>
                  <a:gd name="connsiteY30" fmla="*/ 158861 h 248498"/>
                  <a:gd name="connsiteX31" fmla="*/ 85199 w 175463"/>
                  <a:gd name="connsiteY31" fmla="*/ 158861 h 248498"/>
                  <a:gd name="connsiteX32" fmla="*/ 85199 w 175463"/>
                  <a:gd name="connsiteY32" fmla="*/ 158861 h 24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5463" h="248498">
                    <a:moveTo>
                      <a:pt x="71443" y="248498"/>
                    </a:moveTo>
                    <a:cubicBezTo>
                      <a:pt x="32393" y="248498"/>
                      <a:pt x="1775" y="218767"/>
                      <a:pt x="0" y="179718"/>
                    </a:cubicBezTo>
                    <a:cubicBezTo>
                      <a:pt x="0" y="179718"/>
                      <a:pt x="0" y="179718"/>
                      <a:pt x="0" y="179274"/>
                    </a:cubicBezTo>
                    <a:lnTo>
                      <a:pt x="444" y="173505"/>
                    </a:lnTo>
                    <a:cubicBezTo>
                      <a:pt x="444" y="159305"/>
                      <a:pt x="7987" y="123362"/>
                      <a:pt x="8431" y="122030"/>
                    </a:cubicBezTo>
                    <a:cubicBezTo>
                      <a:pt x="8431" y="121143"/>
                      <a:pt x="9319" y="120699"/>
                      <a:pt x="9762" y="120255"/>
                    </a:cubicBezTo>
                    <a:cubicBezTo>
                      <a:pt x="10650" y="119812"/>
                      <a:pt x="11537" y="119812"/>
                      <a:pt x="11981" y="120255"/>
                    </a:cubicBezTo>
                    <a:cubicBezTo>
                      <a:pt x="37718" y="134455"/>
                      <a:pt x="80318" y="157086"/>
                      <a:pt x="85199" y="157974"/>
                    </a:cubicBezTo>
                    <a:cubicBezTo>
                      <a:pt x="88306" y="157974"/>
                      <a:pt x="93630" y="155755"/>
                      <a:pt x="96293" y="154868"/>
                    </a:cubicBezTo>
                    <a:lnTo>
                      <a:pt x="120699" y="2219"/>
                    </a:lnTo>
                    <a:cubicBezTo>
                      <a:pt x="120699" y="887"/>
                      <a:pt x="122030" y="0"/>
                      <a:pt x="123362" y="0"/>
                    </a:cubicBezTo>
                    <a:lnTo>
                      <a:pt x="173061" y="887"/>
                    </a:lnTo>
                    <a:cubicBezTo>
                      <a:pt x="173949" y="887"/>
                      <a:pt x="174392" y="1331"/>
                      <a:pt x="174836" y="1775"/>
                    </a:cubicBezTo>
                    <a:cubicBezTo>
                      <a:pt x="175280" y="2219"/>
                      <a:pt x="175724" y="3106"/>
                      <a:pt x="175280" y="3994"/>
                    </a:cubicBezTo>
                    <a:lnTo>
                      <a:pt x="145549" y="173949"/>
                    </a:lnTo>
                    <a:lnTo>
                      <a:pt x="144218" y="182380"/>
                    </a:lnTo>
                    <a:cubicBezTo>
                      <a:pt x="136674" y="224536"/>
                      <a:pt x="110049" y="248498"/>
                      <a:pt x="71443" y="248498"/>
                    </a:cubicBezTo>
                    <a:close/>
                    <a:moveTo>
                      <a:pt x="5325" y="180161"/>
                    </a:moveTo>
                    <a:cubicBezTo>
                      <a:pt x="7100" y="216549"/>
                      <a:pt x="35500" y="244061"/>
                      <a:pt x="71887" y="244061"/>
                    </a:cubicBezTo>
                    <a:cubicBezTo>
                      <a:pt x="108274" y="244061"/>
                      <a:pt x="132236" y="221874"/>
                      <a:pt x="139336" y="181936"/>
                    </a:cubicBezTo>
                    <a:lnTo>
                      <a:pt x="140668" y="173505"/>
                    </a:lnTo>
                    <a:lnTo>
                      <a:pt x="169955" y="6656"/>
                    </a:lnTo>
                    <a:lnTo>
                      <a:pt x="125580" y="5769"/>
                    </a:lnTo>
                    <a:lnTo>
                      <a:pt x="101618" y="157530"/>
                    </a:lnTo>
                    <a:cubicBezTo>
                      <a:pt x="101618" y="158418"/>
                      <a:pt x="100730" y="159305"/>
                      <a:pt x="100287" y="159305"/>
                    </a:cubicBezTo>
                    <a:cubicBezTo>
                      <a:pt x="99399" y="159749"/>
                      <a:pt x="90968" y="163743"/>
                      <a:pt x="85643" y="163743"/>
                    </a:cubicBezTo>
                    <a:cubicBezTo>
                      <a:pt x="82093" y="163743"/>
                      <a:pt x="39937" y="141555"/>
                      <a:pt x="13312" y="126912"/>
                    </a:cubicBezTo>
                    <a:cubicBezTo>
                      <a:pt x="10650" y="136674"/>
                      <a:pt x="5769" y="163299"/>
                      <a:pt x="5769" y="173949"/>
                    </a:cubicBezTo>
                    <a:lnTo>
                      <a:pt x="5769" y="173949"/>
                    </a:lnTo>
                    <a:lnTo>
                      <a:pt x="5325" y="180161"/>
                    </a:lnTo>
                    <a:close/>
                    <a:moveTo>
                      <a:pt x="85199" y="158861"/>
                    </a:moveTo>
                    <a:lnTo>
                      <a:pt x="85199" y="158861"/>
                    </a:lnTo>
                    <a:lnTo>
                      <a:pt x="85199" y="158861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2" name="Рисунок 8">
                <a:extLst>
                  <a:ext uri="{FF2B5EF4-FFF2-40B4-BE49-F238E27FC236}">
                    <a16:creationId xmlns:a16="http://schemas.microsoft.com/office/drawing/2014/main" id="{8F9F032E-F571-AF6A-2587-89D42AA40528}"/>
                  </a:ext>
                </a:extLst>
              </p:cNvPr>
              <p:cNvSpPr/>
              <p:nvPr/>
            </p:nvSpPr>
            <p:spPr>
              <a:xfrm>
                <a:off x="647701" y="6338526"/>
                <a:ext cx="20856" cy="115984"/>
              </a:xfrm>
              <a:custGeom>
                <a:avLst/>
                <a:gdLst>
                  <a:gd name="connsiteX0" fmla="*/ 0 w 20856"/>
                  <a:gd name="connsiteY0" fmla="*/ 110659 h 115984"/>
                  <a:gd name="connsiteX1" fmla="*/ 2219 w 20856"/>
                  <a:gd name="connsiteY1" fmla="*/ 84922 h 115984"/>
                  <a:gd name="connsiteX2" fmla="*/ 4881 w 20856"/>
                  <a:gd name="connsiteY2" fmla="*/ 59185 h 115984"/>
                  <a:gd name="connsiteX3" fmla="*/ 7544 w 20856"/>
                  <a:gd name="connsiteY3" fmla="*/ 33447 h 115984"/>
                  <a:gd name="connsiteX4" fmla="*/ 8875 w 20856"/>
                  <a:gd name="connsiteY4" fmla="*/ 20579 h 115984"/>
                  <a:gd name="connsiteX5" fmla="*/ 9762 w 20856"/>
                  <a:gd name="connsiteY5" fmla="*/ 13923 h 115984"/>
                  <a:gd name="connsiteX6" fmla="*/ 10650 w 20856"/>
                  <a:gd name="connsiteY6" fmla="*/ 7710 h 115984"/>
                  <a:gd name="connsiteX7" fmla="*/ 13312 w 20856"/>
                  <a:gd name="connsiteY7" fmla="*/ 12591 h 115984"/>
                  <a:gd name="connsiteX8" fmla="*/ 9762 w 20856"/>
                  <a:gd name="connsiteY8" fmla="*/ 9929 h 115984"/>
                  <a:gd name="connsiteX9" fmla="*/ 6212 w 20856"/>
                  <a:gd name="connsiteY9" fmla="*/ 7266 h 115984"/>
                  <a:gd name="connsiteX10" fmla="*/ 5769 w 20856"/>
                  <a:gd name="connsiteY10" fmla="*/ 1498 h 115984"/>
                  <a:gd name="connsiteX11" fmla="*/ 10206 w 20856"/>
                  <a:gd name="connsiteY11" fmla="*/ 166 h 115984"/>
                  <a:gd name="connsiteX12" fmla="*/ 14200 w 20856"/>
                  <a:gd name="connsiteY12" fmla="*/ 1941 h 115984"/>
                  <a:gd name="connsiteX13" fmla="*/ 18194 w 20856"/>
                  <a:gd name="connsiteY13" fmla="*/ 3716 h 115984"/>
                  <a:gd name="connsiteX14" fmla="*/ 20856 w 20856"/>
                  <a:gd name="connsiteY14" fmla="*/ 8154 h 115984"/>
                  <a:gd name="connsiteX15" fmla="*/ 20856 w 20856"/>
                  <a:gd name="connsiteY15" fmla="*/ 9041 h 115984"/>
                  <a:gd name="connsiteX16" fmla="*/ 20412 w 20856"/>
                  <a:gd name="connsiteY16" fmla="*/ 15698 h 115984"/>
                  <a:gd name="connsiteX17" fmla="*/ 19081 w 20856"/>
                  <a:gd name="connsiteY17" fmla="*/ 22354 h 115984"/>
                  <a:gd name="connsiteX18" fmla="*/ 17750 w 20856"/>
                  <a:gd name="connsiteY18" fmla="*/ 35222 h 115984"/>
                  <a:gd name="connsiteX19" fmla="*/ 14644 w 20856"/>
                  <a:gd name="connsiteY19" fmla="*/ 60960 h 115984"/>
                  <a:gd name="connsiteX20" fmla="*/ 11537 w 20856"/>
                  <a:gd name="connsiteY20" fmla="*/ 86697 h 115984"/>
                  <a:gd name="connsiteX21" fmla="*/ 7987 w 20856"/>
                  <a:gd name="connsiteY21" fmla="*/ 112434 h 115984"/>
                  <a:gd name="connsiteX22" fmla="*/ 3550 w 20856"/>
                  <a:gd name="connsiteY22" fmla="*/ 115984 h 115984"/>
                  <a:gd name="connsiteX23" fmla="*/ 0 w 20856"/>
                  <a:gd name="connsiteY23" fmla="*/ 110659 h 11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856" h="115984">
                    <a:moveTo>
                      <a:pt x="0" y="110659"/>
                    </a:moveTo>
                    <a:cubicBezTo>
                      <a:pt x="887" y="102228"/>
                      <a:pt x="1331" y="93353"/>
                      <a:pt x="2219" y="84922"/>
                    </a:cubicBezTo>
                    <a:lnTo>
                      <a:pt x="4881" y="59185"/>
                    </a:lnTo>
                    <a:cubicBezTo>
                      <a:pt x="5769" y="50754"/>
                      <a:pt x="6656" y="41879"/>
                      <a:pt x="7544" y="33447"/>
                    </a:cubicBezTo>
                    <a:lnTo>
                      <a:pt x="8875" y="20579"/>
                    </a:lnTo>
                    <a:lnTo>
                      <a:pt x="9762" y="13923"/>
                    </a:lnTo>
                    <a:cubicBezTo>
                      <a:pt x="10206" y="11704"/>
                      <a:pt x="10206" y="9485"/>
                      <a:pt x="10650" y="7710"/>
                    </a:cubicBezTo>
                    <a:lnTo>
                      <a:pt x="13312" y="12591"/>
                    </a:lnTo>
                    <a:cubicBezTo>
                      <a:pt x="11981" y="11704"/>
                      <a:pt x="10650" y="10816"/>
                      <a:pt x="9762" y="9929"/>
                    </a:cubicBezTo>
                    <a:cubicBezTo>
                      <a:pt x="8431" y="9041"/>
                      <a:pt x="7544" y="8154"/>
                      <a:pt x="6212" y="7266"/>
                    </a:cubicBezTo>
                    <a:cubicBezTo>
                      <a:pt x="4437" y="5935"/>
                      <a:pt x="4437" y="3273"/>
                      <a:pt x="5769" y="1498"/>
                    </a:cubicBezTo>
                    <a:cubicBezTo>
                      <a:pt x="7100" y="166"/>
                      <a:pt x="8875" y="-277"/>
                      <a:pt x="10206" y="166"/>
                    </a:cubicBezTo>
                    <a:cubicBezTo>
                      <a:pt x="11537" y="610"/>
                      <a:pt x="12869" y="1054"/>
                      <a:pt x="14200" y="1941"/>
                    </a:cubicBezTo>
                    <a:cubicBezTo>
                      <a:pt x="15531" y="2385"/>
                      <a:pt x="16862" y="3273"/>
                      <a:pt x="18194" y="3716"/>
                    </a:cubicBezTo>
                    <a:cubicBezTo>
                      <a:pt x="19969" y="4604"/>
                      <a:pt x="20856" y="6379"/>
                      <a:pt x="20856" y="8154"/>
                    </a:cubicBezTo>
                    <a:lnTo>
                      <a:pt x="20856" y="9041"/>
                    </a:lnTo>
                    <a:cubicBezTo>
                      <a:pt x="20856" y="11260"/>
                      <a:pt x="20412" y="13479"/>
                      <a:pt x="20412" y="15698"/>
                    </a:cubicBezTo>
                    <a:lnTo>
                      <a:pt x="19081" y="22354"/>
                    </a:lnTo>
                    <a:lnTo>
                      <a:pt x="17750" y="35222"/>
                    </a:lnTo>
                    <a:cubicBezTo>
                      <a:pt x="16862" y="43654"/>
                      <a:pt x="15975" y="52529"/>
                      <a:pt x="14644" y="60960"/>
                    </a:cubicBezTo>
                    <a:lnTo>
                      <a:pt x="11537" y="86697"/>
                    </a:lnTo>
                    <a:cubicBezTo>
                      <a:pt x="10206" y="95128"/>
                      <a:pt x="9319" y="104003"/>
                      <a:pt x="7987" y="112434"/>
                    </a:cubicBezTo>
                    <a:cubicBezTo>
                      <a:pt x="7544" y="114653"/>
                      <a:pt x="5769" y="115984"/>
                      <a:pt x="3550" y="115984"/>
                    </a:cubicBezTo>
                    <a:cubicBezTo>
                      <a:pt x="1331" y="114653"/>
                      <a:pt x="0" y="112878"/>
                      <a:pt x="0" y="110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3" name="Рисунок 8">
                <a:extLst>
                  <a:ext uri="{FF2B5EF4-FFF2-40B4-BE49-F238E27FC236}">
                    <a16:creationId xmlns:a16="http://schemas.microsoft.com/office/drawing/2014/main" id="{0694929B-ED03-4855-1B0C-C7ACB417A655}"/>
                  </a:ext>
                </a:extLst>
              </p:cNvPr>
              <p:cNvSpPr/>
              <p:nvPr/>
            </p:nvSpPr>
            <p:spPr>
              <a:xfrm>
                <a:off x="645175" y="6328821"/>
                <a:ext cx="20139" cy="28508"/>
              </a:xfrm>
              <a:custGeom>
                <a:avLst/>
                <a:gdLst>
                  <a:gd name="connsiteX0" fmla="*/ 8739 w 20139"/>
                  <a:gd name="connsiteY0" fmla="*/ 28509 h 28508"/>
                  <a:gd name="connsiteX1" fmla="*/ 7407 w 20139"/>
                  <a:gd name="connsiteY1" fmla="*/ 28509 h 28508"/>
                  <a:gd name="connsiteX2" fmla="*/ 307 w 20139"/>
                  <a:gd name="connsiteY2" fmla="*/ 12534 h 28508"/>
                  <a:gd name="connsiteX3" fmla="*/ 4745 w 20139"/>
                  <a:gd name="connsiteY3" fmla="*/ 3215 h 28508"/>
                  <a:gd name="connsiteX4" fmla="*/ 12732 w 20139"/>
                  <a:gd name="connsiteY4" fmla="*/ 109 h 28508"/>
                  <a:gd name="connsiteX5" fmla="*/ 19832 w 20139"/>
                  <a:gd name="connsiteY5" fmla="*/ 16084 h 28508"/>
                  <a:gd name="connsiteX6" fmla="*/ 19832 w 20139"/>
                  <a:gd name="connsiteY6" fmla="*/ 16084 h 28508"/>
                  <a:gd name="connsiteX7" fmla="*/ 15395 w 20139"/>
                  <a:gd name="connsiteY7" fmla="*/ 25403 h 28508"/>
                  <a:gd name="connsiteX8" fmla="*/ 8739 w 20139"/>
                  <a:gd name="connsiteY8" fmla="*/ 28509 h 28508"/>
                  <a:gd name="connsiteX9" fmla="*/ 11401 w 20139"/>
                  <a:gd name="connsiteY9" fmla="*/ 3215 h 28508"/>
                  <a:gd name="connsiteX10" fmla="*/ 7407 w 20139"/>
                  <a:gd name="connsiteY10" fmla="*/ 5434 h 28508"/>
                  <a:gd name="connsiteX11" fmla="*/ 3857 w 20139"/>
                  <a:gd name="connsiteY11" fmla="*/ 12978 h 28508"/>
                  <a:gd name="connsiteX12" fmla="*/ 8295 w 20139"/>
                  <a:gd name="connsiteY12" fmla="*/ 24959 h 28508"/>
                  <a:gd name="connsiteX13" fmla="*/ 13176 w 20139"/>
                  <a:gd name="connsiteY13" fmla="*/ 22740 h 28508"/>
                  <a:gd name="connsiteX14" fmla="*/ 16726 w 20139"/>
                  <a:gd name="connsiteY14" fmla="*/ 15196 h 28508"/>
                  <a:gd name="connsiteX15" fmla="*/ 12289 w 20139"/>
                  <a:gd name="connsiteY15" fmla="*/ 3215 h 28508"/>
                  <a:gd name="connsiteX16" fmla="*/ 11401 w 20139"/>
                  <a:gd name="connsiteY16" fmla="*/ 3215 h 28508"/>
                  <a:gd name="connsiteX17" fmla="*/ 18057 w 20139"/>
                  <a:gd name="connsiteY17" fmla="*/ 15640 h 28508"/>
                  <a:gd name="connsiteX18" fmla="*/ 18057 w 20139"/>
                  <a:gd name="connsiteY18" fmla="*/ 15640 h 28508"/>
                  <a:gd name="connsiteX19" fmla="*/ 18057 w 20139"/>
                  <a:gd name="connsiteY19" fmla="*/ 15640 h 28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139" h="28508">
                    <a:moveTo>
                      <a:pt x="8739" y="28509"/>
                    </a:moveTo>
                    <a:cubicBezTo>
                      <a:pt x="8295" y="28509"/>
                      <a:pt x="7851" y="28509"/>
                      <a:pt x="7407" y="28509"/>
                    </a:cubicBezTo>
                    <a:cubicBezTo>
                      <a:pt x="2082" y="27621"/>
                      <a:pt x="-1024" y="20521"/>
                      <a:pt x="307" y="12534"/>
                    </a:cubicBezTo>
                    <a:cubicBezTo>
                      <a:pt x="751" y="8984"/>
                      <a:pt x="2526" y="5434"/>
                      <a:pt x="4745" y="3215"/>
                    </a:cubicBezTo>
                    <a:cubicBezTo>
                      <a:pt x="6964" y="553"/>
                      <a:pt x="10070" y="-335"/>
                      <a:pt x="12732" y="109"/>
                    </a:cubicBezTo>
                    <a:cubicBezTo>
                      <a:pt x="18057" y="996"/>
                      <a:pt x="21164" y="8096"/>
                      <a:pt x="19832" y="16084"/>
                    </a:cubicBezTo>
                    <a:lnTo>
                      <a:pt x="19832" y="16084"/>
                    </a:lnTo>
                    <a:cubicBezTo>
                      <a:pt x="19389" y="19634"/>
                      <a:pt x="17614" y="23184"/>
                      <a:pt x="15395" y="25403"/>
                    </a:cubicBezTo>
                    <a:cubicBezTo>
                      <a:pt x="13620" y="27178"/>
                      <a:pt x="11401" y="28509"/>
                      <a:pt x="8739" y="28509"/>
                    </a:cubicBezTo>
                    <a:close/>
                    <a:moveTo>
                      <a:pt x="11401" y="3215"/>
                    </a:moveTo>
                    <a:cubicBezTo>
                      <a:pt x="10070" y="3215"/>
                      <a:pt x="8739" y="4103"/>
                      <a:pt x="7407" y="5434"/>
                    </a:cubicBezTo>
                    <a:cubicBezTo>
                      <a:pt x="5632" y="7209"/>
                      <a:pt x="4301" y="9871"/>
                      <a:pt x="3857" y="12978"/>
                    </a:cubicBezTo>
                    <a:cubicBezTo>
                      <a:pt x="2970" y="18746"/>
                      <a:pt x="4745" y="24515"/>
                      <a:pt x="8295" y="24959"/>
                    </a:cubicBezTo>
                    <a:cubicBezTo>
                      <a:pt x="10070" y="25403"/>
                      <a:pt x="11401" y="24515"/>
                      <a:pt x="13176" y="22740"/>
                    </a:cubicBezTo>
                    <a:cubicBezTo>
                      <a:pt x="14951" y="20965"/>
                      <a:pt x="16282" y="18303"/>
                      <a:pt x="16726" y="15196"/>
                    </a:cubicBezTo>
                    <a:cubicBezTo>
                      <a:pt x="17614" y="9428"/>
                      <a:pt x="15839" y="3659"/>
                      <a:pt x="12289" y="3215"/>
                    </a:cubicBezTo>
                    <a:cubicBezTo>
                      <a:pt x="11845" y="3215"/>
                      <a:pt x="11845" y="3215"/>
                      <a:pt x="11401" y="3215"/>
                    </a:cubicBezTo>
                    <a:close/>
                    <a:moveTo>
                      <a:pt x="18057" y="15640"/>
                    </a:moveTo>
                    <a:lnTo>
                      <a:pt x="18057" y="15640"/>
                    </a:lnTo>
                    <a:lnTo>
                      <a:pt x="18057" y="156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4" name="Рисунок 8">
                <a:extLst>
                  <a:ext uri="{FF2B5EF4-FFF2-40B4-BE49-F238E27FC236}">
                    <a16:creationId xmlns:a16="http://schemas.microsoft.com/office/drawing/2014/main" id="{0B6C594F-ACE5-83CA-4B7C-7375D3A736A1}"/>
                  </a:ext>
                </a:extLst>
              </p:cNvPr>
              <p:cNvSpPr/>
              <p:nvPr/>
            </p:nvSpPr>
            <p:spPr>
              <a:xfrm>
                <a:off x="628620" y="6201453"/>
                <a:ext cx="65230" cy="33401"/>
              </a:xfrm>
              <a:custGeom>
                <a:avLst/>
                <a:gdLst>
                  <a:gd name="connsiteX0" fmla="*/ 62125 w 65230"/>
                  <a:gd name="connsiteY0" fmla="*/ 33402 h 33401"/>
                  <a:gd name="connsiteX1" fmla="*/ 62125 w 65230"/>
                  <a:gd name="connsiteY1" fmla="*/ 33402 h 33401"/>
                  <a:gd name="connsiteX2" fmla="*/ 887 w 65230"/>
                  <a:gd name="connsiteY2" fmla="*/ 11658 h 33401"/>
                  <a:gd name="connsiteX3" fmla="*/ 0 w 65230"/>
                  <a:gd name="connsiteY3" fmla="*/ 10327 h 33401"/>
                  <a:gd name="connsiteX4" fmla="*/ 1331 w 65230"/>
                  <a:gd name="connsiteY4" fmla="*/ 1008 h 33401"/>
                  <a:gd name="connsiteX5" fmla="*/ 2662 w 65230"/>
                  <a:gd name="connsiteY5" fmla="*/ 121 h 33401"/>
                  <a:gd name="connsiteX6" fmla="*/ 16419 w 65230"/>
                  <a:gd name="connsiteY6" fmla="*/ 1452 h 33401"/>
                  <a:gd name="connsiteX7" fmla="*/ 16862 w 65230"/>
                  <a:gd name="connsiteY7" fmla="*/ 1452 h 33401"/>
                  <a:gd name="connsiteX8" fmla="*/ 64343 w 65230"/>
                  <a:gd name="connsiteY8" fmla="*/ 18315 h 33401"/>
                  <a:gd name="connsiteX9" fmla="*/ 65231 w 65230"/>
                  <a:gd name="connsiteY9" fmla="*/ 19646 h 33401"/>
                  <a:gd name="connsiteX10" fmla="*/ 63012 w 65230"/>
                  <a:gd name="connsiteY10" fmla="*/ 32514 h 33401"/>
                  <a:gd name="connsiteX11" fmla="*/ 62125 w 65230"/>
                  <a:gd name="connsiteY11" fmla="*/ 33402 h 33401"/>
                  <a:gd name="connsiteX12" fmla="*/ 62125 w 65230"/>
                  <a:gd name="connsiteY12" fmla="*/ 33402 h 33401"/>
                  <a:gd name="connsiteX13" fmla="*/ 2662 w 65230"/>
                  <a:gd name="connsiteY13" fmla="*/ 9440 h 33401"/>
                  <a:gd name="connsiteX14" fmla="*/ 60793 w 65230"/>
                  <a:gd name="connsiteY14" fmla="*/ 30296 h 33401"/>
                  <a:gd name="connsiteX15" fmla="*/ 62568 w 65230"/>
                  <a:gd name="connsiteY15" fmla="*/ 20090 h 33401"/>
                  <a:gd name="connsiteX16" fmla="*/ 15975 w 65230"/>
                  <a:gd name="connsiteY16" fmla="*/ 3671 h 33401"/>
                  <a:gd name="connsiteX17" fmla="*/ 3550 w 65230"/>
                  <a:gd name="connsiteY17" fmla="*/ 2340 h 33401"/>
                  <a:gd name="connsiteX18" fmla="*/ 2662 w 65230"/>
                  <a:gd name="connsiteY18" fmla="*/ 9440 h 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5230" h="33401">
                    <a:moveTo>
                      <a:pt x="62125" y="33402"/>
                    </a:moveTo>
                    <a:cubicBezTo>
                      <a:pt x="61681" y="33402"/>
                      <a:pt x="61681" y="33402"/>
                      <a:pt x="62125" y="33402"/>
                    </a:cubicBezTo>
                    <a:lnTo>
                      <a:pt x="887" y="11658"/>
                    </a:lnTo>
                    <a:cubicBezTo>
                      <a:pt x="444" y="11658"/>
                      <a:pt x="0" y="10771"/>
                      <a:pt x="0" y="10327"/>
                    </a:cubicBezTo>
                    <a:lnTo>
                      <a:pt x="1331" y="1008"/>
                    </a:lnTo>
                    <a:cubicBezTo>
                      <a:pt x="1331" y="565"/>
                      <a:pt x="2219" y="-323"/>
                      <a:pt x="2662" y="121"/>
                    </a:cubicBezTo>
                    <a:lnTo>
                      <a:pt x="16419" y="1452"/>
                    </a:lnTo>
                    <a:cubicBezTo>
                      <a:pt x="16419" y="1452"/>
                      <a:pt x="16419" y="1452"/>
                      <a:pt x="16862" y="1452"/>
                    </a:cubicBezTo>
                    <a:lnTo>
                      <a:pt x="64343" y="18315"/>
                    </a:lnTo>
                    <a:cubicBezTo>
                      <a:pt x="64787" y="18315"/>
                      <a:pt x="65231" y="19202"/>
                      <a:pt x="65231" y="19646"/>
                    </a:cubicBezTo>
                    <a:lnTo>
                      <a:pt x="63012" y="32514"/>
                    </a:lnTo>
                    <a:cubicBezTo>
                      <a:pt x="63012" y="32958"/>
                      <a:pt x="62568" y="33402"/>
                      <a:pt x="62125" y="33402"/>
                    </a:cubicBezTo>
                    <a:cubicBezTo>
                      <a:pt x="62568" y="33402"/>
                      <a:pt x="62125" y="33402"/>
                      <a:pt x="62125" y="33402"/>
                    </a:cubicBezTo>
                    <a:close/>
                    <a:moveTo>
                      <a:pt x="2662" y="9440"/>
                    </a:moveTo>
                    <a:lnTo>
                      <a:pt x="60793" y="30296"/>
                    </a:lnTo>
                    <a:lnTo>
                      <a:pt x="62568" y="20090"/>
                    </a:lnTo>
                    <a:lnTo>
                      <a:pt x="15975" y="3671"/>
                    </a:lnTo>
                    <a:lnTo>
                      <a:pt x="3550" y="2340"/>
                    </a:lnTo>
                    <a:lnTo>
                      <a:pt x="2662" y="9440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5" name="Рисунок 8">
                <a:extLst>
                  <a:ext uri="{FF2B5EF4-FFF2-40B4-BE49-F238E27FC236}">
                    <a16:creationId xmlns:a16="http://schemas.microsoft.com/office/drawing/2014/main" id="{DE72EDD8-735C-100D-7484-85BD55011E88}"/>
                  </a:ext>
                </a:extLst>
              </p:cNvPr>
              <p:cNvSpPr/>
              <p:nvPr/>
            </p:nvSpPr>
            <p:spPr>
              <a:xfrm>
                <a:off x="628176" y="6201131"/>
                <a:ext cx="50261" cy="28843"/>
              </a:xfrm>
              <a:custGeom>
                <a:avLst/>
                <a:gdLst>
                  <a:gd name="connsiteX0" fmla="*/ 46593 w 50261"/>
                  <a:gd name="connsiteY0" fmla="*/ 28844 h 28843"/>
                  <a:gd name="connsiteX1" fmla="*/ 46593 w 50261"/>
                  <a:gd name="connsiteY1" fmla="*/ 28844 h 28843"/>
                  <a:gd name="connsiteX2" fmla="*/ 1331 w 50261"/>
                  <a:gd name="connsiteY2" fmla="*/ 11981 h 28843"/>
                  <a:gd name="connsiteX3" fmla="*/ 0 w 50261"/>
                  <a:gd name="connsiteY3" fmla="*/ 9762 h 28843"/>
                  <a:gd name="connsiteX4" fmla="*/ 1331 w 50261"/>
                  <a:gd name="connsiteY4" fmla="*/ 1331 h 28843"/>
                  <a:gd name="connsiteX5" fmla="*/ 2219 w 50261"/>
                  <a:gd name="connsiteY5" fmla="*/ 0 h 28843"/>
                  <a:gd name="connsiteX6" fmla="*/ 3994 w 50261"/>
                  <a:gd name="connsiteY6" fmla="*/ 0 h 28843"/>
                  <a:gd name="connsiteX7" fmla="*/ 48812 w 50261"/>
                  <a:gd name="connsiteY7" fmla="*/ 16419 h 28843"/>
                  <a:gd name="connsiteX8" fmla="*/ 50143 w 50261"/>
                  <a:gd name="connsiteY8" fmla="*/ 18637 h 28843"/>
                  <a:gd name="connsiteX9" fmla="*/ 48368 w 50261"/>
                  <a:gd name="connsiteY9" fmla="*/ 27069 h 28843"/>
                  <a:gd name="connsiteX10" fmla="*/ 47481 w 50261"/>
                  <a:gd name="connsiteY10" fmla="*/ 28400 h 28843"/>
                  <a:gd name="connsiteX11" fmla="*/ 46593 w 50261"/>
                  <a:gd name="connsiteY11" fmla="*/ 28844 h 28843"/>
                  <a:gd name="connsiteX12" fmla="*/ 3994 w 50261"/>
                  <a:gd name="connsiteY12" fmla="*/ 9319 h 28843"/>
                  <a:gd name="connsiteX13" fmla="*/ 45262 w 50261"/>
                  <a:gd name="connsiteY13" fmla="*/ 24406 h 28843"/>
                  <a:gd name="connsiteX14" fmla="*/ 46150 w 50261"/>
                  <a:gd name="connsiteY14" fmla="*/ 19969 h 28843"/>
                  <a:gd name="connsiteX15" fmla="*/ 4881 w 50261"/>
                  <a:gd name="connsiteY15" fmla="*/ 4437 h 28843"/>
                  <a:gd name="connsiteX16" fmla="*/ 3994 w 50261"/>
                  <a:gd name="connsiteY16" fmla="*/ 9319 h 28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61" h="28843">
                    <a:moveTo>
                      <a:pt x="46593" y="28844"/>
                    </a:moveTo>
                    <a:lnTo>
                      <a:pt x="46593" y="28844"/>
                    </a:lnTo>
                    <a:lnTo>
                      <a:pt x="1331" y="11981"/>
                    </a:lnTo>
                    <a:cubicBezTo>
                      <a:pt x="444" y="11537"/>
                      <a:pt x="0" y="10650"/>
                      <a:pt x="0" y="9762"/>
                    </a:cubicBezTo>
                    <a:lnTo>
                      <a:pt x="1331" y="1331"/>
                    </a:lnTo>
                    <a:cubicBezTo>
                      <a:pt x="1331" y="887"/>
                      <a:pt x="1775" y="444"/>
                      <a:pt x="2219" y="0"/>
                    </a:cubicBezTo>
                    <a:cubicBezTo>
                      <a:pt x="3106" y="0"/>
                      <a:pt x="3550" y="0"/>
                      <a:pt x="3994" y="0"/>
                    </a:cubicBezTo>
                    <a:lnTo>
                      <a:pt x="48812" y="16419"/>
                    </a:lnTo>
                    <a:cubicBezTo>
                      <a:pt x="49700" y="16862"/>
                      <a:pt x="50587" y="17750"/>
                      <a:pt x="50143" y="18637"/>
                    </a:cubicBezTo>
                    <a:lnTo>
                      <a:pt x="48368" y="27069"/>
                    </a:lnTo>
                    <a:cubicBezTo>
                      <a:pt x="48368" y="27512"/>
                      <a:pt x="47925" y="27956"/>
                      <a:pt x="47481" y="28400"/>
                    </a:cubicBezTo>
                    <a:cubicBezTo>
                      <a:pt x="47481" y="28400"/>
                      <a:pt x="47037" y="28844"/>
                      <a:pt x="46593" y="28844"/>
                    </a:cubicBezTo>
                    <a:close/>
                    <a:moveTo>
                      <a:pt x="3994" y="9319"/>
                    </a:moveTo>
                    <a:lnTo>
                      <a:pt x="45262" y="24406"/>
                    </a:lnTo>
                    <a:lnTo>
                      <a:pt x="46150" y="19969"/>
                    </a:lnTo>
                    <a:lnTo>
                      <a:pt x="4881" y="4437"/>
                    </a:lnTo>
                    <a:lnTo>
                      <a:pt x="3994" y="9319"/>
                    </a:ln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6" name="Рисунок 8">
                <a:extLst>
                  <a:ext uri="{FF2B5EF4-FFF2-40B4-BE49-F238E27FC236}">
                    <a16:creationId xmlns:a16="http://schemas.microsoft.com/office/drawing/2014/main" id="{6E973A21-F51F-B658-0CCE-8C04E28BEFE7}"/>
                  </a:ext>
                </a:extLst>
              </p:cNvPr>
              <p:cNvGrpSpPr/>
              <p:nvPr/>
            </p:nvGrpSpPr>
            <p:grpSpPr>
              <a:xfrm>
                <a:off x="675483" y="6217819"/>
                <a:ext cx="18098" cy="5055"/>
                <a:chOff x="675483" y="6217819"/>
                <a:chExt cx="18098" cy="5055"/>
              </a:xfrm>
              <a:solidFill>
                <a:srgbClr val="FFFFFF"/>
              </a:solidFill>
            </p:grpSpPr>
            <p:sp>
              <p:nvSpPr>
                <p:cNvPr id="59" name="Рисунок 8">
                  <a:extLst>
                    <a:ext uri="{FF2B5EF4-FFF2-40B4-BE49-F238E27FC236}">
                      <a16:creationId xmlns:a16="http://schemas.microsoft.com/office/drawing/2014/main" id="{FEA0A76C-0409-92BC-97C4-D632F5395AB2}"/>
                    </a:ext>
                  </a:extLst>
                </p:cNvPr>
                <p:cNvSpPr/>
                <p:nvPr/>
              </p:nvSpPr>
              <p:spPr>
                <a:xfrm>
                  <a:off x="676544" y="6218880"/>
                  <a:ext cx="15531" cy="2662"/>
                </a:xfrm>
                <a:custGeom>
                  <a:avLst/>
                  <a:gdLst>
                    <a:gd name="connsiteX0" fmla="*/ 0 w 15531"/>
                    <a:gd name="connsiteY0" fmla="*/ 0 h 2662"/>
                    <a:gd name="connsiteX1" fmla="*/ 15531 w 15531"/>
                    <a:gd name="connsiteY1" fmla="*/ 2662 h 2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31" h="2662">
                      <a:moveTo>
                        <a:pt x="0" y="0"/>
                      </a:moveTo>
                      <a:lnTo>
                        <a:pt x="15531" y="2662"/>
                      </a:lnTo>
                    </a:path>
                  </a:pathLst>
                </a:custGeom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0" name="Рисунок 8">
                  <a:extLst>
                    <a:ext uri="{FF2B5EF4-FFF2-40B4-BE49-F238E27FC236}">
                      <a16:creationId xmlns:a16="http://schemas.microsoft.com/office/drawing/2014/main" id="{7650719F-E0E6-58AA-4C02-1F1464FA6C7B}"/>
                    </a:ext>
                  </a:extLst>
                </p:cNvPr>
                <p:cNvSpPr/>
                <p:nvPr/>
              </p:nvSpPr>
              <p:spPr>
                <a:xfrm>
                  <a:off x="675483" y="6217819"/>
                  <a:ext cx="18098" cy="5055"/>
                </a:xfrm>
                <a:custGeom>
                  <a:avLst/>
                  <a:gdLst>
                    <a:gd name="connsiteX0" fmla="*/ 16593 w 18098"/>
                    <a:gd name="connsiteY0" fmla="*/ 5055 h 5055"/>
                    <a:gd name="connsiteX1" fmla="*/ 16593 w 18098"/>
                    <a:gd name="connsiteY1" fmla="*/ 5055 h 5055"/>
                    <a:gd name="connsiteX2" fmla="*/ 1062 w 18098"/>
                    <a:gd name="connsiteY2" fmla="*/ 2393 h 5055"/>
                    <a:gd name="connsiteX3" fmla="*/ 174 w 18098"/>
                    <a:gd name="connsiteY3" fmla="*/ 1062 h 5055"/>
                    <a:gd name="connsiteX4" fmla="*/ 1505 w 18098"/>
                    <a:gd name="connsiteY4" fmla="*/ 174 h 5055"/>
                    <a:gd name="connsiteX5" fmla="*/ 17036 w 18098"/>
                    <a:gd name="connsiteY5" fmla="*/ 2837 h 5055"/>
                    <a:gd name="connsiteX6" fmla="*/ 17924 w 18098"/>
                    <a:gd name="connsiteY6" fmla="*/ 4168 h 5055"/>
                    <a:gd name="connsiteX7" fmla="*/ 16593 w 18098"/>
                    <a:gd name="connsiteY7" fmla="*/ 5055 h 5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98" h="5055">
                      <a:moveTo>
                        <a:pt x="16593" y="5055"/>
                      </a:moveTo>
                      <a:lnTo>
                        <a:pt x="16593" y="5055"/>
                      </a:lnTo>
                      <a:lnTo>
                        <a:pt x="1062" y="2393"/>
                      </a:lnTo>
                      <a:cubicBezTo>
                        <a:pt x="174" y="2393"/>
                        <a:pt x="-270" y="1505"/>
                        <a:pt x="174" y="1062"/>
                      </a:cubicBezTo>
                      <a:cubicBezTo>
                        <a:pt x="174" y="174"/>
                        <a:pt x="1062" y="-270"/>
                        <a:pt x="1505" y="174"/>
                      </a:cubicBezTo>
                      <a:lnTo>
                        <a:pt x="17036" y="2837"/>
                      </a:lnTo>
                      <a:cubicBezTo>
                        <a:pt x="17924" y="2837"/>
                        <a:pt x="18368" y="3724"/>
                        <a:pt x="17924" y="4168"/>
                      </a:cubicBezTo>
                      <a:cubicBezTo>
                        <a:pt x="17480" y="4612"/>
                        <a:pt x="17036" y="5055"/>
                        <a:pt x="16593" y="5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7" name="Рисунок 8">
                <a:extLst>
                  <a:ext uri="{FF2B5EF4-FFF2-40B4-BE49-F238E27FC236}">
                    <a16:creationId xmlns:a16="http://schemas.microsoft.com/office/drawing/2014/main" id="{FCDDE642-B937-59C7-E8E6-F63CC682B908}"/>
                  </a:ext>
                </a:extLst>
              </p:cNvPr>
              <p:cNvSpPr/>
              <p:nvPr/>
            </p:nvSpPr>
            <p:spPr>
              <a:xfrm>
                <a:off x="542089" y="6348898"/>
                <a:ext cx="76768" cy="39937"/>
              </a:xfrm>
              <a:custGeom>
                <a:avLst/>
                <a:gdLst>
                  <a:gd name="connsiteX0" fmla="*/ 75437 w 76768"/>
                  <a:gd name="connsiteY0" fmla="*/ 39937 h 39937"/>
                  <a:gd name="connsiteX1" fmla="*/ 74549 w 76768"/>
                  <a:gd name="connsiteY1" fmla="*/ 39937 h 39937"/>
                  <a:gd name="connsiteX2" fmla="*/ 887 w 76768"/>
                  <a:gd name="connsiteY2" fmla="*/ 3106 h 39937"/>
                  <a:gd name="connsiteX3" fmla="*/ 0 w 76768"/>
                  <a:gd name="connsiteY3" fmla="*/ 887 h 39937"/>
                  <a:gd name="connsiteX4" fmla="*/ 2219 w 76768"/>
                  <a:gd name="connsiteY4" fmla="*/ 0 h 39937"/>
                  <a:gd name="connsiteX5" fmla="*/ 75881 w 76768"/>
                  <a:gd name="connsiteY5" fmla="*/ 36831 h 39937"/>
                  <a:gd name="connsiteX6" fmla="*/ 76768 w 76768"/>
                  <a:gd name="connsiteY6" fmla="*/ 39050 h 39937"/>
                  <a:gd name="connsiteX7" fmla="*/ 75437 w 76768"/>
                  <a:gd name="connsiteY7" fmla="*/ 39937 h 3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768" h="39937">
                    <a:moveTo>
                      <a:pt x="75437" y="39937"/>
                    </a:moveTo>
                    <a:cubicBezTo>
                      <a:pt x="74993" y="39937"/>
                      <a:pt x="74993" y="39937"/>
                      <a:pt x="74549" y="39937"/>
                    </a:cubicBezTo>
                    <a:lnTo>
                      <a:pt x="887" y="3106"/>
                    </a:lnTo>
                    <a:cubicBezTo>
                      <a:pt x="0" y="2662"/>
                      <a:pt x="0" y="1775"/>
                      <a:pt x="0" y="887"/>
                    </a:cubicBezTo>
                    <a:cubicBezTo>
                      <a:pt x="444" y="0"/>
                      <a:pt x="1331" y="0"/>
                      <a:pt x="2219" y="0"/>
                    </a:cubicBezTo>
                    <a:lnTo>
                      <a:pt x="75881" y="36831"/>
                    </a:lnTo>
                    <a:cubicBezTo>
                      <a:pt x="76768" y="37275"/>
                      <a:pt x="76768" y="38162"/>
                      <a:pt x="76768" y="39050"/>
                    </a:cubicBezTo>
                    <a:cubicBezTo>
                      <a:pt x="76324" y="39493"/>
                      <a:pt x="75881" y="39937"/>
                      <a:pt x="75437" y="399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8" name="Рисунок 8">
                <a:extLst>
                  <a:ext uri="{FF2B5EF4-FFF2-40B4-BE49-F238E27FC236}">
                    <a16:creationId xmlns:a16="http://schemas.microsoft.com/office/drawing/2014/main" id="{2B4A3975-6EBF-0420-1D28-DB2BE900894A}"/>
                  </a:ext>
                </a:extLst>
              </p:cNvPr>
              <p:cNvSpPr/>
              <p:nvPr/>
            </p:nvSpPr>
            <p:spPr>
              <a:xfrm>
                <a:off x="597835" y="6396823"/>
                <a:ext cx="25133" cy="81649"/>
              </a:xfrm>
              <a:custGeom>
                <a:avLst/>
                <a:gdLst>
                  <a:gd name="connsiteX0" fmla="*/ 23685 w 25133"/>
                  <a:gd name="connsiteY0" fmla="*/ 81649 h 81649"/>
                  <a:gd name="connsiteX1" fmla="*/ 23685 w 25133"/>
                  <a:gd name="connsiteY1" fmla="*/ 81649 h 81649"/>
                  <a:gd name="connsiteX2" fmla="*/ 166 w 25133"/>
                  <a:gd name="connsiteY2" fmla="*/ 56356 h 81649"/>
                  <a:gd name="connsiteX3" fmla="*/ 6378 w 25133"/>
                  <a:gd name="connsiteY3" fmla="*/ 1331 h 81649"/>
                  <a:gd name="connsiteX4" fmla="*/ 8153 w 25133"/>
                  <a:gd name="connsiteY4" fmla="*/ 0 h 81649"/>
                  <a:gd name="connsiteX5" fmla="*/ 9485 w 25133"/>
                  <a:gd name="connsiteY5" fmla="*/ 1775 h 81649"/>
                  <a:gd name="connsiteX6" fmla="*/ 3272 w 25133"/>
                  <a:gd name="connsiteY6" fmla="*/ 55912 h 81649"/>
                  <a:gd name="connsiteX7" fmla="*/ 23685 w 25133"/>
                  <a:gd name="connsiteY7" fmla="*/ 78099 h 81649"/>
                  <a:gd name="connsiteX8" fmla="*/ 25016 w 25133"/>
                  <a:gd name="connsiteY8" fmla="*/ 79874 h 81649"/>
                  <a:gd name="connsiteX9" fmla="*/ 23685 w 25133"/>
                  <a:gd name="connsiteY9" fmla="*/ 81649 h 8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33" h="81649">
                    <a:moveTo>
                      <a:pt x="23685" y="81649"/>
                    </a:moveTo>
                    <a:cubicBezTo>
                      <a:pt x="23241" y="81649"/>
                      <a:pt x="23241" y="81649"/>
                      <a:pt x="23685" y="81649"/>
                    </a:cubicBezTo>
                    <a:cubicBezTo>
                      <a:pt x="23241" y="81649"/>
                      <a:pt x="2385" y="78543"/>
                      <a:pt x="166" y="56356"/>
                    </a:cubicBezTo>
                    <a:cubicBezTo>
                      <a:pt x="-1165" y="43487"/>
                      <a:pt x="5935" y="3106"/>
                      <a:pt x="6378" y="1331"/>
                    </a:cubicBezTo>
                    <a:cubicBezTo>
                      <a:pt x="6378" y="444"/>
                      <a:pt x="7266" y="0"/>
                      <a:pt x="8153" y="0"/>
                    </a:cubicBezTo>
                    <a:cubicBezTo>
                      <a:pt x="9041" y="0"/>
                      <a:pt x="9485" y="887"/>
                      <a:pt x="9485" y="1775"/>
                    </a:cubicBezTo>
                    <a:cubicBezTo>
                      <a:pt x="9485" y="2219"/>
                      <a:pt x="2385" y="43487"/>
                      <a:pt x="3272" y="55912"/>
                    </a:cubicBezTo>
                    <a:cubicBezTo>
                      <a:pt x="5047" y="75437"/>
                      <a:pt x="22797" y="78099"/>
                      <a:pt x="23685" y="78099"/>
                    </a:cubicBezTo>
                    <a:cubicBezTo>
                      <a:pt x="24572" y="78099"/>
                      <a:pt x="25460" y="78987"/>
                      <a:pt x="25016" y="79874"/>
                    </a:cubicBezTo>
                    <a:cubicBezTo>
                      <a:pt x="25016" y="81206"/>
                      <a:pt x="24128" y="81649"/>
                      <a:pt x="23685" y="816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4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762359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50748</TotalTime>
  <Words>1219</Words>
  <Application>Microsoft Macintosh PowerPoint</Application>
  <PresentationFormat>Экран (16:9)</PresentationFormat>
  <Paragraphs>209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7" baseType="lpstr">
      <vt:lpstr>Arial</vt:lpstr>
      <vt:lpstr>Calibri</vt:lpstr>
      <vt:lpstr>Calibri Light</vt:lpstr>
      <vt:lpstr>PT Sans</vt:lpstr>
      <vt:lpstr>Roboto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</dc:creator>
  <cp:lastModifiedBy>soriel</cp:lastModifiedBy>
  <cp:revision>322</cp:revision>
  <dcterms:created xsi:type="dcterms:W3CDTF">2020-06-30T14:26:29Z</dcterms:created>
  <dcterms:modified xsi:type="dcterms:W3CDTF">2025-05-13T17:25:14Z</dcterms:modified>
</cp:coreProperties>
</file>