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2147377233" r:id="rId2"/>
    <p:sldId id="2147377253" r:id="rId3"/>
    <p:sldId id="752" r:id="rId4"/>
    <p:sldId id="2147377297" r:id="rId5"/>
    <p:sldId id="2147377255" r:id="rId6"/>
    <p:sldId id="2147377256" r:id="rId7"/>
    <p:sldId id="2147377284" r:id="rId8"/>
    <p:sldId id="2147377259" r:id="rId9"/>
    <p:sldId id="2147377221" r:id="rId10"/>
    <p:sldId id="2147377258" r:id="rId11"/>
    <p:sldId id="2147377247" r:id="rId12"/>
    <p:sldId id="2147377260" r:id="rId13"/>
    <p:sldId id="2147377272" r:id="rId14"/>
    <p:sldId id="2147377285" r:id="rId15"/>
    <p:sldId id="2147377277" r:id="rId16"/>
    <p:sldId id="2147377286" r:id="rId17"/>
    <p:sldId id="2147377273" r:id="rId18"/>
    <p:sldId id="2147377288" r:id="rId19"/>
    <p:sldId id="2147377290" r:id="rId20"/>
    <p:sldId id="2147377270" r:id="rId21"/>
    <p:sldId id="2147377276" r:id="rId22"/>
    <p:sldId id="2147377291" r:id="rId23"/>
    <p:sldId id="2147377271" r:id="rId24"/>
    <p:sldId id="2147377234" r:id="rId25"/>
    <p:sldId id="2147377236" r:id="rId26"/>
    <p:sldId id="2147377292" r:id="rId27"/>
    <p:sldId id="2147377293" r:id="rId28"/>
    <p:sldId id="2147377294" r:id="rId29"/>
    <p:sldId id="2147377287" r:id="rId30"/>
    <p:sldId id="2147377295" r:id="rId31"/>
    <p:sldId id="2147377227" r:id="rId32"/>
    <p:sldId id="2147377241" r:id="rId33"/>
    <p:sldId id="2147377263" r:id="rId34"/>
    <p:sldId id="2147377296" r:id="rId35"/>
    <p:sldId id="2147377282" r:id="rId36"/>
    <p:sldId id="2147377264" r:id="rId37"/>
    <p:sldId id="2147377265" r:id="rId38"/>
  </p:sldIdLst>
  <p:sldSz cx="19799300" cy="11160125"/>
  <p:notesSz cx="6858000" cy="9144000"/>
  <p:embeddedFontLst>
    <p:embeddedFont>
      <p:font typeface="Tinkoff Sans" panose="02000506050000020004" pitchFamily="2" charset="0"/>
      <p:regular r:id="rId41"/>
      <p:bold r:id="rId42"/>
    </p:embeddedFont>
    <p:embeddedFont>
      <p:font typeface="Tinkoff Sans Medium" panose="02000506050000020004" pitchFamily="2" charset="0"/>
      <p:regular r:id="rId43"/>
    </p:embeddedFont>
    <p:embeddedFont>
      <p:font typeface="TINKOFFSANS-MEDIUM" panose="02000506050000020004" pitchFamily="2" charset="0"/>
      <p:regular r:id="rId44"/>
    </p:embeddedFont>
  </p:embeddedFontLst>
  <p:defaultTextStyle>
    <a:defPPr marL="0" marR="0" indent="0" algn="l" defTabSz="90006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3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002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3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nkoff Sans"/>
        <a:ea typeface="Tinkoff Sans"/>
        <a:cs typeface="Tinkoff Sans"/>
        <a:sym typeface="Tinkoff Sans"/>
      </a:defRPr>
    </a:lvl1pPr>
    <a:lvl2pPr marL="0" marR="0" indent="450029" algn="l" defTabSz="45002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3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nkoff Sans"/>
        <a:ea typeface="Tinkoff Sans"/>
        <a:cs typeface="Tinkoff Sans"/>
        <a:sym typeface="Tinkoff Sans"/>
      </a:defRPr>
    </a:lvl2pPr>
    <a:lvl3pPr marL="0" marR="0" indent="900060" algn="l" defTabSz="45002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3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nkoff Sans"/>
        <a:ea typeface="Tinkoff Sans"/>
        <a:cs typeface="Tinkoff Sans"/>
        <a:sym typeface="Tinkoff Sans"/>
      </a:defRPr>
    </a:lvl3pPr>
    <a:lvl4pPr marL="0" marR="0" indent="1350086" algn="l" defTabSz="45002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3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nkoff Sans"/>
        <a:ea typeface="Tinkoff Sans"/>
        <a:cs typeface="Tinkoff Sans"/>
        <a:sym typeface="Tinkoff Sans"/>
      </a:defRPr>
    </a:lvl4pPr>
    <a:lvl5pPr marL="0" marR="0" indent="1800120" algn="l" defTabSz="45002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3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nkoff Sans"/>
        <a:ea typeface="Tinkoff Sans"/>
        <a:cs typeface="Tinkoff Sans"/>
        <a:sym typeface="Tinkoff Sans"/>
      </a:defRPr>
    </a:lvl5pPr>
    <a:lvl6pPr marL="0" marR="0" indent="2250146" algn="l" defTabSz="45002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3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nkoff Sans"/>
        <a:ea typeface="Tinkoff Sans"/>
        <a:cs typeface="Tinkoff Sans"/>
        <a:sym typeface="Tinkoff Sans"/>
      </a:defRPr>
    </a:lvl6pPr>
    <a:lvl7pPr marL="0" marR="0" indent="2700177" algn="l" defTabSz="45002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3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nkoff Sans"/>
        <a:ea typeface="Tinkoff Sans"/>
        <a:cs typeface="Tinkoff Sans"/>
        <a:sym typeface="Tinkoff Sans"/>
      </a:defRPr>
    </a:lvl7pPr>
    <a:lvl8pPr marL="0" marR="0" indent="3150206" algn="l" defTabSz="45002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3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nkoff Sans"/>
        <a:ea typeface="Tinkoff Sans"/>
        <a:cs typeface="Tinkoff Sans"/>
        <a:sym typeface="Tinkoff Sans"/>
      </a:defRPr>
    </a:lvl8pPr>
    <a:lvl9pPr marL="0" marR="0" indent="3600237" algn="l" defTabSz="45002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3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nkoff Sans"/>
        <a:ea typeface="Tinkoff Sans"/>
        <a:cs typeface="Tinkoff Sans"/>
        <a:sym typeface="Tinkoff Sans"/>
      </a:defRPr>
    </a:lvl9pPr>
  </p:defaultTextStyle>
  <p:extLst>
    <p:ext uri="{521415D9-36F7-43E2-AB2F-B90AF26B5E84}">
      <p14:sectionLst xmlns:p14="http://schemas.microsoft.com/office/powerpoint/2010/main">
        <p14:section name="Вступление" id="{0E16339E-237F-0148-B0B0-4DDEDCDA4132}">
          <p14:sldIdLst>
            <p14:sldId id="2147377233"/>
            <p14:sldId id="2147377253"/>
            <p14:sldId id="752"/>
            <p14:sldId id="2147377297"/>
          </p14:sldIdLst>
        </p14:section>
        <p14:section name="Начало и проблематика" id="{07D5B45B-91E0-F646-ABCB-ECA5F8125206}">
          <p14:sldIdLst>
            <p14:sldId id="2147377255"/>
            <p14:sldId id="2147377256"/>
            <p14:sldId id="2147377284"/>
            <p14:sldId id="2147377259"/>
            <p14:sldId id="2147377221"/>
            <p14:sldId id="2147377258"/>
            <p14:sldId id="2147377247"/>
            <p14:sldId id="2147377260"/>
            <p14:sldId id="2147377272"/>
          </p14:sldIdLst>
        </p14:section>
        <p14:section name="Развитие продукта" id="{D2E5182A-14F4-5643-B615-24EF2F093F26}">
          <p14:sldIdLst>
            <p14:sldId id="2147377285"/>
            <p14:sldId id="2147377277"/>
            <p14:sldId id="2147377286"/>
            <p14:sldId id="2147377273"/>
            <p14:sldId id="2147377288"/>
            <p14:sldId id="2147377290"/>
            <p14:sldId id="2147377270"/>
            <p14:sldId id="2147377276"/>
            <p14:sldId id="2147377291"/>
            <p14:sldId id="2147377271"/>
            <p14:sldId id="2147377234"/>
            <p14:sldId id="2147377236"/>
            <p14:sldId id="2147377292"/>
            <p14:sldId id="2147377293"/>
            <p14:sldId id="2147377294"/>
            <p14:sldId id="2147377287"/>
            <p14:sldId id="2147377295"/>
            <p14:sldId id="2147377227"/>
            <p14:sldId id="2147377241"/>
          </p14:sldIdLst>
        </p14:section>
        <p14:section name="Итоги" id="{B7AE64D8-A39A-0A4B-938F-FFF44D215EFA}">
          <p14:sldIdLst>
            <p14:sldId id="2147377263"/>
            <p14:sldId id="2147377296"/>
            <p14:sldId id="2147377282"/>
            <p14:sldId id="2147377264"/>
            <p14:sldId id="2147377265"/>
          </p14:sldIdLst>
        </p14:section>
        <p14:section name="Доп." id="{51DFFC75-6FF6-AC47-AAB9-9EBF00776929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MOU" lastIdx="2" clrIdx="0">
    <p:extLst>
      <p:ext uri="{19B8F6BF-5375-455C-9EA6-DF929625EA0E}">
        <p15:presenceInfo xmlns:p15="http://schemas.microsoft.com/office/powerpoint/2012/main" userId="Microsoft Office User" providerId="None"/>
      </p:ext>
    </p:extLst>
  </p:cmAuthor>
  <p:cmAuthor id="2" name="Andrey Ivanov" initials="AI" lastIdx="13" clrIdx="1">
    <p:extLst>
      <p:ext uri="{19B8F6BF-5375-455C-9EA6-DF929625EA0E}">
        <p15:presenceInfo xmlns:p15="http://schemas.microsoft.com/office/powerpoint/2012/main" userId="Andrey Ivanov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F1F3"/>
    <a:srgbClr val="ADD2D5"/>
    <a:srgbClr val="BACEEA"/>
    <a:srgbClr val="D8E5F4"/>
    <a:srgbClr val="DCECFE"/>
    <a:srgbClr val="B6CEF0"/>
    <a:srgbClr val="FFEE96"/>
    <a:srgbClr val="B3C5DF"/>
    <a:srgbClr val="77A2A5"/>
    <a:srgbClr val="E0E1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Tinkoff Sans"/>
          <a:ea typeface="Tinkoff Sans"/>
          <a:cs typeface="Tinkoff San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EEACB"/>
          </a:solidFill>
        </a:fill>
      </a:tcStyle>
    </a:wholeTbl>
    <a:band2H>
      <a:tcTxStyle/>
      <a:tcStyle>
        <a:tcBdr/>
        <a:fill>
          <a:solidFill>
            <a:srgbClr val="FEF5E7"/>
          </a:solidFill>
        </a:fill>
      </a:tcStyle>
    </a:band2H>
    <a:firstCol>
      <a:tcTxStyle b="on" i="off">
        <a:font>
          <a:latin typeface="Tinkoff Sans"/>
          <a:ea typeface="Tinkoff Sans"/>
          <a:cs typeface="Tinkoff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inkoff Sans"/>
          <a:ea typeface="Tinkoff Sans"/>
          <a:cs typeface="Tinkoff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Tinkoff Sans"/>
          <a:ea typeface="Tinkoff Sans"/>
          <a:cs typeface="Tinkoff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Tinkoff Sans"/>
          <a:ea typeface="Tinkoff Sans"/>
          <a:cs typeface="Tinkoff San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0D0"/>
          </a:solidFill>
        </a:fill>
      </a:tcStyle>
    </a:wholeTbl>
    <a:band2H>
      <a:tcTxStyle/>
      <a:tcStyle>
        <a:tcBdr/>
        <a:fill>
          <a:solidFill>
            <a:srgbClr val="E9E9E9"/>
          </a:solidFill>
        </a:fill>
      </a:tcStyle>
    </a:band2H>
    <a:firstCol>
      <a:tcTxStyle b="on" i="off">
        <a:font>
          <a:latin typeface="Tinkoff Sans"/>
          <a:ea typeface="Tinkoff Sans"/>
          <a:cs typeface="Tinkoff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Tinkoff Sans"/>
          <a:ea typeface="Tinkoff Sans"/>
          <a:cs typeface="Tinkoff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Tinkoff Sans"/>
          <a:ea typeface="Tinkoff Sans"/>
          <a:cs typeface="Tinkoff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Tinkoff Sans"/>
          <a:ea typeface="Tinkoff Sans"/>
          <a:cs typeface="Tinkoff San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CCFF"/>
          </a:solidFill>
        </a:fill>
      </a:tcStyle>
    </a:wholeTbl>
    <a:band2H>
      <a:tcTxStyle/>
      <a:tcStyle>
        <a:tcBdr/>
        <a:fill>
          <a:solidFill>
            <a:srgbClr val="EAE7FF"/>
          </a:solidFill>
        </a:fill>
      </a:tcStyle>
    </a:band2H>
    <a:firstCol>
      <a:tcTxStyle b="on" i="off">
        <a:font>
          <a:latin typeface="Tinkoff Sans"/>
          <a:ea typeface="Tinkoff Sans"/>
          <a:cs typeface="Tinkoff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Tinkoff Sans"/>
          <a:ea typeface="Tinkoff Sans"/>
          <a:cs typeface="Tinkoff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Tinkoff Sans"/>
          <a:ea typeface="Tinkoff Sans"/>
          <a:cs typeface="Tinkoff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Tinkoff Sans"/>
          <a:ea typeface="Tinkoff Sans"/>
          <a:cs typeface="Tinkoff San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2">
              <a:lumOff val="3235"/>
            </a:scheme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Tinkoff Sans"/>
          <a:ea typeface="Tinkoff Sans"/>
          <a:cs typeface="Tinkoff San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inkoff Sans"/>
          <a:ea typeface="Tinkoff Sans"/>
          <a:cs typeface="Tinkoff San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Tinkoff Sans"/>
          <a:ea typeface="Tinkoff Sans"/>
          <a:cs typeface="Tinkoff San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Tinkoff Sans"/>
          <a:ea typeface="Tinkoff Sans"/>
          <a:cs typeface="Tinkoff San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chemeClr val="accent2">
              <a:lumOff val="3235"/>
            </a:schemeClr>
          </a:solidFill>
        </a:fill>
      </a:tcStyle>
    </a:band2H>
    <a:firstCol>
      <a:tcTxStyle b="on" i="off">
        <a:font>
          <a:latin typeface="Tinkoff Sans"/>
          <a:ea typeface="Tinkoff Sans"/>
          <a:cs typeface="Tinkoff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Tinkoff Sans"/>
          <a:ea typeface="Tinkoff Sans"/>
          <a:cs typeface="Tinkoff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Tinkoff Sans"/>
          <a:ea typeface="Tinkoff Sans"/>
          <a:cs typeface="Tinkoff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Tinkoff Sans"/>
          <a:ea typeface="Tinkoff Sans"/>
          <a:cs typeface="Tinkoff San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Tinkoff Sans"/>
          <a:ea typeface="Tinkoff Sans"/>
          <a:cs typeface="Tinkoff San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>
          <a:latin typeface="Tinkoff Sans"/>
          <a:ea typeface="Tinkoff Sans"/>
          <a:cs typeface="Tinkoff San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Tinkoff Sans"/>
          <a:ea typeface="Tinkoff Sans"/>
          <a:cs typeface="Tinkoff San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11"/>
    <p:restoredTop sz="87350"/>
  </p:normalViewPr>
  <p:slideViewPr>
    <p:cSldViewPr snapToGrid="0" snapToObjects="1" showGuides="1">
      <p:cViewPr varScale="1">
        <p:scale>
          <a:sx n="70" d="100"/>
          <a:sy n="70" d="100"/>
        </p:scale>
        <p:origin x="1320" y="184"/>
      </p:cViewPr>
      <p:guideLst/>
    </p:cSldViewPr>
  </p:slideViewPr>
  <p:outlineViewPr>
    <p:cViewPr>
      <p:scale>
        <a:sx n="33" d="100"/>
        <a:sy n="33" d="100"/>
      </p:scale>
      <p:origin x="0" y="-3620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99" d="100"/>
          <a:sy n="99" d="100"/>
        </p:scale>
        <p:origin x="4272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583D989E-EF15-6F48-AA4B-731FAEF1185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C4CF683-EEF1-4645-87EB-D55DCC49532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B206CE-BBC7-5648-9AD8-918B797FE8E8}" type="datetimeFigureOut">
              <a:rPr lang="ru-RU" smtClean="0"/>
              <a:t>12.05.2025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89581FD-2C33-5D4D-8228-B60CABE32AF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B57F81C-FF75-FE4D-AA1C-3BDE570DF5A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EE2138-0C2A-DB4B-942A-F7E05EC66FC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371690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Shape 861"/>
          <p:cNvSpPr>
            <a:spLocks noGrp="1" noRot="1" noChangeAspect="1"/>
          </p:cNvSpPr>
          <p:nvPr>
            <p:ph type="sldImg"/>
          </p:nvPr>
        </p:nvSpPr>
        <p:spPr>
          <a:xfrm>
            <a:off x="387350" y="685800"/>
            <a:ext cx="6083300" cy="34290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sp>
        <p:nvSpPr>
          <p:cNvPr id="862" name="Shape 86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latinLnBrk="0">
      <a:defRPr sz="1378" b="0" i="0">
        <a:solidFill>
          <a:schemeClr val="tx1"/>
        </a:solidFill>
        <a:latin typeface="Tinkoff Sans" panose="02000506050000020004" pitchFamily="2" charset="0"/>
        <a:ea typeface="+mj-ea"/>
        <a:cs typeface="+mj-cs"/>
        <a:sym typeface="Calibri"/>
      </a:defRPr>
    </a:lvl1pPr>
    <a:lvl2pPr indent="225015" latinLnBrk="0">
      <a:defRPr sz="1181">
        <a:latin typeface="+mj-lt"/>
        <a:ea typeface="+mj-ea"/>
        <a:cs typeface="+mj-cs"/>
        <a:sym typeface="Calibri"/>
      </a:defRPr>
    </a:lvl2pPr>
    <a:lvl3pPr indent="450029" latinLnBrk="0">
      <a:defRPr sz="1181">
        <a:latin typeface="+mj-lt"/>
        <a:ea typeface="+mj-ea"/>
        <a:cs typeface="+mj-cs"/>
        <a:sym typeface="Calibri"/>
      </a:defRPr>
    </a:lvl3pPr>
    <a:lvl4pPr indent="675045" latinLnBrk="0">
      <a:defRPr sz="1181">
        <a:latin typeface="+mj-lt"/>
        <a:ea typeface="+mj-ea"/>
        <a:cs typeface="+mj-cs"/>
        <a:sym typeface="Calibri"/>
      </a:defRPr>
    </a:lvl4pPr>
    <a:lvl5pPr indent="900060" latinLnBrk="0">
      <a:defRPr sz="1181">
        <a:latin typeface="+mj-lt"/>
        <a:ea typeface="+mj-ea"/>
        <a:cs typeface="+mj-cs"/>
        <a:sym typeface="Calibri"/>
      </a:defRPr>
    </a:lvl5pPr>
    <a:lvl6pPr indent="1125075" latinLnBrk="0">
      <a:defRPr sz="1181">
        <a:latin typeface="+mj-lt"/>
        <a:ea typeface="+mj-ea"/>
        <a:cs typeface="+mj-cs"/>
        <a:sym typeface="Calibri"/>
      </a:defRPr>
    </a:lvl6pPr>
    <a:lvl7pPr indent="1350086" latinLnBrk="0">
      <a:defRPr sz="1181">
        <a:latin typeface="+mj-lt"/>
        <a:ea typeface="+mj-ea"/>
        <a:cs typeface="+mj-cs"/>
        <a:sym typeface="Calibri"/>
      </a:defRPr>
    </a:lvl7pPr>
    <a:lvl8pPr indent="1575102" latinLnBrk="0">
      <a:defRPr sz="1181">
        <a:latin typeface="+mj-lt"/>
        <a:ea typeface="+mj-ea"/>
        <a:cs typeface="+mj-cs"/>
        <a:sym typeface="Calibri"/>
      </a:defRPr>
    </a:lvl8pPr>
    <a:lvl9pPr indent="1800120" latinLnBrk="0">
      <a:defRPr sz="1181">
        <a:latin typeface="+mj-lt"/>
        <a:ea typeface="+mj-ea"/>
        <a:cs typeface="+mj-cs"/>
        <a:sym typeface="Calibri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Рассказывает: Андрей</a:t>
            </a:r>
          </a:p>
        </p:txBody>
      </p:sp>
    </p:spTree>
    <p:extLst>
      <p:ext uri="{BB962C8B-B14F-4D97-AF65-F5344CB8AC3E}">
        <p14:creationId xmlns:p14="http://schemas.microsoft.com/office/powerpoint/2010/main" val="36227831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7350" y="685800"/>
            <a:ext cx="60833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Рассказывает: Игорь</a:t>
            </a:r>
          </a:p>
        </p:txBody>
      </p:sp>
    </p:spTree>
    <p:extLst>
      <p:ext uri="{BB962C8B-B14F-4D97-AF65-F5344CB8AC3E}">
        <p14:creationId xmlns:p14="http://schemas.microsoft.com/office/powerpoint/2010/main" val="29786440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7350" y="685800"/>
            <a:ext cx="60833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 Рассказывает: Игорь</a:t>
            </a:r>
          </a:p>
        </p:txBody>
      </p:sp>
    </p:spTree>
    <p:extLst>
      <p:ext uri="{BB962C8B-B14F-4D97-AF65-F5344CB8AC3E}">
        <p14:creationId xmlns:p14="http://schemas.microsoft.com/office/powerpoint/2010/main" val="14263124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7350" y="685800"/>
            <a:ext cx="60833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 Рассказывает: Игорь</a:t>
            </a:r>
          </a:p>
        </p:txBody>
      </p:sp>
    </p:spTree>
    <p:extLst>
      <p:ext uri="{BB962C8B-B14F-4D97-AF65-F5344CB8AC3E}">
        <p14:creationId xmlns:p14="http://schemas.microsoft.com/office/powerpoint/2010/main" val="24387142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Рассказывает: Игорь</a:t>
            </a:r>
          </a:p>
        </p:txBody>
      </p:sp>
    </p:spTree>
    <p:extLst>
      <p:ext uri="{BB962C8B-B14F-4D97-AF65-F5344CB8AC3E}">
        <p14:creationId xmlns:p14="http://schemas.microsoft.com/office/powerpoint/2010/main" val="28819534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Рассказывает: Андрей</a:t>
            </a:r>
          </a:p>
        </p:txBody>
      </p:sp>
    </p:spTree>
    <p:extLst>
      <p:ext uri="{BB962C8B-B14F-4D97-AF65-F5344CB8AC3E}">
        <p14:creationId xmlns:p14="http://schemas.microsoft.com/office/powerpoint/2010/main" val="22309499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 Рассказывает: Андрей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10621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Рассказывает: Андрей</a:t>
            </a:r>
          </a:p>
        </p:txBody>
      </p:sp>
    </p:spTree>
    <p:extLst>
      <p:ext uri="{BB962C8B-B14F-4D97-AF65-F5344CB8AC3E}">
        <p14:creationId xmlns:p14="http://schemas.microsoft.com/office/powerpoint/2010/main" val="40375610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 Рассказывает: Андрей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27494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Рассказывает: Игорь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90188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 Рассказывает: Игорь</a:t>
            </a:r>
          </a:p>
          <a:p>
            <a:endParaRPr lang="en-US" dirty="0"/>
          </a:p>
          <a:p>
            <a:r>
              <a:rPr lang="en-US" dirty="0"/>
              <a:t>edit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02777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Рассказывает: Андрей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16483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Рассказывает: Андрей</a:t>
            </a:r>
          </a:p>
        </p:txBody>
      </p:sp>
    </p:spTree>
    <p:extLst>
      <p:ext uri="{BB962C8B-B14F-4D97-AF65-F5344CB8AC3E}">
        <p14:creationId xmlns:p14="http://schemas.microsoft.com/office/powerpoint/2010/main" val="35983630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 Рассказывает: Андрей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74782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Рассказывает: Игорь</a:t>
            </a:r>
          </a:p>
          <a:p>
            <a:endParaRPr lang="ru-RU" dirty="0"/>
          </a:p>
          <a:p>
            <a:r>
              <a:rPr lang="en-US" dirty="0"/>
              <a:t>Edit</a:t>
            </a:r>
          </a:p>
          <a:p>
            <a:endParaRPr lang="en-US" dirty="0"/>
          </a:p>
          <a:p>
            <a:r>
              <a:rPr lang="ru-RU" dirty="0" err="1"/>
              <a:t>Передалать</a:t>
            </a:r>
            <a:r>
              <a:rPr lang="ru-RU" dirty="0"/>
              <a:t> на русский язык</a:t>
            </a:r>
          </a:p>
        </p:txBody>
      </p:sp>
    </p:spTree>
    <p:extLst>
      <p:ext uri="{BB962C8B-B14F-4D97-AF65-F5344CB8AC3E}">
        <p14:creationId xmlns:p14="http://schemas.microsoft.com/office/powerpoint/2010/main" val="8057237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Рассказывает: Андрей</a:t>
            </a:r>
          </a:p>
        </p:txBody>
      </p:sp>
    </p:spTree>
    <p:extLst>
      <p:ext uri="{BB962C8B-B14F-4D97-AF65-F5344CB8AC3E}">
        <p14:creationId xmlns:p14="http://schemas.microsoft.com/office/powerpoint/2010/main" val="337677781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Рассказывает: Андрей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425251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Рассказывает: Андрей</a:t>
            </a:r>
          </a:p>
        </p:txBody>
      </p:sp>
    </p:spTree>
    <p:extLst>
      <p:ext uri="{BB962C8B-B14F-4D97-AF65-F5344CB8AC3E}">
        <p14:creationId xmlns:p14="http://schemas.microsoft.com/office/powerpoint/2010/main" val="32045175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Рассказывает: Игорь</a:t>
            </a:r>
          </a:p>
        </p:txBody>
      </p:sp>
    </p:spTree>
    <p:extLst>
      <p:ext uri="{BB962C8B-B14F-4D97-AF65-F5344CB8AC3E}">
        <p14:creationId xmlns:p14="http://schemas.microsoft.com/office/powerpoint/2010/main" val="21491414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Рассказывает: Игорь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000039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Рассказывает: Игорь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76930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Рассказывает: Игорь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78435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Рассказывает: Андрей</a:t>
            </a:r>
          </a:p>
        </p:txBody>
      </p:sp>
    </p:spTree>
    <p:extLst>
      <p:ext uri="{BB962C8B-B14F-4D97-AF65-F5344CB8AC3E}">
        <p14:creationId xmlns:p14="http://schemas.microsoft.com/office/powerpoint/2010/main" val="175250578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Рассказывает: Игорь</a:t>
            </a:r>
          </a:p>
        </p:txBody>
      </p:sp>
    </p:spTree>
    <p:extLst>
      <p:ext uri="{BB962C8B-B14F-4D97-AF65-F5344CB8AC3E}">
        <p14:creationId xmlns:p14="http://schemas.microsoft.com/office/powerpoint/2010/main" val="370729387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Рассказывает: Андрей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123036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Рассказывает: Андрей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334782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Рассказывает: Андрей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709626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Рассказывает: Андрей</a:t>
            </a:r>
          </a:p>
        </p:txBody>
      </p:sp>
    </p:spTree>
    <p:extLst>
      <p:ext uri="{BB962C8B-B14F-4D97-AF65-F5344CB8AC3E}">
        <p14:creationId xmlns:p14="http://schemas.microsoft.com/office/powerpoint/2010/main" val="256208091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Рассказывает: Андрей</a:t>
            </a:r>
          </a:p>
        </p:txBody>
      </p:sp>
    </p:spTree>
    <p:extLst>
      <p:ext uri="{BB962C8B-B14F-4D97-AF65-F5344CB8AC3E}">
        <p14:creationId xmlns:p14="http://schemas.microsoft.com/office/powerpoint/2010/main" val="326674152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62154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Рассказывает: Андрей</a:t>
            </a:r>
          </a:p>
        </p:txBody>
      </p:sp>
    </p:spTree>
    <p:extLst>
      <p:ext uri="{BB962C8B-B14F-4D97-AF65-F5344CB8AC3E}">
        <p14:creationId xmlns:p14="http://schemas.microsoft.com/office/powerpoint/2010/main" val="39985482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Рассказывает: Андрей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99909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 Рассказывает: Андрей</a:t>
            </a:r>
          </a:p>
        </p:txBody>
      </p:sp>
    </p:spTree>
    <p:extLst>
      <p:ext uri="{BB962C8B-B14F-4D97-AF65-F5344CB8AC3E}">
        <p14:creationId xmlns:p14="http://schemas.microsoft.com/office/powerpoint/2010/main" val="27708271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Рассказывает: Андрей</a:t>
            </a:r>
          </a:p>
        </p:txBody>
      </p:sp>
    </p:spTree>
    <p:extLst>
      <p:ext uri="{BB962C8B-B14F-4D97-AF65-F5344CB8AC3E}">
        <p14:creationId xmlns:p14="http://schemas.microsoft.com/office/powerpoint/2010/main" val="15775402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 Рассказывает: Игорь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91142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7350" y="685800"/>
            <a:ext cx="60833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 Рассказывает: Игорь</a:t>
            </a:r>
          </a:p>
        </p:txBody>
      </p:sp>
    </p:spTree>
    <p:extLst>
      <p:ext uri="{BB962C8B-B14F-4D97-AF65-F5344CB8AC3E}">
        <p14:creationId xmlns:p14="http://schemas.microsoft.com/office/powerpoint/2010/main" val="21698074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ложка 1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5DF84A1A-3892-BEBC-E3CB-B413F84BF63F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272234" y="10319999"/>
            <a:ext cx="1068946" cy="426062"/>
          </a:xfrm>
          <a:prstGeom prst="rect">
            <a:avLst/>
          </a:prstGeom>
        </p:spPr>
        <p:txBody>
          <a:bodyPr anchor="ctr"/>
          <a:lstStyle>
            <a:lvl1pPr marL="0" indent="0" algn="r">
              <a:buFont typeface="Wingdings" pitchFamily="2" charset="2"/>
              <a:buNone/>
              <a:defRPr sz="1600"/>
            </a:lvl1pPr>
          </a:lstStyle>
          <a:p>
            <a:fld id="{9A07687F-D30E-1A4C-A0AB-5DD07EB6EB47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A0F6A44-6D52-9D3E-2A26-DB5B259C8297}"/>
              </a:ext>
            </a:extLst>
          </p:cNvPr>
          <p:cNvSpPr/>
          <p:nvPr userDrawn="1"/>
        </p:nvSpPr>
        <p:spPr>
          <a:xfrm>
            <a:off x="0" y="0"/>
            <a:ext cx="19799300" cy="11160125"/>
          </a:xfrm>
          <a:prstGeom prst="rect">
            <a:avLst/>
          </a:prstGeom>
          <a:solidFill>
            <a:schemeClr val="accent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C125966-8232-9AC4-8683-EE4F730CAC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-1"/>
            <a:ext cx="5759176" cy="1116012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092ED30-E74D-12FC-B8BF-D280CDC1660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8201" y="1776311"/>
            <a:ext cx="2207454" cy="6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63035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9" pos="5170" userDrawn="1">
          <p15:clr>
            <a:srgbClr val="FBAE40"/>
          </p15:clr>
        </p15:guide>
        <p15:guide id="24" orient="horz" pos="1111" userDrawn="1">
          <p15:clr>
            <a:srgbClr val="FBAE40"/>
          </p15:clr>
        </p15:guide>
        <p15:guide id="26" orient="horz" pos="1542" userDrawn="1">
          <p15:clr>
            <a:srgbClr val="FBAE40"/>
          </p15:clr>
        </p15:guide>
        <p15:guide id="30" orient="horz" pos="2653" userDrawn="1">
          <p15:clr>
            <a:srgbClr val="FBAE40"/>
          </p15:clr>
        </p15:guide>
        <p15:guide id="39" orient="horz" pos="4422" userDrawn="1">
          <p15:clr>
            <a:srgbClr val="FBAE40"/>
          </p15:clr>
        </p15:guide>
        <p15:guide id="43" orient="horz" pos="5533" userDrawn="1">
          <p15:clr>
            <a:srgbClr val="FBAE40"/>
          </p15:clr>
        </p15:guide>
        <p15:guide id="44" orient="horz" pos="591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н желтый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A0F6A44-6D52-9D3E-2A26-DB5B259C8297}"/>
              </a:ext>
            </a:extLst>
          </p:cNvPr>
          <p:cNvSpPr/>
          <p:nvPr userDrawn="1"/>
        </p:nvSpPr>
        <p:spPr>
          <a:xfrm>
            <a:off x="0" y="0"/>
            <a:ext cx="19799300" cy="11160125"/>
          </a:xfrm>
          <a:prstGeom prst="rect">
            <a:avLst/>
          </a:prstGeom>
          <a:solidFill>
            <a:schemeClr val="accent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sp>
        <p:nvSpPr>
          <p:cNvPr id="5" name="Номер слайда">
            <a:extLst>
              <a:ext uri="{FF2B5EF4-FFF2-40B4-BE49-F238E27FC236}">
                <a16:creationId xmlns:a16="http://schemas.microsoft.com/office/drawing/2014/main" id="{1DE6612D-0C2B-88A6-B785-E8B0302F31C4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3880278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1224" userDrawn="1">
          <p15:clr>
            <a:srgbClr val="FBAE40"/>
          </p15:clr>
        </p15:guide>
        <p15:guide id="2" pos="1383" userDrawn="1">
          <p15:clr>
            <a:srgbClr val="FBAE40"/>
          </p15:clr>
        </p15:guide>
        <p15:guide id="3" pos="2199" userDrawn="1">
          <p15:clr>
            <a:srgbClr val="FBAE40"/>
          </p15:clr>
        </p15:guide>
        <p15:guide id="4" pos="2358" userDrawn="1">
          <p15:clr>
            <a:srgbClr val="FBAE40"/>
          </p15:clr>
        </p15:guide>
        <p15:guide id="5" pos="3197" userDrawn="1">
          <p15:clr>
            <a:srgbClr val="FBAE40"/>
          </p15:clr>
        </p15:guide>
        <p15:guide id="6" pos="3356" userDrawn="1">
          <p15:clr>
            <a:srgbClr val="FBAE40"/>
          </p15:clr>
        </p15:guide>
        <p15:guide id="7" pos="4172" userDrawn="1">
          <p15:clr>
            <a:srgbClr val="FBAE40"/>
          </p15:clr>
        </p15:guide>
        <p15:guide id="8" pos="4331" userDrawn="1">
          <p15:clr>
            <a:srgbClr val="FBAE40"/>
          </p15:clr>
        </p15:guide>
        <p15:guide id="9" pos="5170" userDrawn="1">
          <p15:clr>
            <a:srgbClr val="FBAE40"/>
          </p15:clr>
        </p15:guide>
        <p15:guide id="10" pos="5329" userDrawn="1">
          <p15:clr>
            <a:srgbClr val="FBAE40"/>
          </p15:clr>
        </p15:guide>
        <p15:guide id="11" pos="6168" userDrawn="1">
          <p15:clr>
            <a:srgbClr val="FBAE40"/>
          </p15:clr>
        </p15:guide>
        <p15:guide id="12" pos="6327" userDrawn="1">
          <p15:clr>
            <a:srgbClr val="FBAE40"/>
          </p15:clr>
        </p15:guide>
        <p15:guide id="13" pos="7143" userDrawn="1">
          <p15:clr>
            <a:srgbClr val="FBAE40"/>
          </p15:clr>
        </p15:guide>
        <p15:guide id="14" pos="7302" userDrawn="1">
          <p15:clr>
            <a:srgbClr val="FBAE40"/>
          </p15:clr>
        </p15:guide>
        <p15:guide id="15" pos="8118" userDrawn="1">
          <p15:clr>
            <a:srgbClr val="FBAE40"/>
          </p15:clr>
        </p15:guide>
        <p15:guide id="16" pos="8277" userDrawn="1">
          <p15:clr>
            <a:srgbClr val="FBAE40"/>
          </p15:clr>
        </p15:guide>
        <p15:guide id="17" pos="9116" userDrawn="1">
          <p15:clr>
            <a:srgbClr val="FBAE40"/>
          </p15:clr>
        </p15:guide>
        <p15:guide id="18" pos="9275" userDrawn="1">
          <p15:clr>
            <a:srgbClr val="FBAE40"/>
          </p15:clr>
        </p15:guide>
        <p15:guide id="19" pos="10092" userDrawn="1">
          <p15:clr>
            <a:srgbClr val="FBAE40"/>
          </p15:clr>
        </p15:guide>
        <p15:guide id="20" pos="10250" userDrawn="1">
          <p15:clr>
            <a:srgbClr val="FBAE40"/>
          </p15:clr>
        </p15:guide>
        <p15:guide id="21" pos="11089" userDrawn="1">
          <p15:clr>
            <a:srgbClr val="FBAE40"/>
          </p15:clr>
        </p15:guide>
        <p15:guide id="22" pos="11248" userDrawn="1">
          <p15:clr>
            <a:srgbClr val="FBAE40"/>
          </p15:clr>
        </p15:guide>
        <p15:guide id="23" orient="horz" pos="771" userDrawn="1">
          <p15:clr>
            <a:srgbClr val="FBAE40"/>
          </p15:clr>
        </p15:guide>
        <p15:guide id="24" orient="horz" pos="930" userDrawn="1">
          <p15:clr>
            <a:srgbClr val="FBAE40"/>
          </p15:clr>
        </p15:guide>
        <p15:guide id="25" orient="horz" pos="1292" userDrawn="1">
          <p15:clr>
            <a:srgbClr val="FBAE40"/>
          </p15:clr>
        </p15:guide>
        <p15:guide id="26" orient="horz" pos="1451" userDrawn="1">
          <p15:clr>
            <a:srgbClr val="FBAE40"/>
          </p15:clr>
        </p15:guide>
        <p15:guide id="27" orient="horz" pos="1837" userDrawn="1">
          <p15:clr>
            <a:srgbClr val="FBAE40"/>
          </p15:clr>
        </p15:guide>
        <p15:guide id="28" orient="horz" pos="1995" userDrawn="1">
          <p15:clr>
            <a:srgbClr val="FBAE40"/>
          </p15:clr>
        </p15:guide>
        <p15:guide id="29" orient="horz" pos="2358" userDrawn="1">
          <p15:clr>
            <a:srgbClr val="FBAE40"/>
          </p15:clr>
        </p15:guide>
        <p15:guide id="30" orient="horz" pos="2517" userDrawn="1">
          <p15:clr>
            <a:srgbClr val="FBAE40"/>
          </p15:clr>
        </p15:guide>
        <p15:guide id="31" orient="horz" pos="2903" userDrawn="1">
          <p15:clr>
            <a:srgbClr val="FBAE40"/>
          </p15:clr>
        </p15:guide>
        <p15:guide id="32" orient="horz" pos="3061" userDrawn="1">
          <p15:clr>
            <a:srgbClr val="FBAE40"/>
          </p15:clr>
        </p15:guide>
        <p15:guide id="33" orient="horz" pos="3424" userDrawn="1">
          <p15:clr>
            <a:srgbClr val="FBAE40"/>
          </p15:clr>
        </p15:guide>
        <p15:guide id="34" orient="horz" pos="3583" userDrawn="1">
          <p15:clr>
            <a:srgbClr val="FBAE40"/>
          </p15:clr>
        </p15:guide>
        <p15:guide id="37" orient="horz" pos="3969" userDrawn="1">
          <p15:clr>
            <a:srgbClr val="FBAE40"/>
          </p15:clr>
        </p15:guide>
        <p15:guide id="38" orient="horz" pos="4127" userDrawn="1">
          <p15:clr>
            <a:srgbClr val="FBAE40"/>
          </p15:clr>
        </p15:guide>
        <p15:guide id="39" orient="horz" pos="4513" userDrawn="1">
          <p15:clr>
            <a:srgbClr val="FBAE40"/>
          </p15:clr>
        </p15:guide>
        <p15:guide id="40" orient="horz" pos="4672" userDrawn="1">
          <p15:clr>
            <a:srgbClr val="FBAE40"/>
          </p15:clr>
        </p15:guide>
        <p15:guide id="41" orient="horz" pos="5035" userDrawn="1">
          <p15:clr>
            <a:srgbClr val="FBAE40"/>
          </p15:clr>
        </p15:guide>
        <p15:guide id="42" orient="horz" pos="5193" userDrawn="1">
          <p15:clr>
            <a:srgbClr val="FBAE40"/>
          </p15:clr>
        </p15:guide>
        <p15:guide id="43" orient="horz" pos="5579" userDrawn="1">
          <p15:clr>
            <a:srgbClr val="FBAE40"/>
          </p15:clr>
        </p15:guide>
        <p15:guide id="44" orient="horz" pos="5738" userDrawn="1">
          <p15:clr>
            <a:srgbClr val="FBAE40"/>
          </p15:clr>
        </p15:guide>
        <p15:guide id="45" orient="horz" pos="6100" userDrawn="1">
          <p15:clr>
            <a:srgbClr val="FBAE40"/>
          </p15:clr>
        </p15:guide>
        <p15:guide id="46" orient="horz" pos="6259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н черный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A0F6A44-6D52-9D3E-2A26-DB5B259C8297}"/>
              </a:ext>
            </a:extLst>
          </p:cNvPr>
          <p:cNvSpPr/>
          <p:nvPr userDrawn="1"/>
        </p:nvSpPr>
        <p:spPr>
          <a:xfrm>
            <a:off x="0" y="0"/>
            <a:ext cx="19799300" cy="11160125"/>
          </a:xfrm>
          <a:prstGeom prst="rect">
            <a:avLst/>
          </a:prstGeom>
          <a:solidFill>
            <a:schemeClr val="accent2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sp>
        <p:nvSpPr>
          <p:cNvPr id="5" name="Номер слайда">
            <a:extLst>
              <a:ext uri="{FF2B5EF4-FFF2-40B4-BE49-F238E27FC236}">
                <a16:creationId xmlns:a16="http://schemas.microsoft.com/office/drawing/2014/main" id="{4D17AFD6-1285-7591-DCE3-BF64CAD4155A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>
                <a:solidFill>
                  <a:schemeClr val="accent6"/>
                </a:solidFill>
              </a:defRPr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639440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н серый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07CB543-CBDA-C4F6-DBB7-0AA62B3B8134}"/>
              </a:ext>
            </a:extLst>
          </p:cNvPr>
          <p:cNvSpPr/>
          <p:nvPr userDrawn="1"/>
        </p:nvSpPr>
        <p:spPr>
          <a:xfrm>
            <a:off x="0" y="0"/>
            <a:ext cx="19799300" cy="11160125"/>
          </a:xfrm>
          <a:prstGeom prst="rect">
            <a:avLst/>
          </a:prstGeom>
          <a:gradFill>
            <a:gsLst>
              <a:gs pos="0">
                <a:srgbClr val="E0E1E3"/>
              </a:gs>
              <a:gs pos="100000">
                <a:srgbClr val="F3F3F5"/>
              </a:gs>
            </a:gsLst>
            <a:lin ang="270000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lvl="0" defTabSz="457200"/>
            <a:endParaRPr lang="ru-RU" sz="1800" dirty="0">
              <a:sym typeface="Tinkoff Sans"/>
            </a:endParaRPr>
          </a:p>
        </p:txBody>
      </p:sp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831069EA-E111-4514-5462-4C1628D0AF7C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005169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Фон серый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07CB543-CBDA-C4F6-DBB7-0AA62B3B8134}"/>
              </a:ext>
            </a:extLst>
          </p:cNvPr>
          <p:cNvSpPr/>
          <p:nvPr userDrawn="1"/>
        </p:nvSpPr>
        <p:spPr>
          <a:xfrm>
            <a:off x="0" y="0"/>
            <a:ext cx="19799300" cy="11160125"/>
          </a:xfrm>
          <a:prstGeom prst="rect">
            <a:avLst/>
          </a:prstGeom>
          <a:gradFill>
            <a:gsLst>
              <a:gs pos="0">
                <a:srgbClr val="E0E1E3"/>
              </a:gs>
              <a:gs pos="100000">
                <a:srgbClr val="F3F3F5"/>
              </a:gs>
            </a:gsLst>
            <a:lin ang="270000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lvl="0" defTabSz="457200"/>
            <a:endParaRPr lang="ru-RU" sz="1800" dirty="0">
              <a:sym typeface="Tinkoff Sans"/>
            </a:endParaRPr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1647B641-D0D3-BD03-070F-8AA876564C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6953" y="3168650"/>
            <a:ext cx="9180000" cy="7343775"/>
          </a:xfrm>
          <a:prstGeom prst="roundRect">
            <a:avLst>
              <a:gd name="adj" fmla="val 7221"/>
            </a:avLst>
          </a:prstGeom>
          <a:solidFill>
            <a:schemeClr val="accent6"/>
          </a:solidFill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">
            <a:extLst>
              <a:ext uri="{FF2B5EF4-FFF2-40B4-BE49-F238E27FC236}">
                <a16:creationId xmlns:a16="http://schemas.microsoft.com/office/drawing/2014/main" id="{A3CD48E3-6A09-B303-CF28-F8D2B4213A69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987353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паттерном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>
            <a:extLst>
              <a:ext uri="{FF2B5EF4-FFF2-40B4-BE49-F238E27FC236}">
                <a16:creationId xmlns:a16="http://schemas.microsoft.com/office/drawing/2014/main" id="{542BA4A3-BD66-B6CA-B053-0172A84AC9E4}"/>
              </a:ext>
            </a:extLst>
          </p:cNvPr>
          <p:cNvSpPr/>
          <p:nvPr userDrawn="1"/>
        </p:nvSpPr>
        <p:spPr>
          <a:xfrm>
            <a:off x="611188" y="647700"/>
            <a:ext cx="18576000" cy="9864725"/>
          </a:xfrm>
          <a:prstGeom prst="roundRect">
            <a:avLst>
              <a:gd name="adj" fmla="val 6279"/>
            </a:avLst>
          </a:prstGeom>
          <a:solidFill>
            <a:schemeClr val="accent2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665FB45-97BD-7225-E420-C825F595E3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178"/>
          <a:stretch/>
        </p:blipFill>
        <p:spPr>
          <a:xfrm>
            <a:off x="611186" y="4619298"/>
            <a:ext cx="18576000" cy="5881729"/>
          </a:xfrm>
          <a:prstGeom prst="roundRect">
            <a:avLst>
              <a:gd name="adj" fmla="val 10384"/>
            </a:avLst>
          </a:prstGeom>
        </p:spPr>
      </p:pic>
      <p:sp>
        <p:nvSpPr>
          <p:cNvPr id="5" name="Номер слайда">
            <a:extLst>
              <a:ext uri="{FF2B5EF4-FFF2-40B4-BE49-F238E27FC236}">
                <a16:creationId xmlns:a16="http://schemas.microsoft.com/office/drawing/2014/main" id="{F1608113-45B9-783D-E3DF-CA65D4CC25DD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3299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93">
          <p15:clr>
            <a:srgbClr val="FBAE40"/>
          </p15:clr>
        </p15:guide>
        <p15:guide id="23" orient="horz" pos="1043" userDrawn="1">
          <p15:clr>
            <a:srgbClr val="FBAE40"/>
          </p15:clr>
        </p15:guide>
        <p15:guide id="44" orient="horz" pos="603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ля инфографик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A3EAF52-4494-AD09-7637-60FEBB82B06C}"/>
              </a:ext>
            </a:extLst>
          </p:cNvPr>
          <p:cNvSpPr/>
          <p:nvPr userDrawn="1"/>
        </p:nvSpPr>
        <p:spPr>
          <a:xfrm>
            <a:off x="0" y="0"/>
            <a:ext cx="19799300" cy="11160125"/>
          </a:xfrm>
          <a:prstGeom prst="rect">
            <a:avLst/>
          </a:prstGeom>
          <a:solidFill>
            <a:schemeClr val="accent5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0C98A0CF-B061-7924-38A5-50F1A6E035A9}"/>
              </a:ext>
            </a:extLst>
          </p:cNvPr>
          <p:cNvSpPr/>
          <p:nvPr userDrawn="1"/>
        </p:nvSpPr>
        <p:spPr>
          <a:xfrm>
            <a:off x="2207516" y="-2112072"/>
            <a:ext cx="15384268" cy="15384268"/>
          </a:xfrm>
          <a:prstGeom prst="ellipse">
            <a:avLst/>
          </a:prstGeom>
          <a:solidFill>
            <a:schemeClr val="accent5"/>
          </a:solidFill>
          <a:ln w="12700" cap="flat">
            <a:noFill/>
            <a:prstDash val="solid"/>
            <a:miter lim="800000"/>
          </a:ln>
          <a:effectLst>
            <a:outerShdw blurRad="635000" algn="ctr" rotWithShape="0">
              <a:prstClr val="black">
                <a:alpha val="5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algn="ctr" defTabSz="457200"/>
            <a:endParaRPr lang="ru-RU" sz="3200" b="1" dirty="0">
              <a:solidFill>
                <a:schemeClr val="accent2"/>
              </a:solidFill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C55751CB-81FB-7A44-F059-D8E8022FF731}"/>
              </a:ext>
            </a:extLst>
          </p:cNvPr>
          <p:cNvSpPr/>
          <p:nvPr userDrawn="1"/>
        </p:nvSpPr>
        <p:spPr>
          <a:xfrm>
            <a:off x="4645819" y="326231"/>
            <a:ext cx="10507662" cy="10507662"/>
          </a:xfrm>
          <a:prstGeom prst="ellipse">
            <a:avLst/>
          </a:prstGeom>
          <a:solidFill>
            <a:schemeClr val="accent5"/>
          </a:solidFill>
          <a:ln w="12700" cap="flat">
            <a:noFill/>
            <a:prstDash val="solid"/>
            <a:miter lim="800000"/>
          </a:ln>
          <a:effectLst>
            <a:outerShdw blurRad="635000" algn="ctr" rotWithShape="0">
              <a:prstClr val="black">
                <a:alpha val="5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algn="ctr" defTabSz="457200"/>
            <a:endParaRPr lang="ru-RU" sz="3200" b="1" dirty="0">
              <a:solidFill>
                <a:schemeClr val="accent2"/>
              </a:solidFill>
            </a:endParaRPr>
          </a:p>
        </p:txBody>
      </p:sp>
      <p:sp>
        <p:nvSpPr>
          <p:cNvPr id="6" name="Номер слайда">
            <a:extLst>
              <a:ext uri="{FF2B5EF4-FFF2-40B4-BE49-F238E27FC236}">
                <a16:creationId xmlns:a16="http://schemas.microsoft.com/office/drawing/2014/main" id="{B17DEFC5-C4F3-2F1D-BC2E-4A0BEEBF2CA0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389776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1224" userDrawn="1">
          <p15:clr>
            <a:srgbClr val="FBAE40"/>
          </p15:clr>
        </p15:guide>
        <p15:guide id="2" pos="1383" userDrawn="1">
          <p15:clr>
            <a:srgbClr val="FBAE40"/>
          </p15:clr>
        </p15:guide>
        <p15:guide id="3" pos="2222" userDrawn="1">
          <p15:clr>
            <a:srgbClr val="FBAE40"/>
          </p15:clr>
        </p15:guide>
        <p15:guide id="4" pos="2380" userDrawn="1">
          <p15:clr>
            <a:srgbClr val="FBAE40"/>
          </p15:clr>
        </p15:guide>
        <p15:guide id="5" pos="3197" userDrawn="1">
          <p15:clr>
            <a:srgbClr val="FBAE40"/>
          </p15:clr>
        </p15:guide>
        <p15:guide id="6" pos="3356" userDrawn="1">
          <p15:clr>
            <a:srgbClr val="FBAE40"/>
          </p15:clr>
        </p15:guide>
        <p15:guide id="7" pos="4172" userDrawn="1">
          <p15:clr>
            <a:srgbClr val="FBAE40"/>
          </p15:clr>
        </p15:guide>
        <p15:guide id="8" pos="4331" userDrawn="1">
          <p15:clr>
            <a:srgbClr val="FBAE40"/>
          </p15:clr>
        </p15:guide>
        <p15:guide id="9" pos="5170" userDrawn="1">
          <p15:clr>
            <a:srgbClr val="FBAE40"/>
          </p15:clr>
        </p15:guide>
        <p15:guide id="10" pos="5329" userDrawn="1">
          <p15:clr>
            <a:srgbClr val="FBAE40"/>
          </p15:clr>
        </p15:guide>
        <p15:guide id="11" pos="6168" userDrawn="1">
          <p15:clr>
            <a:srgbClr val="FBAE40"/>
          </p15:clr>
        </p15:guide>
        <p15:guide id="12" pos="6327" userDrawn="1">
          <p15:clr>
            <a:srgbClr val="FBAE40"/>
          </p15:clr>
        </p15:guide>
        <p15:guide id="13" pos="7143" userDrawn="1">
          <p15:clr>
            <a:srgbClr val="FBAE40"/>
          </p15:clr>
        </p15:guide>
        <p15:guide id="14" pos="7302" userDrawn="1">
          <p15:clr>
            <a:srgbClr val="FBAE40"/>
          </p15:clr>
        </p15:guide>
        <p15:guide id="15" pos="8118" userDrawn="1">
          <p15:clr>
            <a:srgbClr val="FBAE40"/>
          </p15:clr>
        </p15:guide>
        <p15:guide id="16" pos="8277" userDrawn="1">
          <p15:clr>
            <a:srgbClr val="FBAE40"/>
          </p15:clr>
        </p15:guide>
        <p15:guide id="17" pos="9116" userDrawn="1">
          <p15:clr>
            <a:srgbClr val="FBAE40"/>
          </p15:clr>
        </p15:guide>
        <p15:guide id="18" pos="9275" userDrawn="1">
          <p15:clr>
            <a:srgbClr val="FBAE40"/>
          </p15:clr>
        </p15:guide>
        <p15:guide id="19" pos="10092" userDrawn="1">
          <p15:clr>
            <a:srgbClr val="FBAE40"/>
          </p15:clr>
        </p15:guide>
        <p15:guide id="20" pos="10250" userDrawn="1">
          <p15:clr>
            <a:srgbClr val="FBAE40"/>
          </p15:clr>
        </p15:guide>
        <p15:guide id="21" pos="11089" userDrawn="1">
          <p15:clr>
            <a:srgbClr val="FBAE40"/>
          </p15:clr>
        </p15:guide>
        <p15:guide id="22" pos="11248" userDrawn="1">
          <p15:clr>
            <a:srgbClr val="FBAE40"/>
          </p15:clr>
        </p15:guide>
        <p15:guide id="23" orient="horz" pos="771" userDrawn="1">
          <p15:clr>
            <a:srgbClr val="FBAE40"/>
          </p15:clr>
        </p15:guide>
        <p15:guide id="24" orient="horz" pos="930" userDrawn="1">
          <p15:clr>
            <a:srgbClr val="FBAE40"/>
          </p15:clr>
        </p15:guide>
        <p15:guide id="25" orient="horz" pos="1315" userDrawn="1">
          <p15:clr>
            <a:srgbClr val="FBAE40"/>
          </p15:clr>
        </p15:guide>
        <p15:guide id="26" orient="horz" pos="1451" userDrawn="1">
          <p15:clr>
            <a:srgbClr val="FBAE40"/>
          </p15:clr>
        </p15:guide>
        <p15:guide id="27" orient="horz" pos="1837" userDrawn="1">
          <p15:clr>
            <a:srgbClr val="FBAE40"/>
          </p15:clr>
        </p15:guide>
        <p15:guide id="28" orient="horz" pos="1995" userDrawn="1">
          <p15:clr>
            <a:srgbClr val="FBAE40"/>
          </p15:clr>
        </p15:guide>
        <p15:guide id="29" orient="horz" pos="2358" userDrawn="1">
          <p15:clr>
            <a:srgbClr val="FBAE40"/>
          </p15:clr>
        </p15:guide>
        <p15:guide id="30" orient="horz" pos="2517" userDrawn="1">
          <p15:clr>
            <a:srgbClr val="FBAE40"/>
          </p15:clr>
        </p15:guide>
        <p15:guide id="31" orient="horz" pos="2903" userDrawn="1">
          <p15:clr>
            <a:srgbClr val="FBAE40"/>
          </p15:clr>
        </p15:guide>
        <p15:guide id="32" orient="horz" pos="3061" userDrawn="1">
          <p15:clr>
            <a:srgbClr val="FBAE40"/>
          </p15:clr>
        </p15:guide>
        <p15:guide id="33" orient="horz" pos="3424" userDrawn="1">
          <p15:clr>
            <a:srgbClr val="FBAE40"/>
          </p15:clr>
        </p15:guide>
        <p15:guide id="34" orient="horz" pos="3583" userDrawn="1">
          <p15:clr>
            <a:srgbClr val="FBAE40"/>
          </p15:clr>
        </p15:guide>
        <p15:guide id="37" orient="horz" pos="3969" userDrawn="1">
          <p15:clr>
            <a:srgbClr val="FBAE40"/>
          </p15:clr>
        </p15:guide>
        <p15:guide id="38" orient="horz" pos="4150" userDrawn="1">
          <p15:clr>
            <a:srgbClr val="FBAE40"/>
          </p15:clr>
        </p15:guide>
        <p15:guide id="39" orient="horz" pos="4513" userDrawn="1">
          <p15:clr>
            <a:srgbClr val="FBAE40"/>
          </p15:clr>
        </p15:guide>
        <p15:guide id="40" orient="horz" pos="4672" userDrawn="1">
          <p15:clr>
            <a:srgbClr val="FBAE40"/>
          </p15:clr>
        </p15:guide>
        <p15:guide id="41" orient="horz" pos="5035" userDrawn="1">
          <p15:clr>
            <a:srgbClr val="FBAE40"/>
          </p15:clr>
        </p15:guide>
        <p15:guide id="42" orient="horz" pos="5193" userDrawn="1">
          <p15:clr>
            <a:srgbClr val="FBAE40"/>
          </p15:clr>
        </p15:guide>
        <p15:guide id="43" orient="horz" pos="5579" userDrawn="1">
          <p15:clr>
            <a:srgbClr val="FBAE40"/>
          </p15:clr>
        </p15:guide>
        <p15:guide id="44" orient="horz" pos="5738" userDrawn="1">
          <p15:clr>
            <a:srgbClr val="FBAE40"/>
          </p15:clr>
        </p15:guide>
        <p15:guide id="45" orient="horz" pos="6100" userDrawn="1">
          <p15:clr>
            <a:srgbClr val="FBAE40"/>
          </p15:clr>
        </p15:guide>
        <p15:guide id="46" orient="horz" pos="6259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ля инфографик 2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83B3D84-087D-DD69-B9CD-1EA2D2D05C00}"/>
              </a:ext>
            </a:extLst>
          </p:cNvPr>
          <p:cNvSpPr/>
          <p:nvPr userDrawn="1"/>
        </p:nvSpPr>
        <p:spPr>
          <a:xfrm>
            <a:off x="0" y="0"/>
            <a:ext cx="19799300" cy="11160125"/>
          </a:xfrm>
          <a:prstGeom prst="rect">
            <a:avLst/>
          </a:prstGeom>
          <a:solidFill>
            <a:schemeClr val="accent2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347CB827-92DF-1E19-4556-7F26AEF2ED94}"/>
              </a:ext>
            </a:extLst>
          </p:cNvPr>
          <p:cNvGrpSpPr/>
          <p:nvPr userDrawn="1"/>
        </p:nvGrpSpPr>
        <p:grpSpPr>
          <a:xfrm>
            <a:off x="7355366" y="-719938"/>
            <a:ext cx="12600000" cy="12600000"/>
            <a:chOff x="7355366" y="-719938"/>
            <a:chExt cx="12600000" cy="12600000"/>
          </a:xfrm>
        </p:grpSpPr>
        <p:sp>
          <p:nvSpPr>
            <p:cNvPr id="5" name="Овал 4">
              <a:extLst>
                <a:ext uri="{FF2B5EF4-FFF2-40B4-BE49-F238E27FC236}">
                  <a16:creationId xmlns:a16="http://schemas.microsoft.com/office/drawing/2014/main" id="{8A5DABA1-1DC3-E38B-4750-89870BC3EFA0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7355366" y="-719938"/>
              <a:ext cx="12600000" cy="12600000"/>
            </a:xfrm>
            <a:prstGeom prst="ellipse">
              <a:avLst/>
            </a:prstGeom>
            <a:solidFill>
              <a:srgbClr val="212020">
                <a:alpha val="20000"/>
              </a:srgbClr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no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nkoff Sans"/>
                <a:ea typeface="Tinkoff Sans"/>
                <a:cs typeface="Tinkoff Sans"/>
                <a:sym typeface="Tinkoff Sans"/>
              </a:endParaRPr>
            </a:p>
          </p:txBody>
        </p:sp>
        <p:sp>
          <p:nvSpPr>
            <p:cNvPr id="6" name="Овал 5">
              <a:extLst>
                <a:ext uri="{FF2B5EF4-FFF2-40B4-BE49-F238E27FC236}">
                  <a16:creationId xmlns:a16="http://schemas.microsoft.com/office/drawing/2014/main" id="{9D503385-2B01-BB65-0260-EAC7605709E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585879" y="510575"/>
              <a:ext cx="10138974" cy="10138974"/>
            </a:xfrm>
            <a:prstGeom prst="ellipse">
              <a:avLst/>
            </a:prstGeom>
            <a:solidFill>
              <a:srgbClr val="212020">
                <a:alpha val="30000"/>
              </a:srgbClr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no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nkoff Sans"/>
                <a:ea typeface="Tinkoff Sans"/>
                <a:cs typeface="Tinkoff Sans"/>
                <a:sym typeface="Tinkoff Sans"/>
              </a:endParaRPr>
            </a:p>
          </p:txBody>
        </p:sp>
        <p:sp>
          <p:nvSpPr>
            <p:cNvPr id="7" name="Овал 6">
              <a:extLst>
                <a:ext uri="{FF2B5EF4-FFF2-40B4-BE49-F238E27FC236}">
                  <a16:creationId xmlns:a16="http://schemas.microsoft.com/office/drawing/2014/main" id="{D702DD45-F95F-F325-33A5-6B018D62D090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9846586" y="1771282"/>
              <a:ext cx="7617561" cy="7617561"/>
            </a:xfrm>
            <a:prstGeom prst="ellipse">
              <a:avLst/>
            </a:prstGeom>
            <a:solidFill>
              <a:srgbClr val="212020">
                <a:alpha val="40000"/>
              </a:srgbClr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no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nkoff Sans"/>
                <a:ea typeface="Tinkoff Sans"/>
                <a:cs typeface="Tinkoff Sans"/>
                <a:sym typeface="Tinkoff Sans"/>
              </a:endParaRPr>
            </a:p>
          </p:txBody>
        </p:sp>
      </p:grpSp>
      <p:sp>
        <p:nvSpPr>
          <p:cNvPr id="9" name="Рисунок 5">
            <a:extLst>
              <a:ext uri="{FF2B5EF4-FFF2-40B4-BE49-F238E27FC236}">
                <a16:creationId xmlns:a16="http://schemas.microsoft.com/office/drawing/2014/main" id="{74F8FCCF-EC84-FD71-19BC-21BC6FE5EEC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1316613" y="3241309"/>
            <a:ext cx="4677507" cy="4677507"/>
          </a:xfrm>
          <a:prstGeom prst="ellipse">
            <a:avLst/>
          </a:prstGeom>
          <a:solidFill>
            <a:schemeClr val="accent6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Изображение</a:t>
            </a:r>
          </a:p>
        </p:txBody>
      </p:sp>
      <p:sp>
        <p:nvSpPr>
          <p:cNvPr id="3" name="Номер слайда">
            <a:extLst>
              <a:ext uri="{FF2B5EF4-FFF2-40B4-BE49-F238E27FC236}">
                <a16:creationId xmlns:a16="http://schemas.microsoft.com/office/drawing/2014/main" id="{302BD99F-42AF-C713-3D48-E931DCCBB75B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>
                <a:solidFill>
                  <a:schemeClr val="accent6"/>
                </a:solidFill>
              </a:defRPr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4262538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861" userDrawn="1">
          <p15:clr>
            <a:srgbClr val="FBAE40"/>
          </p15:clr>
        </p15:guide>
        <p15:guide id="2" pos="11611" userDrawn="1">
          <p15:clr>
            <a:srgbClr val="FBAE40"/>
          </p15:clr>
        </p15:guide>
        <p15:guide id="23" orient="horz" pos="861" userDrawn="1">
          <p15:clr>
            <a:srgbClr val="FBAE40"/>
          </p15:clr>
        </p15:guide>
        <p15:guide id="44" orient="horz" pos="6169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фото 1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63A67B3-FB4F-3CB2-6C6A-D1F535CF10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187" y="647699"/>
            <a:ext cx="18576925" cy="9864725"/>
          </a:xfrm>
          <a:prstGeom prst="roundRect">
            <a:avLst>
              <a:gd name="adj" fmla="val 6471"/>
            </a:avLst>
          </a:prstGeom>
        </p:spPr>
      </p:pic>
      <p:sp>
        <p:nvSpPr>
          <p:cNvPr id="6" name="Рисунок 5">
            <a:extLst>
              <a:ext uri="{FF2B5EF4-FFF2-40B4-BE49-F238E27FC236}">
                <a16:creationId xmlns:a16="http://schemas.microsoft.com/office/drawing/2014/main" id="{0996C759-F426-06F4-0BC4-B87E8B8B874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207375" y="1910157"/>
            <a:ext cx="3384550" cy="3384550"/>
          </a:xfrm>
          <a:prstGeom prst="ellipse">
            <a:avLst/>
          </a:prstGeom>
          <a:solidFill>
            <a:schemeClr val="accent6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Фото </a:t>
            </a:r>
          </a:p>
        </p:txBody>
      </p:sp>
      <p:sp>
        <p:nvSpPr>
          <p:cNvPr id="4" name="Номер слайда">
            <a:extLst>
              <a:ext uri="{FF2B5EF4-FFF2-40B4-BE49-F238E27FC236}">
                <a16:creationId xmlns:a16="http://schemas.microsoft.com/office/drawing/2014/main" id="{52AC1E56-BA5C-1A4C-BB98-35609419FFC8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929677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2" pos="6236" userDrawn="1">
          <p15:clr>
            <a:srgbClr val="FBAE40"/>
          </p15:clr>
        </p15:guide>
        <p15:guide id="37" orient="horz" pos="3833" userDrawn="1">
          <p15:clr>
            <a:srgbClr val="FBAE40"/>
          </p15:clr>
        </p15:guide>
        <p15:guide id="42" orient="horz" pos="5148" userDrawn="1">
          <p15:clr>
            <a:srgbClr val="FBAE40"/>
          </p15:clr>
        </p15:guide>
        <p15:guide id="43" orient="horz" pos="5579" userDrawn="1">
          <p15:clr>
            <a:srgbClr val="FBAE40"/>
          </p15:clr>
        </p15:guide>
        <p15:guide id="45" orient="horz" pos="5828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фото 2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06B5DC0-C588-DA97-CCB3-A681ADD9E7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" b="217"/>
          <a:stretch/>
        </p:blipFill>
        <p:spPr>
          <a:xfrm>
            <a:off x="611187" y="647700"/>
            <a:ext cx="18576925" cy="9864724"/>
          </a:xfrm>
          <a:prstGeom prst="roundRect">
            <a:avLst>
              <a:gd name="adj" fmla="val 6471"/>
            </a:avLst>
          </a:prstGeom>
        </p:spPr>
      </p:pic>
      <p:sp>
        <p:nvSpPr>
          <p:cNvPr id="6" name="Рисунок 5">
            <a:extLst>
              <a:ext uri="{FF2B5EF4-FFF2-40B4-BE49-F238E27FC236}">
                <a16:creationId xmlns:a16="http://schemas.microsoft.com/office/drawing/2014/main" id="{0996C759-F426-06F4-0BC4-B87E8B8B874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207375" y="1910157"/>
            <a:ext cx="3384550" cy="3384550"/>
          </a:xfrm>
          <a:prstGeom prst="ellipse">
            <a:avLst/>
          </a:prstGeom>
          <a:solidFill>
            <a:schemeClr val="accent6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Фото </a:t>
            </a:r>
          </a:p>
        </p:txBody>
      </p:sp>
      <p:sp>
        <p:nvSpPr>
          <p:cNvPr id="3" name="Номер слайда">
            <a:extLst>
              <a:ext uri="{FF2B5EF4-FFF2-40B4-BE49-F238E27FC236}">
                <a16:creationId xmlns:a16="http://schemas.microsoft.com/office/drawing/2014/main" id="{92116897-6F53-7CBC-D6B3-5B3D356051F8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761704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2" pos="6236" userDrawn="1">
          <p15:clr>
            <a:srgbClr val="FBAE40"/>
          </p15:clr>
        </p15:guide>
        <p15:guide id="37" orient="horz" pos="3833" userDrawn="1">
          <p15:clr>
            <a:srgbClr val="FBAE40"/>
          </p15:clr>
        </p15:guide>
        <p15:guide id="42" orient="horz" pos="5148" userDrawn="1">
          <p15:clr>
            <a:srgbClr val="FBAE40"/>
          </p15:clr>
        </p15:guide>
        <p15:guide id="43" orient="horz" pos="5579" userDrawn="1">
          <p15:clr>
            <a:srgbClr val="FBAE40"/>
          </p15:clr>
        </p15:guide>
        <p15:guide id="45" orient="horz" pos="5828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н с градиентом"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9EDBFCA-6CD0-35CB-41B3-36AB2953C5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09"/>
            <a:ext cx="19799300" cy="11137104"/>
          </a:xfrm>
          <a:prstGeom prst="rect">
            <a:avLst/>
          </a:prstGeom>
        </p:spPr>
      </p:pic>
      <p:sp>
        <p:nvSpPr>
          <p:cNvPr id="5" name="Номер слайда">
            <a:extLst>
              <a:ext uri="{FF2B5EF4-FFF2-40B4-BE49-F238E27FC236}">
                <a16:creationId xmlns:a16="http://schemas.microsoft.com/office/drawing/2014/main" id="{37241C8A-64AB-B2A9-7236-C66FBFA82533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455359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1201" userDrawn="1">
          <p15:clr>
            <a:srgbClr val="FBAE40"/>
          </p15:clr>
        </p15:guide>
        <p15:guide id="23" orient="horz" pos="2426" userDrawn="1">
          <p15:clr>
            <a:srgbClr val="FBAE40"/>
          </p15:clr>
        </p15:guide>
        <p15:guide id="44" orient="horz" pos="4604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ложка 2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5DF84A1A-3892-BEBC-E3CB-B413F84BF63F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272234" y="10319999"/>
            <a:ext cx="1068946" cy="426062"/>
          </a:xfrm>
          <a:prstGeom prst="rect">
            <a:avLst/>
          </a:prstGeom>
        </p:spPr>
        <p:txBody>
          <a:bodyPr anchor="ctr"/>
          <a:lstStyle>
            <a:lvl1pPr marL="0" indent="0" algn="r">
              <a:buFont typeface="Wingdings" pitchFamily="2" charset="2"/>
              <a:buNone/>
              <a:defRPr sz="1600"/>
            </a:lvl1pPr>
          </a:lstStyle>
          <a:p>
            <a:fld id="{9A07687F-D30E-1A4C-A0AB-5DD07EB6EB47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A0F6A44-6D52-9D3E-2A26-DB5B259C8297}"/>
              </a:ext>
            </a:extLst>
          </p:cNvPr>
          <p:cNvSpPr/>
          <p:nvPr userDrawn="1"/>
        </p:nvSpPr>
        <p:spPr>
          <a:xfrm>
            <a:off x="0" y="0"/>
            <a:ext cx="19799300" cy="11160125"/>
          </a:xfrm>
          <a:prstGeom prst="rect">
            <a:avLst/>
          </a:prstGeom>
          <a:solidFill>
            <a:schemeClr val="accent2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AF259DE-B2FD-DBFC-8B67-9E7FFE00F0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666"/>
            <a:ext cx="5759176" cy="1114679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46E9AED-4C7F-6370-A685-D07EF8F0202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28201" y="1769497"/>
            <a:ext cx="2207454" cy="68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38790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9" pos="5170" userDrawn="1">
          <p15:clr>
            <a:srgbClr val="FBAE40"/>
          </p15:clr>
        </p15:guide>
        <p15:guide id="24" orient="horz" pos="1111" userDrawn="1">
          <p15:clr>
            <a:srgbClr val="FBAE40"/>
          </p15:clr>
        </p15:guide>
        <p15:guide id="26" orient="horz" pos="1542" userDrawn="1">
          <p15:clr>
            <a:srgbClr val="FBAE40"/>
          </p15:clr>
        </p15:guide>
        <p15:guide id="30" orient="horz" pos="2653" userDrawn="1">
          <p15:clr>
            <a:srgbClr val="FBAE40"/>
          </p15:clr>
        </p15:guide>
        <p15:guide id="39" orient="horz" pos="4422" userDrawn="1">
          <p15:clr>
            <a:srgbClr val="FBAE40"/>
          </p15:clr>
        </p15:guide>
        <p15:guide id="43" orient="horz" pos="5533" userDrawn="1">
          <p15:clr>
            <a:srgbClr val="FBAE40"/>
          </p15:clr>
        </p15:guide>
        <p15:guide id="44" orient="horz" pos="5919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н с паттерном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B0F91C1-1A78-58C6-CB42-CC30A05BA42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09"/>
            <a:ext cx="19799300" cy="11137104"/>
          </a:xfrm>
          <a:prstGeom prst="rect">
            <a:avLst/>
          </a:prstGeom>
        </p:spPr>
      </p:pic>
      <p:sp>
        <p:nvSpPr>
          <p:cNvPr id="4" name="Номер слайда">
            <a:extLst>
              <a:ext uri="{FF2B5EF4-FFF2-40B4-BE49-F238E27FC236}">
                <a16:creationId xmlns:a16="http://schemas.microsoft.com/office/drawing/2014/main" id="{38A6A485-A019-8973-B4E3-61A0413CEA40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718239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н с градиентом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FD00267-5568-1808-9A58-50A7E61510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420"/>
            <a:ext cx="19836000" cy="11157748"/>
          </a:xfrm>
          <a:prstGeom prst="rect">
            <a:avLst/>
          </a:prstGeom>
        </p:spPr>
      </p:pic>
      <p:sp>
        <p:nvSpPr>
          <p:cNvPr id="4" name="Номер слайда">
            <a:extLst>
              <a:ext uri="{FF2B5EF4-FFF2-40B4-BE49-F238E27FC236}">
                <a16:creationId xmlns:a16="http://schemas.microsoft.com/office/drawing/2014/main" id="{97B1DBF3-BF5F-6CFB-A98F-D5A4EC3F16F8}"/>
              </a:ext>
            </a:extLst>
          </p:cNvPr>
          <p:cNvSpPr txBox="1">
            <a:spLocks/>
          </p:cNvSpPr>
          <p:nvPr userDrawn="1"/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002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ru-RU" sz="16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nkoff Sans"/>
                <a:ea typeface="Tinkoff Sans"/>
                <a:cs typeface="Tinkoff Sans"/>
                <a:sym typeface="Tinkoff Sans"/>
              </a:defRPr>
            </a:lvl1pPr>
            <a:lvl2pPr marL="0" marR="0" indent="450029" algn="l" defTabSz="45002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nkoff Sans"/>
                <a:ea typeface="Tinkoff Sans"/>
                <a:cs typeface="Tinkoff Sans"/>
                <a:sym typeface="Tinkoff Sans"/>
              </a:defRPr>
            </a:lvl2pPr>
            <a:lvl3pPr marL="0" marR="0" indent="900060" algn="l" defTabSz="45002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nkoff Sans"/>
                <a:ea typeface="Tinkoff Sans"/>
                <a:cs typeface="Tinkoff Sans"/>
                <a:sym typeface="Tinkoff Sans"/>
              </a:defRPr>
            </a:lvl3pPr>
            <a:lvl4pPr marL="0" marR="0" indent="1350086" algn="l" defTabSz="45002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nkoff Sans"/>
                <a:ea typeface="Tinkoff Sans"/>
                <a:cs typeface="Tinkoff Sans"/>
                <a:sym typeface="Tinkoff Sans"/>
              </a:defRPr>
            </a:lvl4pPr>
            <a:lvl5pPr marL="0" marR="0" indent="1800120" algn="l" defTabSz="45002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nkoff Sans"/>
                <a:ea typeface="Tinkoff Sans"/>
                <a:cs typeface="Tinkoff Sans"/>
                <a:sym typeface="Tinkoff Sans"/>
              </a:defRPr>
            </a:lvl5pPr>
            <a:lvl6pPr marL="0" marR="0" indent="2250146" algn="l" defTabSz="45002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nkoff Sans"/>
                <a:ea typeface="Tinkoff Sans"/>
                <a:cs typeface="Tinkoff Sans"/>
                <a:sym typeface="Tinkoff Sans"/>
              </a:defRPr>
            </a:lvl6pPr>
            <a:lvl7pPr marL="0" marR="0" indent="2700177" algn="l" defTabSz="45002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nkoff Sans"/>
                <a:ea typeface="Tinkoff Sans"/>
                <a:cs typeface="Tinkoff Sans"/>
                <a:sym typeface="Tinkoff Sans"/>
              </a:defRPr>
            </a:lvl7pPr>
            <a:lvl8pPr marL="0" marR="0" indent="3150206" algn="l" defTabSz="45002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nkoff Sans"/>
                <a:ea typeface="Tinkoff Sans"/>
                <a:cs typeface="Tinkoff Sans"/>
                <a:sym typeface="Tinkoff Sans"/>
              </a:defRPr>
            </a:lvl8pPr>
            <a:lvl9pPr marL="0" marR="0" indent="3600237" algn="l" defTabSz="45002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nkoff Sans"/>
                <a:ea typeface="Tinkoff Sans"/>
                <a:cs typeface="Tinkoff Sans"/>
                <a:sym typeface="Tinkoff Sans"/>
              </a:defRPr>
            </a:lvl9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>
                <a:solidFill>
                  <a:schemeClr val="accent6"/>
                </a:solidFill>
              </a:rPr>
              <a:pPr algn="r">
                <a:buFont typeface="Wingdings" pitchFamily="2" charset="2"/>
                <a:buNone/>
              </a:pPr>
              <a:t>‹#›</a:t>
            </a:fld>
            <a:endParaRPr lang="ru-RU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9454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1201" userDrawn="1">
          <p15:clr>
            <a:srgbClr val="FBAE40"/>
          </p15:clr>
        </p15:guide>
        <p15:guide id="23" orient="horz" pos="2426" userDrawn="1">
          <p15:clr>
            <a:srgbClr val="FBAE40"/>
          </p15:clr>
        </p15:guide>
        <p15:guide id="44" orient="horz" pos="4604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труктура 1"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9EDBFCA-6CD0-35CB-41B3-36AB2953C5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09"/>
            <a:ext cx="19799300" cy="11137104"/>
          </a:xfrm>
          <a:prstGeom prst="rect">
            <a:avLst/>
          </a:prstGeom>
        </p:spPr>
      </p:pic>
      <p:cxnSp>
        <p:nvCxnSpPr>
          <p:cNvPr id="51" name="Соединительная линия уступом 50">
            <a:extLst>
              <a:ext uri="{FF2B5EF4-FFF2-40B4-BE49-F238E27FC236}">
                <a16:creationId xmlns:a16="http://schemas.microsoft.com/office/drawing/2014/main" id="{3329BF57-8247-BE21-5523-C8E3F8A144D2}"/>
              </a:ext>
            </a:extLst>
          </p:cNvPr>
          <p:cNvCxnSpPr>
            <a:cxnSpLocks/>
            <a:stCxn id="36" idx="3"/>
            <a:endCxn id="31" idx="0"/>
          </p:cNvCxnSpPr>
          <p:nvPr userDrawn="1"/>
        </p:nvCxnSpPr>
        <p:spPr>
          <a:xfrm>
            <a:off x="12151144" y="4294991"/>
            <a:ext cx="4458796" cy="3662510"/>
          </a:xfrm>
          <a:prstGeom prst="bentConnector2">
            <a:avLst/>
          </a:prstGeom>
          <a:noFill/>
          <a:ln w="19050" cap="rnd">
            <a:solidFill>
              <a:srgbClr val="333333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4" name="Соединительная линия уступом 53">
            <a:extLst>
              <a:ext uri="{FF2B5EF4-FFF2-40B4-BE49-F238E27FC236}">
                <a16:creationId xmlns:a16="http://schemas.microsoft.com/office/drawing/2014/main" id="{04558508-EE6A-D763-E9A4-260659A92926}"/>
              </a:ext>
            </a:extLst>
          </p:cNvPr>
          <p:cNvCxnSpPr>
            <a:stCxn id="36" idx="1"/>
            <a:endCxn id="21" idx="0"/>
          </p:cNvCxnSpPr>
          <p:nvPr userDrawn="1"/>
        </p:nvCxnSpPr>
        <p:spPr>
          <a:xfrm rot="10800000" flipV="1">
            <a:off x="3189361" y="4294991"/>
            <a:ext cx="4458794" cy="3662510"/>
          </a:xfrm>
          <a:prstGeom prst="bentConnector2">
            <a:avLst/>
          </a:prstGeom>
          <a:noFill/>
          <a:ln w="19050" cap="rnd">
            <a:solidFill>
              <a:srgbClr val="333333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9" name="Прямая соединительная линия 48">
            <a:extLst>
              <a:ext uri="{FF2B5EF4-FFF2-40B4-BE49-F238E27FC236}">
                <a16:creationId xmlns:a16="http://schemas.microsoft.com/office/drawing/2014/main" id="{C6D2594A-1FA6-F933-CFE2-93DB69279023}"/>
              </a:ext>
            </a:extLst>
          </p:cNvPr>
          <p:cNvCxnSpPr>
            <a:endCxn id="26" idx="0"/>
          </p:cNvCxnSpPr>
          <p:nvPr userDrawn="1"/>
        </p:nvCxnSpPr>
        <p:spPr>
          <a:xfrm>
            <a:off x="9899650" y="5373293"/>
            <a:ext cx="0" cy="2584208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id="{D4243908-EBE6-D74B-9B81-D2D458B76874}"/>
              </a:ext>
            </a:extLst>
          </p:cNvPr>
          <p:cNvSpPr/>
          <p:nvPr/>
        </p:nvSpPr>
        <p:spPr>
          <a:xfrm>
            <a:off x="937866" y="5580061"/>
            <a:ext cx="4502989" cy="2156604"/>
          </a:xfrm>
          <a:prstGeom prst="roundRect">
            <a:avLst>
              <a:gd name="adj" fmla="val 23232"/>
            </a:avLst>
          </a:prstGeom>
          <a:solidFill>
            <a:schemeClr val="accent6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defTabSz="457200"/>
            <a:endParaRPr lang="ru-RU" sz="1800" dirty="0"/>
          </a:p>
        </p:txBody>
      </p:sp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id="{526194E7-DE29-A96E-FDA8-40CFCD3F6B45}"/>
              </a:ext>
            </a:extLst>
          </p:cNvPr>
          <p:cNvSpPr/>
          <p:nvPr/>
        </p:nvSpPr>
        <p:spPr>
          <a:xfrm>
            <a:off x="7648155" y="5580061"/>
            <a:ext cx="4502989" cy="2156604"/>
          </a:xfrm>
          <a:prstGeom prst="roundRect">
            <a:avLst>
              <a:gd name="adj" fmla="val 23232"/>
            </a:avLst>
          </a:prstGeom>
          <a:solidFill>
            <a:schemeClr val="accent6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defTabSz="457200"/>
            <a:endParaRPr lang="ru-RU" sz="1800" dirty="0"/>
          </a:p>
        </p:txBody>
      </p:sp>
      <p:sp>
        <p:nvSpPr>
          <p:cNvPr id="16" name="Скругленный прямоугольник 15">
            <a:extLst>
              <a:ext uri="{FF2B5EF4-FFF2-40B4-BE49-F238E27FC236}">
                <a16:creationId xmlns:a16="http://schemas.microsoft.com/office/drawing/2014/main" id="{1DF6D686-21DA-23E3-2D02-5BE4F58DB73E}"/>
              </a:ext>
            </a:extLst>
          </p:cNvPr>
          <p:cNvSpPr/>
          <p:nvPr/>
        </p:nvSpPr>
        <p:spPr>
          <a:xfrm>
            <a:off x="14358445" y="5580061"/>
            <a:ext cx="4502989" cy="2156604"/>
          </a:xfrm>
          <a:prstGeom prst="roundRect">
            <a:avLst>
              <a:gd name="adj" fmla="val 23232"/>
            </a:avLst>
          </a:prstGeom>
          <a:solidFill>
            <a:schemeClr val="accent6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defTabSz="457200"/>
            <a:endParaRPr lang="ru-RU" sz="1800" dirty="0"/>
          </a:p>
        </p:txBody>
      </p:sp>
      <p:sp>
        <p:nvSpPr>
          <p:cNvPr id="21" name="Скругленный прямоугольник 20">
            <a:extLst>
              <a:ext uri="{FF2B5EF4-FFF2-40B4-BE49-F238E27FC236}">
                <a16:creationId xmlns:a16="http://schemas.microsoft.com/office/drawing/2014/main" id="{C652039D-D3E9-0FE2-7C76-04F1BDC0CEFA}"/>
              </a:ext>
            </a:extLst>
          </p:cNvPr>
          <p:cNvSpPr/>
          <p:nvPr/>
        </p:nvSpPr>
        <p:spPr>
          <a:xfrm>
            <a:off x="937866" y="7957501"/>
            <a:ext cx="4502989" cy="2156604"/>
          </a:xfrm>
          <a:prstGeom prst="roundRect">
            <a:avLst>
              <a:gd name="adj" fmla="val 23232"/>
            </a:avLst>
          </a:prstGeom>
          <a:solidFill>
            <a:schemeClr val="accent6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defTabSz="457200"/>
            <a:endParaRPr lang="ru-RU" sz="1800" dirty="0"/>
          </a:p>
        </p:txBody>
      </p:sp>
      <p:sp>
        <p:nvSpPr>
          <p:cNvPr id="26" name="Скругленный прямоугольник 25">
            <a:extLst>
              <a:ext uri="{FF2B5EF4-FFF2-40B4-BE49-F238E27FC236}">
                <a16:creationId xmlns:a16="http://schemas.microsoft.com/office/drawing/2014/main" id="{F8517EF7-A9CB-6060-9B5B-9284F8008B5A}"/>
              </a:ext>
            </a:extLst>
          </p:cNvPr>
          <p:cNvSpPr/>
          <p:nvPr/>
        </p:nvSpPr>
        <p:spPr>
          <a:xfrm>
            <a:off x="7648155" y="7957501"/>
            <a:ext cx="4502989" cy="2156604"/>
          </a:xfrm>
          <a:prstGeom prst="roundRect">
            <a:avLst>
              <a:gd name="adj" fmla="val 23232"/>
            </a:avLst>
          </a:prstGeom>
          <a:solidFill>
            <a:schemeClr val="accent6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defTabSz="457200"/>
            <a:endParaRPr lang="ru-RU" sz="1800" dirty="0"/>
          </a:p>
        </p:txBody>
      </p:sp>
      <p:sp>
        <p:nvSpPr>
          <p:cNvPr id="31" name="Скругленный прямоугольник 30">
            <a:extLst>
              <a:ext uri="{FF2B5EF4-FFF2-40B4-BE49-F238E27FC236}">
                <a16:creationId xmlns:a16="http://schemas.microsoft.com/office/drawing/2014/main" id="{CF12E7D5-8E67-5FD6-7DFB-40783541066C}"/>
              </a:ext>
            </a:extLst>
          </p:cNvPr>
          <p:cNvSpPr/>
          <p:nvPr/>
        </p:nvSpPr>
        <p:spPr>
          <a:xfrm>
            <a:off x="14358445" y="7957501"/>
            <a:ext cx="4502989" cy="2156604"/>
          </a:xfrm>
          <a:prstGeom prst="roundRect">
            <a:avLst>
              <a:gd name="adj" fmla="val 23232"/>
            </a:avLst>
          </a:prstGeom>
          <a:solidFill>
            <a:schemeClr val="accent6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defTabSz="457200"/>
            <a:endParaRPr lang="ru-RU" sz="1800" dirty="0"/>
          </a:p>
        </p:txBody>
      </p:sp>
      <p:sp>
        <p:nvSpPr>
          <p:cNvPr id="36" name="Скругленный прямоугольник 35">
            <a:extLst>
              <a:ext uri="{FF2B5EF4-FFF2-40B4-BE49-F238E27FC236}">
                <a16:creationId xmlns:a16="http://schemas.microsoft.com/office/drawing/2014/main" id="{3523BD01-495C-0508-6528-37435F16CD29}"/>
              </a:ext>
            </a:extLst>
          </p:cNvPr>
          <p:cNvSpPr/>
          <p:nvPr/>
        </p:nvSpPr>
        <p:spPr>
          <a:xfrm>
            <a:off x="7648155" y="3216689"/>
            <a:ext cx="4502989" cy="2156604"/>
          </a:xfrm>
          <a:prstGeom prst="roundRect">
            <a:avLst>
              <a:gd name="adj" fmla="val 23232"/>
            </a:avLst>
          </a:prstGeom>
          <a:gradFill>
            <a:gsLst>
              <a:gs pos="0">
                <a:schemeClr val="accent2"/>
              </a:gs>
              <a:gs pos="100000">
                <a:srgbClr val="5D5D5D"/>
              </a:gs>
            </a:gsLst>
            <a:lin ang="270000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defTabSz="457200"/>
            <a:endParaRPr lang="ru-RU" sz="1800" dirty="0"/>
          </a:p>
        </p:txBody>
      </p:sp>
      <p:sp>
        <p:nvSpPr>
          <p:cNvPr id="41" name="Рисунок 40">
            <a:extLst>
              <a:ext uri="{FF2B5EF4-FFF2-40B4-BE49-F238E27FC236}">
                <a16:creationId xmlns:a16="http://schemas.microsoft.com/office/drawing/2014/main" id="{97CAB214-D26D-6764-37C0-88A38712D83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922557" y="4131330"/>
            <a:ext cx="982662" cy="982662"/>
          </a:xfrm>
          <a:prstGeom prst="ellipse">
            <a:avLst/>
          </a:prstGeom>
          <a:solidFill>
            <a:schemeClr val="accent3"/>
          </a:solidFill>
        </p:spPr>
        <p:txBody>
          <a:bodyPr anchor="ctr"/>
          <a:lstStyle>
            <a:lvl1pPr algn="ctr">
              <a:defRPr sz="1800"/>
            </a:lvl1pPr>
          </a:lstStyle>
          <a:p>
            <a:r>
              <a:rPr lang="ru-RU" dirty="0"/>
              <a:t>Фото</a:t>
            </a:r>
          </a:p>
        </p:txBody>
      </p:sp>
      <p:sp>
        <p:nvSpPr>
          <p:cNvPr id="42" name="Рисунок 40">
            <a:extLst>
              <a:ext uri="{FF2B5EF4-FFF2-40B4-BE49-F238E27FC236}">
                <a16:creationId xmlns:a16="http://schemas.microsoft.com/office/drawing/2014/main" id="{4E271671-026B-BC66-8298-F846D467F56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0922557" y="6524626"/>
            <a:ext cx="982662" cy="982662"/>
          </a:xfrm>
          <a:prstGeom prst="ellipse">
            <a:avLst/>
          </a:prstGeom>
          <a:solidFill>
            <a:schemeClr val="accent3"/>
          </a:solidFill>
        </p:spPr>
        <p:txBody>
          <a:bodyPr anchor="ctr"/>
          <a:lstStyle>
            <a:lvl1pPr algn="ctr">
              <a:defRPr sz="1800"/>
            </a:lvl1pPr>
          </a:lstStyle>
          <a:p>
            <a:r>
              <a:rPr lang="ru-RU" dirty="0"/>
              <a:t>Фото</a:t>
            </a:r>
          </a:p>
        </p:txBody>
      </p:sp>
      <p:sp>
        <p:nvSpPr>
          <p:cNvPr id="43" name="Рисунок 40">
            <a:extLst>
              <a:ext uri="{FF2B5EF4-FFF2-40B4-BE49-F238E27FC236}">
                <a16:creationId xmlns:a16="http://schemas.microsoft.com/office/drawing/2014/main" id="{E8008964-7207-DFFA-6167-432E9AD5B68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0922557" y="8910639"/>
            <a:ext cx="982662" cy="982662"/>
          </a:xfrm>
          <a:prstGeom prst="ellipse">
            <a:avLst/>
          </a:prstGeom>
          <a:solidFill>
            <a:schemeClr val="accent3"/>
          </a:solidFill>
        </p:spPr>
        <p:txBody>
          <a:bodyPr anchor="ctr"/>
          <a:lstStyle>
            <a:lvl1pPr algn="ctr">
              <a:defRPr sz="1800"/>
            </a:lvl1pPr>
          </a:lstStyle>
          <a:p>
            <a:r>
              <a:rPr lang="ru-RU" dirty="0"/>
              <a:t>Фото</a:t>
            </a:r>
          </a:p>
        </p:txBody>
      </p:sp>
      <p:sp>
        <p:nvSpPr>
          <p:cNvPr id="44" name="Рисунок 40">
            <a:extLst>
              <a:ext uri="{FF2B5EF4-FFF2-40B4-BE49-F238E27FC236}">
                <a16:creationId xmlns:a16="http://schemas.microsoft.com/office/drawing/2014/main" id="{5E4B7693-F81F-64E5-BB12-AAC0176AB5B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207432" y="6524626"/>
            <a:ext cx="982662" cy="982662"/>
          </a:xfrm>
          <a:prstGeom prst="ellipse">
            <a:avLst/>
          </a:prstGeom>
          <a:solidFill>
            <a:schemeClr val="accent3"/>
          </a:solidFill>
        </p:spPr>
        <p:txBody>
          <a:bodyPr anchor="ctr"/>
          <a:lstStyle>
            <a:lvl1pPr algn="ctr">
              <a:defRPr sz="1800"/>
            </a:lvl1pPr>
          </a:lstStyle>
          <a:p>
            <a:r>
              <a:rPr lang="ru-RU" dirty="0"/>
              <a:t>Фото</a:t>
            </a:r>
          </a:p>
        </p:txBody>
      </p:sp>
      <p:sp>
        <p:nvSpPr>
          <p:cNvPr id="45" name="Рисунок 40">
            <a:extLst>
              <a:ext uri="{FF2B5EF4-FFF2-40B4-BE49-F238E27FC236}">
                <a16:creationId xmlns:a16="http://schemas.microsoft.com/office/drawing/2014/main" id="{3985D896-4BC0-FE98-0455-E62069DEA7E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207432" y="8910639"/>
            <a:ext cx="982662" cy="982662"/>
          </a:xfrm>
          <a:prstGeom prst="ellipse">
            <a:avLst/>
          </a:prstGeom>
          <a:solidFill>
            <a:schemeClr val="accent3"/>
          </a:solidFill>
        </p:spPr>
        <p:txBody>
          <a:bodyPr anchor="ctr"/>
          <a:lstStyle>
            <a:lvl1pPr algn="ctr">
              <a:defRPr sz="1800"/>
            </a:lvl1pPr>
          </a:lstStyle>
          <a:p>
            <a:r>
              <a:rPr lang="ru-RU" dirty="0"/>
              <a:t>Фото</a:t>
            </a:r>
          </a:p>
        </p:txBody>
      </p:sp>
      <p:sp>
        <p:nvSpPr>
          <p:cNvPr id="46" name="Рисунок 40">
            <a:extLst>
              <a:ext uri="{FF2B5EF4-FFF2-40B4-BE49-F238E27FC236}">
                <a16:creationId xmlns:a16="http://schemas.microsoft.com/office/drawing/2014/main" id="{AF4B2BA9-A809-F832-C663-0BECDCD7820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7623395" y="6524626"/>
            <a:ext cx="982662" cy="982662"/>
          </a:xfrm>
          <a:prstGeom prst="ellipse">
            <a:avLst/>
          </a:prstGeom>
          <a:solidFill>
            <a:schemeClr val="accent3"/>
          </a:solidFill>
        </p:spPr>
        <p:txBody>
          <a:bodyPr anchor="ctr"/>
          <a:lstStyle>
            <a:lvl1pPr algn="ctr">
              <a:defRPr sz="1800"/>
            </a:lvl1pPr>
          </a:lstStyle>
          <a:p>
            <a:r>
              <a:rPr lang="ru-RU" dirty="0"/>
              <a:t>Фото</a:t>
            </a:r>
          </a:p>
        </p:txBody>
      </p:sp>
      <p:sp>
        <p:nvSpPr>
          <p:cNvPr id="47" name="Рисунок 40">
            <a:extLst>
              <a:ext uri="{FF2B5EF4-FFF2-40B4-BE49-F238E27FC236}">
                <a16:creationId xmlns:a16="http://schemas.microsoft.com/office/drawing/2014/main" id="{923EEA1F-8180-AACE-C114-19FA98CFD422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7623395" y="8910639"/>
            <a:ext cx="982662" cy="982662"/>
          </a:xfrm>
          <a:prstGeom prst="ellipse">
            <a:avLst/>
          </a:prstGeom>
          <a:solidFill>
            <a:schemeClr val="accent3"/>
          </a:solidFill>
        </p:spPr>
        <p:txBody>
          <a:bodyPr anchor="ctr"/>
          <a:lstStyle>
            <a:lvl1pPr algn="ctr">
              <a:defRPr sz="1800"/>
            </a:lvl1pPr>
          </a:lstStyle>
          <a:p>
            <a:r>
              <a:rPr lang="ru-RU" dirty="0"/>
              <a:t>Фото</a:t>
            </a:r>
          </a:p>
        </p:txBody>
      </p:sp>
      <p:sp>
        <p:nvSpPr>
          <p:cNvPr id="3" name="Номер слайда">
            <a:extLst>
              <a:ext uri="{FF2B5EF4-FFF2-40B4-BE49-F238E27FC236}">
                <a16:creationId xmlns:a16="http://schemas.microsoft.com/office/drawing/2014/main" id="{B40654E1-07F1-2E8A-D6DB-C2540E9982C1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566647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1201" userDrawn="1">
          <p15:clr>
            <a:srgbClr val="FBAE40"/>
          </p15:clr>
        </p15:guide>
        <p15:guide id="23" orient="horz" pos="2426" userDrawn="1">
          <p15:clr>
            <a:srgbClr val="FBAE40"/>
          </p15:clr>
        </p15:guide>
        <p15:guide id="44" orient="horz" pos="4604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труктура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FD00267-5568-1808-9A58-50A7E61510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420"/>
            <a:ext cx="19836000" cy="11157748"/>
          </a:xfrm>
          <a:prstGeom prst="rect">
            <a:avLst/>
          </a:prstGeom>
        </p:spPr>
      </p:pic>
      <p:sp>
        <p:nvSpPr>
          <p:cNvPr id="42" name="Рисунок 3">
            <a:extLst>
              <a:ext uri="{FF2B5EF4-FFF2-40B4-BE49-F238E27FC236}">
                <a16:creationId xmlns:a16="http://schemas.microsoft.com/office/drawing/2014/main" id="{7ADDD9D5-E467-DCAB-F59E-6F8A5FFA3F89}"/>
              </a:ext>
            </a:extLst>
          </p:cNvPr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10084662" y="1392537"/>
            <a:ext cx="1332000" cy="1332000"/>
          </a:xfrm>
          <a:custGeom>
            <a:avLst/>
            <a:gdLst>
              <a:gd name="connsiteX0" fmla="*/ 685800 w 1371600"/>
              <a:gd name="connsiteY0" fmla="*/ 0 h 1371600"/>
              <a:gd name="connsiteX1" fmla="*/ 1371600 w 1371600"/>
              <a:gd name="connsiteY1" fmla="*/ 685800 h 1371600"/>
              <a:gd name="connsiteX2" fmla="*/ 685800 w 1371600"/>
              <a:gd name="connsiteY2" fmla="*/ 1371600 h 1371600"/>
              <a:gd name="connsiteX3" fmla="*/ 0 w 1371600"/>
              <a:gd name="connsiteY3" fmla="*/ 685800 h 1371600"/>
              <a:gd name="connsiteX4" fmla="*/ 685800 w 1371600"/>
              <a:gd name="connsiteY4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1600" h="1371600">
                <a:moveTo>
                  <a:pt x="685800" y="0"/>
                </a:moveTo>
                <a:cubicBezTo>
                  <a:pt x="1064557" y="0"/>
                  <a:pt x="1371600" y="307043"/>
                  <a:pt x="1371600" y="685800"/>
                </a:cubicBezTo>
                <a:cubicBezTo>
                  <a:pt x="1371600" y="1064557"/>
                  <a:pt x="1064557" y="1371600"/>
                  <a:pt x="685800" y="1371600"/>
                </a:cubicBezTo>
                <a:cubicBezTo>
                  <a:pt x="307043" y="1371600"/>
                  <a:pt x="0" y="1064557"/>
                  <a:pt x="0" y="685800"/>
                </a:cubicBezTo>
                <a:cubicBezTo>
                  <a:pt x="0" y="307043"/>
                  <a:pt x="307043" y="0"/>
                  <a:pt x="685800" y="0"/>
                </a:cubicBezTo>
                <a:close/>
              </a:path>
            </a:pathLst>
          </a:custGeom>
          <a:solidFill>
            <a:schemeClr val="accent5"/>
          </a:solidFill>
        </p:spPr>
        <p:txBody>
          <a:bodyPr anchor="ctr"/>
          <a:lstStyle>
            <a:lvl1pPr algn="ctr">
              <a:defRPr sz="2400"/>
            </a:lvl1pPr>
          </a:lstStyle>
          <a:p>
            <a:r>
              <a:rPr lang="en-US" dirty="0" err="1"/>
              <a:t>Ф</a:t>
            </a:r>
            <a:r>
              <a:rPr lang="ru-RU" dirty="0"/>
              <a:t>ото</a:t>
            </a:r>
          </a:p>
        </p:txBody>
      </p:sp>
      <p:sp>
        <p:nvSpPr>
          <p:cNvPr id="43" name="Рисунок 4">
            <a:extLst>
              <a:ext uri="{FF2B5EF4-FFF2-40B4-BE49-F238E27FC236}">
                <a16:creationId xmlns:a16="http://schemas.microsoft.com/office/drawing/2014/main" id="{547DBDDA-3E5E-2E2A-CA25-69A84B4606A0}"/>
              </a:ext>
            </a:extLst>
          </p:cNvPr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5512153" y="3430533"/>
            <a:ext cx="1329253" cy="1332000"/>
          </a:xfrm>
          <a:custGeom>
            <a:avLst/>
            <a:gdLst>
              <a:gd name="connsiteX0" fmla="*/ 685800 w 1371600"/>
              <a:gd name="connsiteY0" fmla="*/ 0 h 1371600"/>
              <a:gd name="connsiteX1" fmla="*/ 1371600 w 1371600"/>
              <a:gd name="connsiteY1" fmla="*/ 685800 h 1371600"/>
              <a:gd name="connsiteX2" fmla="*/ 685800 w 1371600"/>
              <a:gd name="connsiteY2" fmla="*/ 1371600 h 1371600"/>
              <a:gd name="connsiteX3" fmla="*/ 0 w 1371600"/>
              <a:gd name="connsiteY3" fmla="*/ 685800 h 1371600"/>
              <a:gd name="connsiteX4" fmla="*/ 685800 w 1371600"/>
              <a:gd name="connsiteY4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1600" h="1371600">
                <a:moveTo>
                  <a:pt x="685800" y="0"/>
                </a:moveTo>
                <a:cubicBezTo>
                  <a:pt x="1064557" y="0"/>
                  <a:pt x="1371600" y="307043"/>
                  <a:pt x="1371600" y="685800"/>
                </a:cubicBezTo>
                <a:cubicBezTo>
                  <a:pt x="1371600" y="1064557"/>
                  <a:pt x="1064557" y="1371600"/>
                  <a:pt x="685800" y="1371600"/>
                </a:cubicBezTo>
                <a:cubicBezTo>
                  <a:pt x="307043" y="1371600"/>
                  <a:pt x="0" y="1064557"/>
                  <a:pt x="0" y="685800"/>
                </a:cubicBezTo>
                <a:cubicBezTo>
                  <a:pt x="0" y="307043"/>
                  <a:pt x="307043" y="0"/>
                  <a:pt x="685800" y="0"/>
                </a:cubicBezTo>
                <a:close/>
              </a:path>
            </a:pathLst>
          </a:custGeo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Фото</a:t>
            </a:r>
          </a:p>
        </p:txBody>
      </p:sp>
      <p:sp>
        <p:nvSpPr>
          <p:cNvPr id="44" name="Рисунок 5">
            <a:extLst>
              <a:ext uri="{FF2B5EF4-FFF2-40B4-BE49-F238E27FC236}">
                <a16:creationId xmlns:a16="http://schemas.microsoft.com/office/drawing/2014/main" id="{68BEC38C-6C26-D162-9776-6CB9B0E4BD67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10087409" y="3430533"/>
            <a:ext cx="1329253" cy="1332000"/>
          </a:xfrm>
          <a:custGeom>
            <a:avLst/>
            <a:gdLst>
              <a:gd name="connsiteX0" fmla="*/ 685800 w 1371600"/>
              <a:gd name="connsiteY0" fmla="*/ 0 h 1371600"/>
              <a:gd name="connsiteX1" fmla="*/ 1371600 w 1371600"/>
              <a:gd name="connsiteY1" fmla="*/ 685800 h 1371600"/>
              <a:gd name="connsiteX2" fmla="*/ 685800 w 1371600"/>
              <a:gd name="connsiteY2" fmla="*/ 1371600 h 1371600"/>
              <a:gd name="connsiteX3" fmla="*/ 0 w 1371600"/>
              <a:gd name="connsiteY3" fmla="*/ 685800 h 1371600"/>
              <a:gd name="connsiteX4" fmla="*/ 685800 w 1371600"/>
              <a:gd name="connsiteY4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1600" h="1371600">
                <a:moveTo>
                  <a:pt x="685800" y="0"/>
                </a:moveTo>
                <a:cubicBezTo>
                  <a:pt x="1064557" y="0"/>
                  <a:pt x="1371600" y="307043"/>
                  <a:pt x="1371600" y="685800"/>
                </a:cubicBezTo>
                <a:cubicBezTo>
                  <a:pt x="1371600" y="1064557"/>
                  <a:pt x="1064557" y="1371600"/>
                  <a:pt x="685800" y="1371600"/>
                </a:cubicBezTo>
                <a:cubicBezTo>
                  <a:pt x="307043" y="1371600"/>
                  <a:pt x="0" y="1064557"/>
                  <a:pt x="0" y="685800"/>
                </a:cubicBezTo>
                <a:cubicBezTo>
                  <a:pt x="0" y="307043"/>
                  <a:pt x="307043" y="0"/>
                  <a:pt x="685800" y="0"/>
                </a:cubicBezTo>
                <a:close/>
              </a:path>
            </a:pathLst>
          </a:custGeo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Фото</a:t>
            </a:r>
          </a:p>
        </p:txBody>
      </p:sp>
      <p:sp>
        <p:nvSpPr>
          <p:cNvPr id="45" name="Рисунок 30">
            <a:extLst>
              <a:ext uri="{FF2B5EF4-FFF2-40B4-BE49-F238E27FC236}">
                <a16:creationId xmlns:a16="http://schemas.microsoft.com/office/drawing/2014/main" id="{6C42DA80-BE83-D5E0-8D52-5405B0A37A27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14591911" y="3430533"/>
            <a:ext cx="1329253" cy="1332000"/>
          </a:xfrm>
          <a:custGeom>
            <a:avLst/>
            <a:gdLst>
              <a:gd name="connsiteX0" fmla="*/ 685800 w 1371600"/>
              <a:gd name="connsiteY0" fmla="*/ 0 h 1371600"/>
              <a:gd name="connsiteX1" fmla="*/ 1371600 w 1371600"/>
              <a:gd name="connsiteY1" fmla="*/ 685800 h 1371600"/>
              <a:gd name="connsiteX2" fmla="*/ 685800 w 1371600"/>
              <a:gd name="connsiteY2" fmla="*/ 1371600 h 1371600"/>
              <a:gd name="connsiteX3" fmla="*/ 0 w 1371600"/>
              <a:gd name="connsiteY3" fmla="*/ 685800 h 1371600"/>
              <a:gd name="connsiteX4" fmla="*/ 685800 w 1371600"/>
              <a:gd name="connsiteY4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1600" h="1371600">
                <a:moveTo>
                  <a:pt x="685800" y="0"/>
                </a:moveTo>
                <a:cubicBezTo>
                  <a:pt x="1064557" y="0"/>
                  <a:pt x="1371600" y="307043"/>
                  <a:pt x="1371600" y="685800"/>
                </a:cubicBezTo>
                <a:cubicBezTo>
                  <a:pt x="1371600" y="1064557"/>
                  <a:pt x="1064557" y="1371600"/>
                  <a:pt x="685800" y="1371600"/>
                </a:cubicBezTo>
                <a:cubicBezTo>
                  <a:pt x="307043" y="1371600"/>
                  <a:pt x="0" y="1064557"/>
                  <a:pt x="0" y="685800"/>
                </a:cubicBezTo>
                <a:cubicBezTo>
                  <a:pt x="0" y="307043"/>
                  <a:pt x="307043" y="0"/>
                  <a:pt x="685800" y="0"/>
                </a:cubicBezTo>
                <a:close/>
              </a:path>
            </a:pathLst>
          </a:custGeo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Фото</a:t>
            </a:r>
          </a:p>
        </p:txBody>
      </p:sp>
      <p:sp>
        <p:nvSpPr>
          <p:cNvPr id="46" name="Рисунок 31">
            <a:extLst>
              <a:ext uri="{FF2B5EF4-FFF2-40B4-BE49-F238E27FC236}">
                <a16:creationId xmlns:a16="http://schemas.microsoft.com/office/drawing/2014/main" id="{870F61A5-CF3B-2E6C-40A1-0A664B10706F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6455346" y="5138736"/>
            <a:ext cx="1329253" cy="1332000"/>
          </a:xfrm>
          <a:custGeom>
            <a:avLst/>
            <a:gdLst>
              <a:gd name="connsiteX0" fmla="*/ 685800 w 1371600"/>
              <a:gd name="connsiteY0" fmla="*/ 0 h 1371600"/>
              <a:gd name="connsiteX1" fmla="*/ 1371600 w 1371600"/>
              <a:gd name="connsiteY1" fmla="*/ 685800 h 1371600"/>
              <a:gd name="connsiteX2" fmla="*/ 685800 w 1371600"/>
              <a:gd name="connsiteY2" fmla="*/ 1371600 h 1371600"/>
              <a:gd name="connsiteX3" fmla="*/ 0 w 1371600"/>
              <a:gd name="connsiteY3" fmla="*/ 685800 h 1371600"/>
              <a:gd name="connsiteX4" fmla="*/ 685800 w 1371600"/>
              <a:gd name="connsiteY4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1600" h="1371600">
                <a:moveTo>
                  <a:pt x="685800" y="0"/>
                </a:moveTo>
                <a:cubicBezTo>
                  <a:pt x="1064557" y="0"/>
                  <a:pt x="1371600" y="307043"/>
                  <a:pt x="1371600" y="685800"/>
                </a:cubicBezTo>
                <a:cubicBezTo>
                  <a:pt x="1371600" y="1064557"/>
                  <a:pt x="1064557" y="1371600"/>
                  <a:pt x="685800" y="1371600"/>
                </a:cubicBezTo>
                <a:cubicBezTo>
                  <a:pt x="307043" y="1371600"/>
                  <a:pt x="0" y="1064557"/>
                  <a:pt x="0" y="685800"/>
                </a:cubicBezTo>
                <a:cubicBezTo>
                  <a:pt x="0" y="307043"/>
                  <a:pt x="307043" y="0"/>
                  <a:pt x="685800" y="0"/>
                </a:cubicBezTo>
                <a:close/>
              </a:path>
            </a:pathLst>
          </a:custGeo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Фото</a:t>
            </a:r>
          </a:p>
        </p:txBody>
      </p:sp>
      <p:sp>
        <p:nvSpPr>
          <p:cNvPr id="47" name="Рисунок 32">
            <a:extLst>
              <a:ext uri="{FF2B5EF4-FFF2-40B4-BE49-F238E27FC236}">
                <a16:creationId xmlns:a16="http://schemas.microsoft.com/office/drawing/2014/main" id="{4AC76CDA-79C5-A6DB-DBD5-E05F8652ABDF}"/>
              </a:ext>
            </a:extLst>
          </p:cNvPr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11021306" y="5138736"/>
            <a:ext cx="1329253" cy="1332000"/>
          </a:xfrm>
          <a:custGeom>
            <a:avLst/>
            <a:gdLst>
              <a:gd name="connsiteX0" fmla="*/ 685800 w 1371600"/>
              <a:gd name="connsiteY0" fmla="*/ 0 h 1371600"/>
              <a:gd name="connsiteX1" fmla="*/ 1371600 w 1371600"/>
              <a:gd name="connsiteY1" fmla="*/ 685800 h 1371600"/>
              <a:gd name="connsiteX2" fmla="*/ 685800 w 1371600"/>
              <a:gd name="connsiteY2" fmla="*/ 1371600 h 1371600"/>
              <a:gd name="connsiteX3" fmla="*/ 0 w 1371600"/>
              <a:gd name="connsiteY3" fmla="*/ 685800 h 1371600"/>
              <a:gd name="connsiteX4" fmla="*/ 685800 w 1371600"/>
              <a:gd name="connsiteY4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1600" h="1371600">
                <a:moveTo>
                  <a:pt x="685800" y="0"/>
                </a:moveTo>
                <a:cubicBezTo>
                  <a:pt x="1064557" y="0"/>
                  <a:pt x="1371600" y="307043"/>
                  <a:pt x="1371600" y="685800"/>
                </a:cubicBezTo>
                <a:cubicBezTo>
                  <a:pt x="1371600" y="1064557"/>
                  <a:pt x="1064557" y="1371600"/>
                  <a:pt x="685800" y="1371600"/>
                </a:cubicBezTo>
                <a:cubicBezTo>
                  <a:pt x="307043" y="1371600"/>
                  <a:pt x="0" y="1064557"/>
                  <a:pt x="0" y="685800"/>
                </a:cubicBezTo>
                <a:cubicBezTo>
                  <a:pt x="0" y="307043"/>
                  <a:pt x="307043" y="0"/>
                  <a:pt x="685800" y="0"/>
                </a:cubicBezTo>
                <a:close/>
              </a:path>
            </a:pathLst>
          </a:custGeo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Фото</a:t>
            </a:r>
          </a:p>
        </p:txBody>
      </p:sp>
      <p:sp>
        <p:nvSpPr>
          <p:cNvPr id="48" name="Рисунок 33">
            <a:extLst>
              <a:ext uri="{FF2B5EF4-FFF2-40B4-BE49-F238E27FC236}">
                <a16:creationId xmlns:a16="http://schemas.microsoft.com/office/drawing/2014/main" id="{4FAB1FFA-D21B-3AC7-A1F0-371662B3291C}"/>
              </a:ext>
            </a:extLst>
          </p:cNvPr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15589437" y="5138736"/>
            <a:ext cx="1329253" cy="1332000"/>
          </a:xfrm>
          <a:custGeom>
            <a:avLst/>
            <a:gdLst>
              <a:gd name="connsiteX0" fmla="*/ 685800 w 1371600"/>
              <a:gd name="connsiteY0" fmla="*/ 0 h 1371600"/>
              <a:gd name="connsiteX1" fmla="*/ 1371600 w 1371600"/>
              <a:gd name="connsiteY1" fmla="*/ 685800 h 1371600"/>
              <a:gd name="connsiteX2" fmla="*/ 685800 w 1371600"/>
              <a:gd name="connsiteY2" fmla="*/ 1371600 h 1371600"/>
              <a:gd name="connsiteX3" fmla="*/ 0 w 1371600"/>
              <a:gd name="connsiteY3" fmla="*/ 685800 h 1371600"/>
              <a:gd name="connsiteX4" fmla="*/ 685800 w 1371600"/>
              <a:gd name="connsiteY4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1600" h="1371600">
                <a:moveTo>
                  <a:pt x="685800" y="0"/>
                </a:moveTo>
                <a:cubicBezTo>
                  <a:pt x="1064557" y="0"/>
                  <a:pt x="1371600" y="307043"/>
                  <a:pt x="1371600" y="685800"/>
                </a:cubicBezTo>
                <a:cubicBezTo>
                  <a:pt x="1371600" y="1064557"/>
                  <a:pt x="1064557" y="1371600"/>
                  <a:pt x="685800" y="1371600"/>
                </a:cubicBezTo>
                <a:cubicBezTo>
                  <a:pt x="307043" y="1371600"/>
                  <a:pt x="0" y="1064557"/>
                  <a:pt x="0" y="685800"/>
                </a:cubicBezTo>
                <a:cubicBezTo>
                  <a:pt x="0" y="307043"/>
                  <a:pt x="307043" y="0"/>
                  <a:pt x="685800" y="0"/>
                </a:cubicBezTo>
                <a:close/>
              </a:path>
            </a:pathLst>
          </a:custGeo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Фото</a:t>
            </a:r>
          </a:p>
        </p:txBody>
      </p:sp>
      <p:sp>
        <p:nvSpPr>
          <p:cNvPr id="49" name="Рисунок 34">
            <a:extLst>
              <a:ext uri="{FF2B5EF4-FFF2-40B4-BE49-F238E27FC236}">
                <a16:creationId xmlns:a16="http://schemas.microsoft.com/office/drawing/2014/main" id="{ABA1AF5F-8612-0C40-322D-391C28D2DDD9}"/>
              </a:ext>
            </a:extLst>
          </p:cNvPr>
          <p:cNvSpPr>
            <a:spLocks noGrp="1" noChangeAspect="1"/>
          </p:cNvSpPr>
          <p:nvPr>
            <p:ph type="pic" sz="quarter" idx="17" hasCustomPrompt="1"/>
          </p:nvPr>
        </p:nvSpPr>
        <p:spPr>
          <a:xfrm>
            <a:off x="6463772" y="6791036"/>
            <a:ext cx="1329253" cy="1332000"/>
          </a:xfrm>
          <a:custGeom>
            <a:avLst/>
            <a:gdLst>
              <a:gd name="connsiteX0" fmla="*/ 685800 w 1371600"/>
              <a:gd name="connsiteY0" fmla="*/ 0 h 1371600"/>
              <a:gd name="connsiteX1" fmla="*/ 1371600 w 1371600"/>
              <a:gd name="connsiteY1" fmla="*/ 685800 h 1371600"/>
              <a:gd name="connsiteX2" fmla="*/ 685800 w 1371600"/>
              <a:gd name="connsiteY2" fmla="*/ 1371600 h 1371600"/>
              <a:gd name="connsiteX3" fmla="*/ 0 w 1371600"/>
              <a:gd name="connsiteY3" fmla="*/ 685800 h 1371600"/>
              <a:gd name="connsiteX4" fmla="*/ 685800 w 1371600"/>
              <a:gd name="connsiteY4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1600" h="1371600">
                <a:moveTo>
                  <a:pt x="685800" y="0"/>
                </a:moveTo>
                <a:cubicBezTo>
                  <a:pt x="1064557" y="0"/>
                  <a:pt x="1371600" y="307043"/>
                  <a:pt x="1371600" y="685800"/>
                </a:cubicBezTo>
                <a:cubicBezTo>
                  <a:pt x="1371600" y="1064557"/>
                  <a:pt x="1064557" y="1371600"/>
                  <a:pt x="685800" y="1371600"/>
                </a:cubicBezTo>
                <a:cubicBezTo>
                  <a:pt x="307043" y="1371600"/>
                  <a:pt x="0" y="1064557"/>
                  <a:pt x="0" y="685800"/>
                </a:cubicBezTo>
                <a:cubicBezTo>
                  <a:pt x="0" y="307043"/>
                  <a:pt x="307043" y="0"/>
                  <a:pt x="685800" y="0"/>
                </a:cubicBezTo>
                <a:close/>
              </a:path>
            </a:pathLst>
          </a:custGeo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Фото</a:t>
            </a:r>
          </a:p>
        </p:txBody>
      </p:sp>
      <p:sp>
        <p:nvSpPr>
          <p:cNvPr id="50" name="Рисунок 35">
            <a:extLst>
              <a:ext uri="{FF2B5EF4-FFF2-40B4-BE49-F238E27FC236}">
                <a16:creationId xmlns:a16="http://schemas.microsoft.com/office/drawing/2014/main" id="{2D939B1D-098B-DEB9-E778-BA6A389EACE1}"/>
              </a:ext>
            </a:extLst>
          </p:cNvPr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11021306" y="6791036"/>
            <a:ext cx="1329253" cy="1332000"/>
          </a:xfrm>
          <a:custGeom>
            <a:avLst/>
            <a:gdLst>
              <a:gd name="connsiteX0" fmla="*/ 685800 w 1371600"/>
              <a:gd name="connsiteY0" fmla="*/ 0 h 1371600"/>
              <a:gd name="connsiteX1" fmla="*/ 1371600 w 1371600"/>
              <a:gd name="connsiteY1" fmla="*/ 685800 h 1371600"/>
              <a:gd name="connsiteX2" fmla="*/ 685800 w 1371600"/>
              <a:gd name="connsiteY2" fmla="*/ 1371600 h 1371600"/>
              <a:gd name="connsiteX3" fmla="*/ 0 w 1371600"/>
              <a:gd name="connsiteY3" fmla="*/ 685800 h 1371600"/>
              <a:gd name="connsiteX4" fmla="*/ 685800 w 1371600"/>
              <a:gd name="connsiteY4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1600" h="1371600">
                <a:moveTo>
                  <a:pt x="685800" y="0"/>
                </a:moveTo>
                <a:cubicBezTo>
                  <a:pt x="1064557" y="0"/>
                  <a:pt x="1371600" y="307043"/>
                  <a:pt x="1371600" y="685800"/>
                </a:cubicBezTo>
                <a:cubicBezTo>
                  <a:pt x="1371600" y="1064557"/>
                  <a:pt x="1064557" y="1371600"/>
                  <a:pt x="685800" y="1371600"/>
                </a:cubicBezTo>
                <a:cubicBezTo>
                  <a:pt x="307043" y="1371600"/>
                  <a:pt x="0" y="1064557"/>
                  <a:pt x="0" y="685800"/>
                </a:cubicBezTo>
                <a:cubicBezTo>
                  <a:pt x="0" y="307043"/>
                  <a:pt x="307043" y="0"/>
                  <a:pt x="685800" y="0"/>
                </a:cubicBezTo>
                <a:close/>
              </a:path>
            </a:pathLst>
          </a:custGeo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Фото</a:t>
            </a:r>
          </a:p>
        </p:txBody>
      </p:sp>
      <p:sp>
        <p:nvSpPr>
          <p:cNvPr id="51" name="Рисунок 36">
            <a:extLst>
              <a:ext uri="{FF2B5EF4-FFF2-40B4-BE49-F238E27FC236}">
                <a16:creationId xmlns:a16="http://schemas.microsoft.com/office/drawing/2014/main" id="{02B9D7DE-05FA-09CF-FF40-CD53D77312E8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>
          <a:xfrm>
            <a:off x="15588542" y="6791036"/>
            <a:ext cx="1329253" cy="1332000"/>
          </a:xfrm>
          <a:custGeom>
            <a:avLst/>
            <a:gdLst>
              <a:gd name="connsiteX0" fmla="*/ 685800 w 1371600"/>
              <a:gd name="connsiteY0" fmla="*/ 0 h 1371600"/>
              <a:gd name="connsiteX1" fmla="*/ 1371600 w 1371600"/>
              <a:gd name="connsiteY1" fmla="*/ 685800 h 1371600"/>
              <a:gd name="connsiteX2" fmla="*/ 685800 w 1371600"/>
              <a:gd name="connsiteY2" fmla="*/ 1371600 h 1371600"/>
              <a:gd name="connsiteX3" fmla="*/ 0 w 1371600"/>
              <a:gd name="connsiteY3" fmla="*/ 685800 h 1371600"/>
              <a:gd name="connsiteX4" fmla="*/ 685800 w 1371600"/>
              <a:gd name="connsiteY4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1600" h="1371600">
                <a:moveTo>
                  <a:pt x="685800" y="0"/>
                </a:moveTo>
                <a:cubicBezTo>
                  <a:pt x="1064557" y="0"/>
                  <a:pt x="1371600" y="307043"/>
                  <a:pt x="1371600" y="685800"/>
                </a:cubicBezTo>
                <a:cubicBezTo>
                  <a:pt x="1371600" y="1064557"/>
                  <a:pt x="1064557" y="1371600"/>
                  <a:pt x="685800" y="1371600"/>
                </a:cubicBezTo>
                <a:cubicBezTo>
                  <a:pt x="307043" y="1371600"/>
                  <a:pt x="0" y="1064557"/>
                  <a:pt x="0" y="685800"/>
                </a:cubicBezTo>
                <a:cubicBezTo>
                  <a:pt x="0" y="307043"/>
                  <a:pt x="307043" y="0"/>
                  <a:pt x="685800" y="0"/>
                </a:cubicBezTo>
                <a:close/>
              </a:path>
            </a:pathLst>
          </a:custGeo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Фото</a:t>
            </a:r>
          </a:p>
        </p:txBody>
      </p:sp>
      <p:sp>
        <p:nvSpPr>
          <p:cNvPr id="52" name="Рисунок 37">
            <a:extLst>
              <a:ext uri="{FF2B5EF4-FFF2-40B4-BE49-F238E27FC236}">
                <a16:creationId xmlns:a16="http://schemas.microsoft.com/office/drawing/2014/main" id="{8054396C-013F-A853-A3BA-AA5324B50A69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>
          <a:xfrm>
            <a:off x="6463772" y="8441153"/>
            <a:ext cx="1329253" cy="1332000"/>
          </a:xfrm>
          <a:custGeom>
            <a:avLst/>
            <a:gdLst>
              <a:gd name="connsiteX0" fmla="*/ 685800 w 1371600"/>
              <a:gd name="connsiteY0" fmla="*/ 0 h 1371600"/>
              <a:gd name="connsiteX1" fmla="*/ 1371600 w 1371600"/>
              <a:gd name="connsiteY1" fmla="*/ 685800 h 1371600"/>
              <a:gd name="connsiteX2" fmla="*/ 685800 w 1371600"/>
              <a:gd name="connsiteY2" fmla="*/ 1371600 h 1371600"/>
              <a:gd name="connsiteX3" fmla="*/ 0 w 1371600"/>
              <a:gd name="connsiteY3" fmla="*/ 685800 h 1371600"/>
              <a:gd name="connsiteX4" fmla="*/ 685800 w 1371600"/>
              <a:gd name="connsiteY4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1600" h="1371600">
                <a:moveTo>
                  <a:pt x="685800" y="0"/>
                </a:moveTo>
                <a:cubicBezTo>
                  <a:pt x="1064557" y="0"/>
                  <a:pt x="1371600" y="307043"/>
                  <a:pt x="1371600" y="685800"/>
                </a:cubicBezTo>
                <a:cubicBezTo>
                  <a:pt x="1371600" y="1064557"/>
                  <a:pt x="1064557" y="1371600"/>
                  <a:pt x="685800" y="1371600"/>
                </a:cubicBezTo>
                <a:cubicBezTo>
                  <a:pt x="307043" y="1371600"/>
                  <a:pt x="0" y="1064557"/>
                  <a:pt x="0" y="685800"/>
                </a:cubicBezTo>
                <a:cubicBezTo>
                  <a:pt x="0" y="307043"/>
                  <a:pt x="307043" y="0"/>
                  <a:pt x="685800" y="0"/>
                </a:cubicBezTo>
                <a:close/>
              </a:path>
            </a:pathLst>
          </a:custGeo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Фото</a:t>
            </a:r>
          </a:p>
        </p:txBody>
      </p:sp>
      <p:sp>
        <p:nvSpPr>
          <p:cNvPr id="53" name="Рисунок 38">
            <a:extLst>
              <a:ext uri="{FF2B5EF4-FFF2-40B4-BE49-F238E27FC236}">
                <a16:creationId xmlns:a16="http://schemas.microsoft.com/office/drawing/2014/main" id="{A044A316-30D4-CB52-3155-96A211343633}"/>
              </a:ext>
            </a:extLst>
          </p:cNvPr>
          <p:cNvSpPr>
            <a:spLocks noGrp="1" noChangeAspect="1"/>
          </p:cNvSpPr>
          <p:nvPr>
            <p:ph type="pic" sz="quarter" idx="21" hasCustomPrompt="1"/>
          </p:nvPr>
        </p:nvSpPr>
        <p:spPr>
          <a:xfrm>
            <a:off x="11026533" y="8441153"/>
            <a:ext cx="1329253" cy="1332000"/>
          </a:xfrm>
          <a:custGeom>
            <a:avLst/>
            <a:gdLst>
              <a:gd name="connsiteX0" fmla="*/ 685800 w 1371600"/>
              <a:gd name="connsiteY0" fmla="*/ 0 h 1371600"/>
              <a:gd name="connsiteX1" fmla="*/ 1371600 w 1371600"/>
              <a:gd name="connsiteY1" fmla="*/ 685800 h 1371600"/>
              <a:gd name="connsiteX2" fmla="*/ 685800 w 1371600"/>
              <a:gd name="connsiteY2" fmla="*/ 1371600 h 1371600"/>
              <a:gd name="connsiteX3" fmla="*/ 0 w 1371600"/>
              <a:gd name="connsiteY3" fmla="*/ 685800 h 1371600"/>
              <a:gd name="connsiteX4" fmla="*/ 685800 w 1371600"/>
              <a:gd name="connsiteY4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1600" h="1371600">
                <a:moveTo>
                  <a:pt x="685800" y="0"/>
                </a:moveTo>
                <a:cubicBezTo>
                  <a:pt x="1064557" y="0"/>
                  <a:pt x="1371600" y="307043"/>
                  <a:pt x="1371600" y="685800"/>
                </a:cubicBezTo>
                <a:cubicBezTo>
                  <a:pt x="1371600" y="1064557"/>
                  <a:pt x="1064557" y="1371600"/>
                  <a:pt x="685800" y="1371600"/>
                </a:cubicBezTo>
                <a:cubicBezTo>
                  <a:pt x="307043" y="1371600"/>
                  <a:pt x="0" y="1064557"/>
                  <a:pt x="0" y="685800"/>
                </a:cubicBezTo>
                <a:cubicBezTo>
                  <a:pt x="0" y="307043"/>
                  <a:pt x="307043" y="0"/>
                  <a:pt x="685800" y="0"/>
                </a:cubicBezTo>
                <a:close/>
              </a:path>
            </a:pathLst>
          </a:custGeo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Фото</a:t>
            </a:r>
          </a:p>
        </p:txBody>
      </p:sp>
      <p:sp>
        <p:nvSpPr>
          <p:cNvPr id="54" name="Рисунок 39">
            <a:extLst>
              <a:ext uri="{FF2B5EF4-FFF2-40B4-BE49-F238E27FC236}">
                <a16:creationId xmlns:a16="http://schemas.microsoft.com/office/drawing/2014/main" id="{89AE198D-E9CE-6294-4035-0F86E63F6B92}"/>
              </a:ext>
            </a:extLst>
          </p:cNvPr>
          <p:cNvSpPr>
            <a:spLocks noGrp="1" noChangeAspect="1"/>
          </p:cNvSpPr>
          <p:nvPr>
            <p:ph type="pic" sz="quarter" idx="22" hasCustomPrompt="1"/>
          </p:nvPr>
        </p:nvSpPr>
        <p:spPr>
          <a:xfrm>
            <a:off x="15593402" y="8441153"/>
            <a:ext cx="1329253" cy="1332000"/>
          </a:xfrm>
          <a:custGeom>
            <a:avLst/>
            <a:gdLst>
              <a:gd name="connsiteX0" fmla="*/ 685800 w 1371600"/>
              <a:gd name="connsiteY0" fmla="*/ 0 h 1371600"/>
              <a:gd name="connsiteX1" fmla="*/ 1371600 w 1371600"/>
              <a:gd name="connsiteY1" fmla="*/ 685800 h 1371600"/>
              <a:gd name="connsiteX2" fmla="*/ 685800 w 1371600"/>
              <a:gd name="connsiteY2" fmla="*/ 1371600 h 1371600"/>
              <a:gd name="connsiteX3" fmla="*/ 0 w 1371600"/>
              <a:gd name="connsiteY3" fmla="*/ 685800 h 1371600"/>
              <a:gd name="connsiteX4" fmla="*/ 685800 w 1371600"/>
              <a:gd name="connsiteY4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1600" h="1371600">
                <a:moveTo>
                  <a:pt x="685800" y="0"/>
                </a:moveTo>
                <a:cubicBezTo>
                  <a:pt x="1064557" y="0"/>
                  <a:pt x="1371600" y="307043"/>
                  <a:pt x="1371600" y="685800"/>
                </a:cubicBezTo>
                <a:cubicBezTo>
                  <a:pt x="1371600" y="1064557"/>
                  <a:pt x="1064557" y="1371600"/>
                  <a:pt x="685800" y="1371600"/>
                </a:cubicBezTo>
                <a:cubicBezTo>
                  <a:pt x="307043" y="1371600"/>
                  <a:pt x="0" y="1064557"/>
                  <a:pt x="0" y="685800"/>
                </a:cubicBezTo>
                <a:cubicBezTo>
                  <a:pt x="0" y="307043"/>
                  <a:pt x="307043" y="0"/>
                  <a:pt x="685800" y="0"/>
                </a:cubicBezTo>
                <a:close/>
              </a:path>
            </a:pathLst>
          </a:custGeo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Фото</a:t>
            </a:r>
          </a:p>
        </p:txBody>
      </p:sp>
      <p:sp>
        <p:nvSpPr>
          <p:cNvPr id="4" name="Номер слайда">
            <a:extLst>
              <a:ext uri="{FF2B5EF4-FFF2-40B4-BE49-F238E27FC236}">
                <a16:creationId xmlns:a16="http://schemas.microsoft.com/office/drawing/2014/main" id="{23227D34-E197-DED4-F67A-7609EDC45DE2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>
                <a:solidFill>
                  <a:schemeClr val="accent6"/>
                </a:solidFill>
              </a:defRPr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5133998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1201" userDrawn="1">
          <p15:clr>
            <a:srgbClr val="FBAE40"/>
          </p15:clr>
        </p15:guide>
        <p15:guide id="23" orient="horz" pos="2426" userDrawn="1">
          <p15:clr>
            <a:srgbClr val="FBAE40"/>
          </p15:clr>
        </p15:guide>
        <p15:guide id="44" orient="horz" pos="4604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блока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>
            <a:extLst>
              <a:ext uri="{FF2B5EF4-FFF2-40B4-BE49-F238E27FC236}">
                <a16:creationId xmlns:a16="http://schemas.microsoft.com/office/drawing/2014/main" id="{382C3434-EFE4-F51F-9AE1-64EBE00259DC}"/>
              </a:ext>
            </a:extLst>
          </p:cNvPr>
          <p:cNvSpPr/>
          <p:nvPr userDrawn="1"/>
        </p:nvSpPr>
        <p:spPr>
          <a:xfrm>
            <a:off x="13139738" y="2303463"/>
            <a:ext cx="6048375" cy="8208962"/>
          </a:xfrm>
          <a:prstGeom prst="roundRect">
            <a:avLst>
              <a:gd name="adj" fmla="val 8724"/>
            </a:avLst>
          </a:prstGeom>
          <a:gradFill>
            <a:gsLst>
              <a:gs pos="0">
                <a:schemeClr val="accent1"/>
              </a:gs>
              <a:gs pos="100000">
                <a:srgbClr val="FFE560"/>
              </a:gs>
            </a:gsLst>
            <a:lin ang="270000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defTabSz="457200"/>
            <a:endParaRPr lang="ru-RU" sz="1800" dirty="0"/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BCEEFC11-EC7F-6F06-8CC9-21907FC31E3D}"/>
              </a:ext>
            </a:extLst>
          </p:cNvPr>
          <p:cNvSpPr/>
          <p:nvPr userDrawn="1"/>
        </p:nvSpPr>
        <p:spPr>
          <a:xfrm>
            <a:off x="6862924" y="2303463"/>
            <a:ext cx="6048375" cy="8208962"/>
          </a:xfrm>
          <a:prstGeom prst="roundRect">
            <a:avLst>
              <a:gd name="adj" fmla="val 8724"/>
            </a:avLst>
          </a:prstGeom>
          <a:gradFill>
            <a:gsLst>
              <a:gs pos="0">
                <a:srgbClr val="E0E1E3"/>
              </a:gs>
              <a:gs pos="100000">
                <a:srgbClr val="F3F3F5"/>
              </a:gs>
            </a:gsLst>
            <a:lin ang="270000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defTabSz="457200"/>
            <a:endParaRPr lang="ru-RU" sz="1800" dirty="0"/>
          </a:p>
        </p:txBody>
      </p:sp>
      <p:sp>
        <p:nvSpPr>
          <p:cNvPr id="5" name="Прямоугольник с двумя скругленными противолежащими углами 4">
            <a:extLst>
              <a:ext uri="{FF2B5EF4-FFF2-40B4-BE49-F238E27FC236}">
                <a16:creationId xmlns:a16="http://schemas.microsoft.com/office/drawing/2014/main" id="{D1EB7F91-FCBF-EE1C-C214-42C317A25CED}"/>
              </a:ext>
            </a:extLst>
          </p:cNvPr>
          <p:cNvSpPr/>
          <p:nvPr userDrawn="1"/>
        </p:nvSpPr>
        <p:spPr>
          <a:xfrm>
            <a:off x="13152277" y="647700"/>
            <a:ext cx="6035836" cy="1403350"/>
          </a:xfrm>
          <a:prstGeom prst="round2DiagRect">
            <a:avLst>
              <a:gd name="adj1" fmla="val 40963"/>
              <a:gd name="adj2" fmla="val 0"/>
            </a:avLst>
          </a:prstGeom>
          <a:solidFill>
            <a:schemeClr val="accent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sp>
        <p:nvSpPr>
          <p:cNvPr id="6" name="Прямоугольник с двумя скругленными противолежащими углами 5">
            <a:extLst>
              <a:ext uri="{FF2B5EF4-FFF2-40B4-BE49-F238E27FC236}">
                <a16:creationId xmlns:a16="http://schemas.microsoft.com/office/drawing/2014/main" id="{B8F5289F-6DB6-1170-1BED-E70EA0DCBD7B}"/>
              </a:ext>
            </a:extLst>
          </p:cNvPr>
          <p:cNvSpPr/>
          <p:nvPr userDrawn="1"/>
        </p:nvSpPr>
        <p:spPr>
          <a:xfrm>
            <a:off x="6875463" y="647700"/>
            <a:ext cx="6035836" cy="1403350"/>
          </a:xfrm>
          <a:prstGeom prst="round2DiagRect">
            <a:avLst>
              <a:gd name="adj1" fmla="val 40963"/>
              <a:gd name="adj2" fmla="val 0"/>
            </a:avLst>
          </a:prstGeom>
          <a:solidFill>
            <a:srgbClr val="E0E1E3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sp>
        <p:nvSpPr>
          <p:cNvPr id="7" name="Номер слайда">
            <a:extLst>
              <a:ext uri="{FF2B5EF4-FFF2-40B4-BE49-F238E27FC236}">
                <a16:creationId xmlns:a16="http://schemas.microsoft.com/office/drawing/2014/main" id="{FFE80DB1-DD37-7F12-BDA3-3E7DB221BFBF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038696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8" pos="4331" userDrawn="1">
          <p15:clr>
            <a:srgbClr val="FBAE40"/>
          </p15:clr>
        </p15:guide>
        <p15:guide id="15" pos="8118" userDrawn="1">
          <p15:clr>
            <a:srgbClr val="FBAE40"/>
          </p15:clr>
        </p15:guide>
        <p15:guide id="16" pos="8277" userDrawn="1">
          <p15:clr>
            <a:srgbClr val="FBAE40"/>
          </p15:clr>
        </p15:guide>
        <p15:guide id="20" pos="4626" userDrawn="1">
          <p15:clr>
            <a:srgbClr val="FBAE40"/>
          </p15:clr>
        </p15:guide>
        <p15:guide id="21" pos="8617" userDrawn="1">
          <p15:clr>
            <a:srgbClr val="FBAE40"/>
          </p15:clr>
        </p15:guide>
        <p15:guide id="25" orient="horz" pos="1292" userDrawn="1">
          <p15:clr>
            <a:srgbClr val="FBAE40"/>
          </p15:clr>
        </p15:guide>
        <p15:guide id="26" orient="horz" pos="1451" userDrawn="1">
          <p15:clr>
            <a:srgbClr val="FBAE40"/>
          </p15:clr>
        </p15:guide>
        <p15:guide id="27" pos="7801" userDrawn="1">
          <p15:clr>
            <a:srgbClr val="FBAE40"/>
          </p15:clr>
        </p15:guide>
        <p15:guide id="28" pos="11793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люсы минусы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3E542F9C-C838-F1AE-90C0-199FF8D9E2D0}"/>
              </a:ext>
            </a:extLst>
          </p:cNvPr>
          <p:cNvSpPr/>
          <p:nvPr userDrawn="1"/>
        </p:nvSpPr>
        <p:spPr>
          <a:xfrm>
            <a:off x="13139738" y="652653"/>
            <a:ext cx="6048375" cy="9859772"/>
          </a:xfrm>
          <a:prstGeom prst="roundRect">
            <a:avLst>
              <a:gd name="adj" fmla="val 9026"/>
            </a:avLst>
          </a:prstGeom>
          <a:gradFill>
            <a:gsLst>
              <a:gs pos="25000">
                <a:srgbClr val="FFE8DB"/>
              </a:gs>
              <a:gs pos="100000">
                <a:srgbClr val="FFC6A5"/>
              </a:gs>
            </a:gsLst>
            <a:lin ang="270000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defTabSz="457200"/>
            <a:endParaRPr lang="ru-RU" sz="1800" dirty="0"/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4780BB63-319F-45F2-8D6E-958303D4D492}"/>
              </a:ext>
            </a:extLst>
          </p:cNvPr>
          <p:cNvSpPr/>
          <p:nvPr userDrawn="1"/>
        </p:nvSpPr>
        <p:spPr>
          <a:xfrm>
            <a:off x="6862924" y="652653"/>
            <a:ext cx="6048375" cy="9859772"/>
          </a:xfrm>
          <a:prstGeom prst="roundRect">
            <a:avLst>
              <a:gd name="adj" fmla="val 8724"/>
            </a:avLst>
          </a:prstGeom>
          <a:gradFill>
            <a:gsLst>
              <a:gs pos="25000">
                <a:srgbClr val="F3F8D4"/>
              </a:gs>
              <a:gs pos="100000">
                <a:srgbClr val="D9DFB5"/>
              </a:gs>
            </a:gsLst>
            <a:lin ang="270000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defTabSz="457200"/>
            <a:endParaRPr lang="ru-RU" sz="1800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8D46630-DD57-02FD-1EEC-C578094549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8807" y="5896291"/>
            <a:ext cx="3328517" cy="428248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BE51B60-59E2-8D18-A92B-465A0816E88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0912" y="5896291"/>
            <a:ext cx="2747201" cy="4460284"/>
          </a:xfrm>
          <a:prstGeom prst="rect">
            <a:avLst/>
          </a:prstGeom>
        </p:spPr>
      </p:pic>
      <p:sp>
        <p:nvSpPr>
          <p:cNvPr id="3" name="Номер слайда">
            <a:extLst>
              <a:ext uri="{FF2B5EF4-FFF2-40B4-BE49-F238E27FC236}">
                <a16:creationId xmlns:a16="http://schemas.microsoft.com/office/drawing/2014/main" id="{3753742B-E9CD-EE09-D0C2-305243D82852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515093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8" pos="4331" userDrawn="1">
          <p15:clr>
            <a:srgbClr val="FBAE40"/>
          </p15:clr>
        </p15:guide>
        <p15:guide id="15" pos="8118" userDrawn="1">
          <p15:clr>
            <a:srgbClr val="FBAE40"/>
          </p15:clr>
        </p15:guide>
        <p15:guide id="16" pos="8277" userDrawn="1">
          <p15:clr>
            <a:srgbClr val="FBAE40"/>
          </p15:clr>
        </p15:guide>
        <p15:guide id="20" pos="4626" userDrawn="1">
          <p15:clr>
            <a:srgbClr val="FBAE40"/>
          </p15:clr>
        </p15:guide>
        <p15:guide id="21" pos="8617" userDrawn="1">
          <p15:clr>
            <a:srgbClr val="FBAE40"/>
          </p15:clr>
        </p15:guide>
        <p15:guide id="27" pos="7801" userDrawn="1">
          <p15:clr>
            <a:srgbClr val="FBAE40"/>
          </p15:clr>
        </p15:guide>
        <p15:guide id="28" pos="11793" userDrawn="1">
          <p15:clr>
            <a:srgbClr val="FBAE40"/>
          </p15:clr>
        </p15:guide>
        <p15:guide id="29" orient="horz" pos="748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блока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6C39977A-07E6-43B8-A72A-A0A2DD8856F2}"/>
              </a:ext>
            </a:extLst>
          </p:cNvPr>
          <p:cNvSpPr/>
          <p:nvPr userDrawn="1"/>
        </p:nvSpPr>
        <p:spPr>
          <a:xfrm>
            <a:off x="611188" y="640525"/>
            <a:ext cx="6011862" cy="9860725"/>
          </a:xfrm>
          <a:prstGeom prst="roundRect">
            <a:avLst>
              <a:gd name="adj" fmla="val 8047"/>
            </a:avLst>
          </a:prstGeom>
          <a:gradFill>
            <a:gsLst>
              <a:gs pos="0">
                <a:srgbClr val="E0E1E3"/>
              </a:gs>
              <a:gs pos="100000">
                <a:srgbClr val="F3F3F5"/>
              </a:gs>
            </a:gsLst>
            <a:lin ang="270000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lvl="0" defTabSz="457200"/>
            <a:endParaRPr lang="ru-RU" sz="1800" dirty="0"/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id="{724B0A02-5030-1F59-1E9F-B3ECF5EEC6C4}"/>
              </a:ext>
            </a:extLst>
          </p:cNvPr>
          <p:cNvSpPr/>
          <p:nvPr userDrawn="1"/>
        </p:nvSpPr>
        <p:spPr>
          <a:xfrm>
            <a:off x="13175044" y="640525"/>
            <a:ext cx="6011862" cy="9860725"/>
          </a:xfrm>
          <a:prstGeom prst="roundRect">
            <a:avLst>
              <a:gd name="adj" fmla="val 8047"/>
            </a:avLst>
          </a:prstGeom>
          <a:gradFill>
            <a:gsLst>
              <a:gs pos="0">
                <a:srgbClr val="E0E1E3"/>
              </a:gs>
              <a:gs pos="100000">
                <a:srgbClr val="F3F3F5"/>
              </a:gs>
            </a:gsLst>
            <a:lin ang="270000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lvl="0" defTabSz="457200"/>
            <a:endParaRPr lang="ru-RU" sz="1800" dirty="0"/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38318C59-4947-0607-A781-8F3FE4425B02}"/>
              </a:ext>
            </a:extLst>
          </p:cNvPr>
          <p:cNvSpPr/>
          <p:nvPr userDrawn="1"/>
        </p:nvSpPr>
        <p:spPr>
          <a:xfrm>
            <a:off x="6883972" y="5688013"/>
            <a:ext cx="6011862" cy="4820412"/>
          </a:xfrm>
          <a:prstGeom prst="roundRect">
            <a:avLst>
              <a:gd name="adj" fmla="val 11461"/>
            </a:avLst>
          </a:prstGeom>
          <a:gradFill>
            <a:gsLst>
              <a:gs pos="0">
                <a:srgbClr val="E0E1E3"/>
              </a:gs>
              <a:gs pos="100000">
                <a:srgbClr val="F3F3F5"/>
              </a:gs>
            </a:gsLst>
            <a:lin ang="270000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lvl="0" defTabSz="457200"/>
            <a:endParaRPr lang="ru-RU" sz="1800" dirty="0"/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E8BB0852-CEED-0638-E743-DF3662938FCB}"/>
              </a:ext>
            </a:extLst>
          </p:cNvPr>
          <p:cNvSpPr/>
          <p:nvPr userDrawn="1"/>
        </p:nvSpPr>
        <p:spPr>
          <a:xfrm>
            <a:off x="6883972" y="640525"/>
            <a:ext cx="6011862" cy="4820412"/>
          </a:xfrm>
          <a:prstGeom prst="roundRect">
            <a:avLst>
              <a:gd name="adj" fmla="val 11461"/>
            </a:avLst>
          </a:prstGeom>
          <a:gradFill>
            <a:gsLst>
              <a:gs pos="0">
                <a:srgbClr val="E0E1E3"/>
              </a:gs>
              <a:gs pos="100000">
                <a:srgbClr val="F3F3F5"/>
              </a:gs>
            </a:gsLst>
            <a:lin ang="270000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lvl="0" defTabSz="457200"/>
            <a:endParaRPr lang="ru-RU" sz="1800" dirty="0"/>
          </a:p>
        </p:txBody>
      </p:sp>
      <p:sp>
        <p:nvSpPr>
          <p:cNvPr id="3" name="Номер слайда">
            <a:extLst>
              <a:ext uri="{FF2B5EF4-FFF2-40B4-BE49-F238E27FC236}">
                <a16:creationId xmlns:a16="http://schemas.microsoft.com/office/drawing/2014/main" id="{1F2A61E2-C91D-9806-493B-D17A987EA78E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867927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1224" userDrawn="1">
          <p15:clr>
            <a:srgbClr val="FBAE40"/>
          </p15:clr>
        </p15:guide>
        <p15:guide id="2" pos="1383" userDrawn="1">
          <p15:clr>
            <a:srgbClr val="FBAE40"/>
          </p15:clr>
        </p15:guide>
        <p15:guide id="3" pos="2199" userDrawn="1">
          <p15:clr>
            <a:srgbClr val="FBAE40"/>
          </p15:clr>
        </p15:guide>
        <p15:guide id="4" pos="2358" userDrawn="1">
          <p15:clr>
            <a:srgbClr val="FBAE40"/>
          </p15:clr>
        </p15:guide>
        <p15:guide id="5" pos="3197" userDrawn="1">
          <p15:clr>
            <a:srgbClr val="FBAE40"/>
          </p15:clr>
        </p15:guide>
        <p15:guide id="6" pos="3333" userDrawn="1">
          <p15:clr>
            <a:srgbClr val="FBAE40"/>
          </p15:clr>
        </p15:guide>
        <p15:guide id="7" pos="4172" userDrawn="1">
          <p15:clr>
            <a:srgbClr val="FBAE40"/>
          </p15:clr>
        </p15:guide>
        <p15:guide id="8" pos="4331" userDrawn="1">
          <p15:clr>
            <a:srgbClr val="FBAE40"/>
          </p15:clr>
        </p15:guide>
        <p15:guide id="9" pos="5170" userDrawn="1">
          <p15:clr>
            <a:srgbClr val="FBAE40"/>
          </p15:clr>
        </p15:guide>
        <p15:guide id="10" pos="5329" userDrawn="1">
          <p15:clr>
            <a:srgbClr val="FBAE40"/>
          </p15:clr>
        </p15:guide>
        <p15:guide id="11" pos="6168" userDrawn="1">
          <p15:clr>
            <a:srgbClr val="FBAE40"/>
          </p15:clr>
        </p15:guide>
        <p15:guide id="12" pos="6327" userDrawn="1">
          <p15:clr>
            <a:srgbClr val="FBAE40"/>
          </p15:clr>
        </p15:guide>
        <p15:guide id="13" pos="7143" userDrawn="1">
          <p15:clr>
            <a:srgbClr val="FBAE40"/>
          </p15:clr>
        </p15:guide>
        <p15:guide id="14" pos="7302" userDrawn="1">
          <p15:clr>
            <a:srgbClr val="FBAE40"/>
          </p15:clr>
        </p15:guide>
        <p15:guide id="15" pos="8118" userDrawn="1">
          <p15:clr>
            <a:srgbClr val="FBAE40"/>
          </p15:clr>
        </p15:guide>
        <p15:guide id="16" pos="8277" userDrawn="1">
          <p15:clr>
            <a:srgbClr val="FBAE40"/>
          </p15:clr>
        </p15:guide>
        <p15:guide id="17" pos="9116" userDrawn="1">
          <p15:clr>
            <a:srgbClr val="FBAE40"/>
          </p15:clr>
        </p15:guide>
        <p15:guide id="18" pos="9275" userDrawn="1">
          <p15:clr>
            <a:srgbClr val="FBAE40"/>
          </p15:clr>
        </p15:guide>
        <p15:guide id="19" pos="10092" userDrawn="1">
          <p15:clr>
            <a:srgbClr val="FBAE40"/>
          </p15:clr>
        </p15:guide>
        <p15:guide id="20" pos="10250" userDrawn="1">
          <p15:clr>
            <a:srgbClr val="FBAE40"/>
          </p15:clr>
        </p15:guide>
        <p15:guide id="21" pos="11089" userDrawn="1">
          <p15:clr>
            <a:srgbClr val="FBAE40"/>
          </p15:clr>
        </p15:guide>
        <p15:guide id="22" pos="11248" userDrawn="1">
          <p15:clr>
            <a:srgbClr val="FBAE40"/>
          </p15:clr>
        </p15:guide>
        <p15:guide id="23" orient="horz" pos="771" userDrawn="1">
          <p15:clr>
            <a:srgbClr val="FBAE40"/>
          </p15:clr>
        </p15:guide>
        <p15:guide id="24" orient="horz" pos="930" userDrawn="1">
          <p15:clr>
            <a:srgbClr val="FBAE40"/>
          </p15:clr>
        </p15:guide>
        <p15:guide id="25" orient="horz" pos="1292" userDrawn="1">
          <p15:clr>
            <a:srgbClr val="FBAE40"/>
          </p15:clr>
        </p15:guide>
        <p15:guide id="26" orient="horz" pos="1451" userDrawn="1">
          <p15:clr>
            <a:srgbClr val="FBAE40"/>
          </p15:clr>
        </p15:guide>
        <p15:guide id="27" orient="horz" pos="1837" userDrawn="1">
          <p15:clr>
            <a:srgbClr val="FBAE40"/>
          </p15:clr>
        </p15:guide>
        <p15:guide id="28" orient="horz" pos="1995" userDrawn="1">
          <p15:clr>
            <a:srgbClr val="FBAE40"/>
          </p15:clr>
        </p15:guide>
        <p15:guide id="29" orient="horz" pos="2358" userDrawn="1">
          <p15:clr>
            <a:srgbClr val="FBAE40"/>
          </p15:clr>
        </p15:guide>
        <p15:guide id="30" orient="horz" pos="2517" userDrawn="1">
          <p15:clr>
            <a:srgbClr val="FBAE40"/>
          </p15:clr>
        </p15:guide>
        <p15:guide id="31" orient="horz" pos="2903" userDrawn="1">
          <p15:clr>
            <a:srgbClr val="FBAE40"/>
          </p15:clr>
        </p15:guide>
        <p15:guide id="32" orient="horz" pos="3061" userDrawn="1">
          <p15:clr>
            <a:srgbClr val="FBAE40"/>
          </p15:clr>
        </p15:guide>
        <p15:guide id="33" orient="horz" pos="3424" userDrawn="1">
          <p15:clr>
            <a:srgbClr val="FBAE40"/>
          </p15:clr>
        </p15:guide>
        <p15:guide id="34" orient="horz" pos="3583" userDrawn="1">
          <p15:clr>
            <a:srgbClr val="FBAE40"/>
          </p15:clr>
        </p15:guide>
        <p15:guide id="37" orient="horz" pos="3969" userDrawn="1">
          <p15:clr>
            <a:srgbClr val="FBAE40"/>
          </p15:clr>
        </p15:guide>
        <p15:guide id="38" orient="horz" pos="4127" userDrawn="1">
          <p15:clr>
            <a:srgbClr val="FBAE40"/>
          </p15:clr>
        </p15:guide>
        <p15:guide id="39" orient="horz" pos="4513" userDrawn="1">
          <p15:clr>
            <a:srgbClr val="FBAE40"/>
          </p15:clr>
        </p15:guide>
        <p15:guide id="40" orient="horz" pos="4672" userDrawn="1">
          <p15:clr>
            <a:srgbClr val="FBAE40"/>
          </p15:clr>
        </p15:guide>
        <p15:guide id="41" orient="horz" pos="5035" userDrawn="1">
          <p15:clr>
            <a:srgbClr val="FBAE40"/>
          </p15:clr>
        </p15:guide>
        <p15:guide id="42" orient="horz" pos="5193" userDrawn="1">
          <p15:clr>
            <a:srgbClr val="FBAE40"/>
          </p15:clr>
        </p15:guide>
        <p15:guide id="43" orient="horz" pos="5579" userDrawn="1">
          <p15:clr>
            <a:srgbClr val="FBAE40"/>
          </p15:clr>
        </p15:guide>
        <p15:guide id="44" orient="horz" pos="5738" userDrawn="1">
          <p15:clr>
            <a:srgbClr val="FBAE40"/>
          </p15:clr>
        </p15:guide>
        <p15:guide id="45" orient="horz" pos="6100" userDrawn="1">
          <p15:clr>
            <a:srgbClr val="FBAE40"/>
          </p15:clr>
        </p15:guide>
        <p15:guide id="46" orient="horz" pos="6259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блоков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C920BB3-B504-FDE4-54A6-D08E9D591175}"/>
              </a:ext>
            </a:extLst>
          </p:cNvPr>
          <p:cNvSpPr/>
          <p:nvPr userDrawn="1"/>
        </p:nvSpPr>
        <p:spPr>
          <a:xfrm>
            <a:off x="0" y="0"/>
            <a:ext cx="19799300" cy="11160125"/>
          </a:xfrm>
          <a:prstGeom prst="rect">
            <a:avLst/>
          </a:prstGeom>
          <a:solidFill>
            <a:schemeClr val="accent2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6C39977A-07E6-43B8-A72A-A0A2DD8856F2}"/>
              </a:ext>
            </a:extLst>
          </p:cNvPr>
          <p:cNvSpPr/>
          <p:nvPr userDrawn="1"/>
        </p:nvSpPr>
        <p:spPr>
          <a:xfrm>
            <a:off x="611188" y="656291"/>
            <a:ext cx="6011862" cy="9860725"/>
          </a:xfrm>
          <a:prstGeom prst="roundRect">
            <a:avLst>
              <a:gd name="adj" fmla="val 8047"/>
            </a:avLst>
          </a:prstGeom>
          <a:gradFill>
            <a:gsLst>
              <a:gs pos="0">
                <a:schemeClr val="accent1"/>
              </a:gs>
              <a:gs pos="100000">
                <a:srgbClr val="FFE560"/>
              </a:gs>
            </a:gsLst>
            <a:lin ang="270000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lvl="0" defTabSz="457200"/>
            <a:endParaRPr lang="ru-RU" sz="1800" dirty="0"/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38318C59-4947-0607-A781-8F3FE4425B02}"/>
              </a:ext>
            </a:extLst>
          </p:cNvPr>
          <p:cNvSpPr/>
          <p:nvPr userDrawn="1"/>
        </p:nvSpPr>
        <p:spPr>
          <a:xfrm>
            <a:off x="6883972" y="5703779"/>
            <a:ext cx="6011862" cy="4820412"/>
          </a:xfrm>
          <a:prstGeom prst="roundRect">
            <a:avLst>
              <a:gd name="adj" fmla="val 11461"/>
            </a:avLst>
          </a:prstGeom>
          <a:gradFill>
            <a:gsLst>
              <a:gs pos="0">
                <a:srgbClr val="E0E1E3"/>
              </a:gs>
              <a:gs pos="100000">
                <a:srgbClr val="F3F3F5"/>
              </a:gs>
            </a:gsLst>
            <a:lin ang="270000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lvl="0" defTabSz="457200"/>
            <a:endParaRPr lang="ru-RU" sz="1800" dirty="0"/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E8BB0852-CEED-0638-E743-DF3662938FCB}"/>
              </a:ext>
            </a:extLst>
          </p:cNvPr>
          <p:cNvSpPr/>
          <p:nvPr userDrawn="1"/>
        </p:nvSpPr>
        <p:spPr>
          <a:xfrm>
            <a:off x="6883972" y="656291"/>
            <a:ext cx="6011862" cy="4820412"/>
          </a:xfrm>
          <a:prstGeom prst="roundRect">
            <a:avLst>
              <a:gd name="adj" fmla="val 11461"/>
            </a:avLst>
          </a:prstGeom>
          <a:gradFill>
            <a:gsLst>
              <a:gs pos="0">
                <a:srgbClr val="E0E1E3"/>
              </a:gs>
              <a:gs pos="100000">
                <a:srgbClr val="F3F3F5"/>
              </a:gs>
            </a:gsLst>
            <a:lin ang="270000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lvl="0" defTabSz="457200"/>
            <a:endParaRPr lang="ru-RU" sz="1800" dirty="0"/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35DBF272-939B-8648-6910-34827077F523}"/>
              </a:ext>
            </a:extLst>
          </p:cNvPr>
          <p:cNvSpPr/>
          <p:nvPr userDrawn="1"/>
        </p:nvSpPr>
        <p:spPr>
          <a:xfrm>
            <a:off x="13159266" y="5703779"/>
            <a:ext cx="6011862" cy="4820412"/>
          </a:xfrm>
          <a:prstGeom prst="roundRect">
            <a:avLst>
              <a:gd name="adj" fmla="val 11461"/>
            </a:avLst>
          </a:prstGeom>
          <a:gradFill>
            <a:gsLst>
              <a:gs pos="0">
                <a:srgbClr val="E0E1E3"/>
              </a:gs>
              <a:gs pos="100000">
                <a:srgbClr val="F3F3F5"/>
              </a:gs>
            </a:gsLst>
            <a:lin ang="270000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lvl="0" defTabSz="457200"/>
            <a:endParaRPr lang="ru-RU" sz="1800" dirty="0"/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7D1BFEE7-0825-0753-4E97-E04E80E683BC}"/>
              </a:ext>
            </a:extLst>
          </p:cNvPr>
          <p:cNvSpPr/>
          <p:nvPr userDrawn="1"/>
        </p:nvSpPr>
        <p:spPr>
          <a:xfrm>
            <a:off x="13159266" y="656291"/>
            <a:ext cx="6011862" cy="4820412"/>
          </a:xfrm>
          <a:prstGeom prst="roundRect">
            <a:avLst>
              <a:gd name="adj" fmla="val 11461"/>
            </a:avLst>
          </a:prstGeom>
          <a:gradFill>
            <a:gsLst>
              <a:gs pos="0">
                <a:srgbClr val="E0E1E3"/>
              </a:gs>
              <a:gs pos="100000">
                <a:srgbClr val="F3F3F5"/>
              </a:gs>
            </a:gsLst>
            <a:lin ang="270000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lvl="0" defTabSz="457200"/>
            <a:endParaRPr lang="ru-RU" sz="1800" dirty="0"/>
          </a:p>
        </p:txBody>
      </p:sp>
      <p:sp>
        <p:nvSpPr>
          <p:cNvPr id="11" name="Номер слайда">
            <a:extLst>
              <a:ext uri="{FF2B5EF4-FFF2-40B4-BE49-F238E27FC236}">
                <a16:creationId xmlns:a16="http://schemas.microsoft.com/office/drawing/2014/main" id="{12E67161-CAEF-47B3-8C49-7CB0A2A35805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>
                <a:solidFill>
                  <a:schemeClr val="accent6"/>
                </a:solidFill>
              </a:defRPr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34647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7" pos="4172" userDrawn="1">
          <p15:clr>
            <a:srgbClr val="FBAE40"/>
          </p15:clr>
        </p15:guide>
        <p15:guide id="8" pos="4331" userDrawn="1">
          <p15:clr>
            <a:srgbClr val="FBAE40"/>
          </p15:clr>
        </p15:guide>
        <p15:guide id="15" pos="8118" userDrawn="1">
          <p15:clr>
            <a:srgbClr val="FBAE40"/>
          </p15:clr>
        </p15:guide>
        <p15:guide id="16" pos="8277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полнители с вырезами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9">
            <a:extLst>
              <a:ext uri="{FF2B5EF4-FFF2-40B4-BE49-F238E27FC236}">
                <a16:creationId xmlns:a16="http://schemas.microsoft.com/office/drawing/2014/main" id="{631BE697-CFFB-9B7C-B192-BD7239BEC9C7}"/>
              </a:ext>
            </a:extLst>
          </p:cNvPr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614887" y="2319228"/>
            <a:ext cx="6043869" cy="4716000"/>
          </a:xfrm>
          <a:custGeom>
            <a:avLst/>
            <a:gdLst>
              <a:gd name="connsiteX0" fmla="*/ 517372 w 6003911"/>
              <a:gd name="connsiteY0" fmla="*/ 0 h 4684821"/>
              <a:gd name="connsiteX1" fmla="*/ 5486529 w 6003911"/>
              <a:gd name="connsiteY1" fmla="*/ 0 h 4684821"/>
              <a:gd name="connsiteX2" fmla="*/ 6003911 w 6003911"/>
              <a:gd name="connsiteY2" fmla="*/ 518264 h 4684821"/>
              <a:gd name="connsiteX3" fmla="*/ 6003911 w 6003911"/>
              <a:gd name="connsiteY3" fmla="*/ 2687333 h 4684821"/>
              <a:gd name="connsiteX4" fmla="*/ 5486539 w 6003911"/>
              <a:gd name="connsiteY4" fmla="*/ 3205597 h 4684821"/>
              <a:gd name="connsiteX5" fmla="*/ 5307456 w 6003911"/>
              <a:gd name="connsiteY5" fmla="*/ 3205597 h 4684821"/>
              <a:gd name="connsiteX6" fmla="*/ 4526949 w 6003911"/>
              <a:gd name="connsiteY6" fmla="*/ 3987450 h 4684821"/>
              <a:gd name="connsiteX7" fmla="*/ 4526949 w 6003911"/>
              <a:gd name="connsiteY7" fmla="*/ 4166842 h 4684821"/>
              <a:gd name="connsiteX8" fmla="*/ 4113844 w 6003911"/>
              <a:gd name="connsiteY8" fmla="*/ 4674577 h 4684821"/>
              <a:gd name="connsiteX9" fmla="*/ 4012398 w 6003911"/>
              <a:gd name="connsiteY9" fmla="*/ 4684821 h 4684821"/>
              <a:gd name="connsiteX10" fmla="*/ 514550 w 6003911"/>
              <a:gd name="connsiteY10" fmla="*/ 4684821 h 4684821"/>
              <a:gd name="connsiteX11" fmla="*/ 413103 w 6003911"/>
              <a:gd name="connsiteY11" fmla="*/ 4674577 h 4684821"/>
              <a:gd name="connsiteX12" fmla="*/ 0 w 6003911"/>
              <a:gd name="connsiteY12" fmla="*/ 4166842 h 4684821"/>
              <a:gd name="connsiteX13" fmla="*/ 0 w 6003911"/>
              <a:gd name="connsiteY13" fmla="*/ 518264 h 4684821"/>
              <a:gd name="connsiteX14" fmla="*/ 517372 w 6003911"/>
              <a:gd name="connsiteY14" fmla="*/ 0 h 4684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003911" h="4684821">
                <a:moveTo>
                  <a:pt x="517372" y="0"/>
                </a:moveTo>
                <a:lnTo>
                  <a:pt x="5486529" y="0"/>
                </a:lnTo>
                <a:cubicBezTo>
                  <a:pt x="5772273" y="0"/>
                  <a:pt x="6003911" y="232035"/>
                  <a:pt x="6003911" y="518264"/>
                </a:cubicBezTo>
                <a:lnTo>
                  <a:pt x="6003911" y="2687333"/>
                </a:lnTo>
                <a:cubicBezTo>
                  <a:pt x="6003911" y="2973560"/>
                  <a:pt x="5772273" y="3205597"/>
                  <a:pt x="5486539" y="3205597"/>
                </a:cubicBezTo>
                <a:lnTo>
                  <a:pt x="5307456" y="3205597"/>
                </a:lnTo>
                <a:cubicBezTo>
                  <a:pt x="4876392" y="3205597"/>
                  <a:pt x="4526949" y="3555643"/>
                  <a:pt x="4526949" y="3987450"/>
                </a:cubicBezTo>
                <a:lnTo>
                  <a:pt x="4526949" y="4166842"/>
                </a:lnTo>
                <a:cubicBezTo>
                  <a:pt x="4526949" y="4417291"/>
                  <a:pt x="4349601" y="4626250"/>
                  <a:pt x="4113844" y="4674577"/>
                </a:cubicBezTo>
                <a:lnTo>
                  <a:pt x="4012398" y="4684821"/>
                </a:lnTo>
                <a:lnTo>
                  <a:pt x="514550" y="4684821"/>
                </a:lnTo>
                <a:lnTo>
                  <a:pt x="413103" y="4674577"/>
                </a:lnTo>
                <a:cubicBezTo>
                  <a:pt x="177346" y="4626250"/>
                  <a:pt x="0" y="4417291"/>
                  <a:pt x="0" y="4166842"/>
                </a:cubicBezTo>
                <a:lnTo>
                  <a:pt x="0" y="518264"/>
                </a:lnTo>
                <a:cubicBezTo>
                  <a:pt x="0" y="232035"/>
                  <a:pt x="231635" y="0"/>
                  <a:pt x="517372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lIns="360000" tIns="360000" rIns="360000" bIns="360000">
            <a:noAutofit/>
          </a:bodyPr>
          <a:lstStyle/>
          <a:p>
            <a:r>
              <a:rPr lang="ru-RU" dirty="0"/>
              <a:t>Вставка изображения</a:t>
            </a:r>
          </a:p>
        </p:txBody>
      </p:sp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93C6590C-4134-4B1B-CFB4-908A685C48B2}"/>
              </a:ext>
            </a:extLst>
          </p:cNvPr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6875010" y="2319228"/>
            <a:ext cx="6043869" cy="4716000"/>
          </a:xfrm>
          <a:custGeom>
            <a:avLst/>
            <a:gdLst>
              <a:gd name="connsiteX0" fmla="*/ 517372 w 6003911"/>
              <a:gd name="connsiteY0" fmla="*/ 0 h 4684821"/>
              <a:gd name="connsiteX1" fmla="*/ 5486529 w 6003911"/>
              <a:gd name="connsiteY1" fmla="*/ 0 h 4684821"/>
              <a:gd name="connsiteX2" fmla="*/ 6003911 w 6003911"/>
              <a:gd name="connsiteY2" fmla="*/ 518264 h 4684821"/>
              <a:gd name="connsiteX3" fmla="*/ 6003911 w 6003911"/>
              <a:gd name="connsiteY3" fmla="*/ 2687333 h 4684821"/>
              <a:gd name="connsiteX4" fmla="*/ 5486539 w 6003911"/>
              <a:gd name="connsiteY4" fmla="*/ 3205597 h 4684821"/>
              <a:gd name="connsiteX5" fmla="*/ 5307456 w 6003911"/>
              <a:gd name="connsiteY5" fmla="*/ 3205597 h 4684821"/>
              <a:gd name="connsiteX6" fmla="*/ 4526949 w 6003911"/>
              <a:gd name="connsiteY6" fmla="*/ 3987450 h 4684821"/>
              <a:gd name="connsiteX7" fmla="*/ 4526949 w 6003911"/>
              <a:gd name="connsiteY7" fmla="*/ 4166842 h 4684821"/>
              <a:gd name="connsiteX8" fmla="*/ 4113844 w 6003911"/>
              <a:gd name="connsiteY8" fmla="*/ 4674577 h 4684821"/>
              <a:gd name="connsiteX9" fmla="*/ 4012398 w 6003911"/>
              <a:gd name="connsiteY9" fmla="*/ 4684821 h 4684821"/>
              <a:gd name="connsiteX10" fmla="*/ 514550 w 6003911"/>
              <a:gd name="connsiteY10" fmla="*/ 4684821 h 4684821"/>
              <a:gd name="connsiteX11" fmla="*/ 413103 w 6003911"/>
              <a:gd name="connsiteY11" fmla="*/ 4674577 h 4684821"/>
              <a:gd name="connsiteX12" fmla="*/ 0 w 6003911"/>
              <a:gd name="connsiteY12" fmla="*/ 4166842 h 4684821"/>
              <a:gd name="connsiteX13" fmla="*/ 0 w 6003911"/>
              <a:gd name="connsiteY13" fmla="*/ 518264 h 4684821"/>
              <a:gd name="connsiteX14" fmla="*/ 517372 w 6003911"/>
              <a:gd name="connsiteY14" fmla="*/ 0 h 4684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003911" h="4684821">
                <a:moveTo>
                  <a:pt x="517372" y="0"/>
                </a:moveTo>
                <a:lnTo>
                  <a:pt x="5486529" y="0"/>
                </a:lnTo>
                <a:cubicBezTo>
                  <a:pt x="5772273" y="0"/>
                  <a:pt x="6003911" y="232035"/>
                  <a:pt x="6003911" y="518264"/>
                </a:cubicBezTo>
                <a:lnTo>
                  <a:pt x="6003911" y="2687333"/>
                </a:lnTo>
                <a:cubicBezTo>
                  <a:pt x="6003911" y="2973560"/>
                  <a:pt x="5772273" y="3205597"/>
                  <a:pt x="5486539" y="3205597"/>
                </a:cubicBezTo>
                <a:lnTo>
                  <a:pt x="5307456" y="3205597"/>
                </a:lnTo>
                <a:cubicBezTo>
                  <a:pt x="4876392" y="3205597"/>
                  <a:pt x="4526949" y="3555643"/>
                  <a:pt x="4526949" y="3987450"/>
                </a:cubicBezTo>
                <a:lnTo>
                  <a:pt x="4526949" y="4166842"/>
                </a:lnTo>
                <a:cubicBezTo>
                  <a:pt x="4526949" y="4417291"/>
                  <a:pt x="4349601" y="4626250"/>
                  <a:pt x="4113844" y="4674577"/>
                </a:cubicBezTo>
                <a:lnTo>
                  <a:pt x="4012398" y="4684821"/>
                </a:lnTo>
                <a:lnTo>
                  <a:pt x="514550" y="4684821"/>
                </a:lnTo>
                <a:lnTo>
                  <a:pt x="413103" y="4674577"/>
                </a:lnTo>
                <a:cubicBezTo>
                  <a:pt x="177346" y="4626250"/>
                  <a:pt x="0" y="4417291"/>
                  <a:pt x="0" y="4166842"/>
                </a:cubicBezTo>
                <a:lnTo>
                  <a:pt x="0" y="518264"/>
                </a:lnTo>
                <a:cubicBezTo>
                  <a:pt x="0" y="232035"/>
                  <a:pt x="231635" y="0"/>
                  <a:pt x="517372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lIns="360000" tIns="360000" rIns="360000" bIns="360000">
            <a:noAutofit/>
          </a:bodyPr>
          <a:lstStyle/>
          <a:p>
            <a:r>
              <a:rPr lang="ru-RU" dirty="0"/>
              <a:t>Вставка изображения</a:t>
            </a:r>
          </a:p>
        </p:txBody>
      </p:sp>
      <p:sp>
        <p:nvSpPr>
          <p:cNvPr id="12" name="Рисунок 11">
            <a:extLst>
              <a:ext uri="{FF2B5EF4-FFF2-40B4-BE49-F238E27FC236}">
                <a16:creationId xmlns:a16="http://schemas.microsoft.com/office/drawing/2014/main" id="{88DD8B16-D1B2-3734-4741-BCECFDC36742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13135133" y="2319228"/>
            <a:ext cx="6043869" cy="4716000"/>
          </a:xfrm>
          <a:custGeom>
            <a:avLst/>
            <a:gdLst>
              <a:gd name="connsiteX0" fmla="*/ 517372 w 6003911"/>
              <a:gd name="connsiteY0" fmla="*/ 0 h 4684821"/>
              <a:gd name="connsiteX1" fmla="*/ 5486529 w 6003911"/>
              <a:gd name="connsiteY1" fmla="*/ 0 h 4684821"/>
              <a:gd name="connsiteX2" fmla="*/ 6003911 w 6003911"/>
              <a:gd name="connsiteY2" fmla="*/ 518264 h 4684821"/>
              <a:gd name="connsiteX3" fmla="*/ 6003911 w 6003911"/>
              <a:gd name="connsiteY3" fmla="*/ 2687333 h 4684821"/>
              <a:gd name="connsiteX4" fmla="*/ 5486539 w 6003911"/>
              <a:gd name="connsiteY4" fmla="*/ 3205597 h 4684821"/>
              <a:gd name="connsiteX5" fmla="*/ 5307456 w 6003911"/>
              <a:gd name="connsiteY5" fmla="*/ 3205597 h 4684821"/>
              <a:gd name="connsiteX6" fmla="*/ 4526949 w 6003911"/>
              <a:gd name="connsiteY6" fmla="*/ 3987450 h 4684821"/>
              <a:gd name="connsiteX7" fmla="*/ 4526949 w 6003911"/>
              <a:gd name="connsiteY7" fmla="*/ 4166842 h 4684821"/>
              <a:gd name="connsiteX8" fmla="*/ 4113844 w 6003911"/>
              <a:gd name="connsiteY8" fmla="*/ 4674577 h 4684821"/>
              <a:gd name="connsiteX9" fmla="*/ 4012398 w 6003911"/>
              <a:gd name="connsiteY9" fmla="*/ 4684821 h 4684821"/>
              <a:gd name="connsiteX10" fmla="*/ 514550 w 6003911"/>
              <a:gd name="connsiteY10" fmla="*/ 4684821 h 4684821"/>
              <a:gd name="connsiteX11" fmla="*/ 413103 w 6003911"/>
              <a:gd name="connsiteY11" fmla="*/ 4674577 h 4684821"/>
              <a:gd name="connsiteX12" fmla="*/ 0 w 6003911"/>
              <a:gd name="connsiteY12" fmla="*/ 4166842 h 4684821"/>
              <a:gd name="connsiteX13" fmla="*/ 0 w 6003911"/>
              <a:gd name="connsiteY13" fmla="*/ 518264 h 4684821"/>
              <a:gd name="connsiteX14" fmla="*/ 517372 w 6003911"/>
              <a:gd name="connsiteY14" fmla="*/ 0 h 4684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003911" h="4684821">
                <a:moveTo>
                  <a:pt x="517372" y="0"/>
                </a:moveTo>
                <a:lnTo>
                  <a:pt x="5486529" y="0"/>
                </a:lnTo>
                <a:cubicBezTo>
                  <a:pt x="5772273" y="0"/>
                  <a:pt x="6003911" y="232035"/>
                  <a:pt x="6003911" y="518264"/>
                </a:cubicBezTo>
                <a:lnTo>
                  <a:pt x="6003911" y="2687333"/>
                </a:lnTo>
                <a:cubicBezTo>
                  <a:pt x="6003911" y="2973560"/>
                  <a:pt x="5772273" y="3205597"/>
                  <a:pt x="5486539" y="3205597"/>
                </a:cubicBezTo>
                <a:lnTo>
                  <a:pt x="5307456" y="3205597"/>
                </a:lnTo>
                <a:cubicBezTo>
                  <a:pt x="4876392" y="3205597"/>
                  <a:pt x="4526949" y="3555643"/>
                  <a:pt x="4526949" y="3987450"/>
                </a:cubicBezTo>
                <a:lnTo>
                  <a:pt x="4526949" y="4166842"/>
                </a:lnTo>
                <a:cubicBezTo>
                  <a:pt x="4526949" y="4417291"/>
                  <a:pt x="4349601" y="4626250"/>
                  <a:pt x="4113844" y="4674577"/>
                </a:cubicBezTo>
                <a:lnTo>
                  <a:pt x="4012398" y="4684821"/>
                </a:lnTo>
                <a:lnTo>
                  <a:pt x="514550" y="4684821"/>
                </a:lnTo>
                <a:lnTo>
                  <a:pt x="413103" y="4674577"/>
                </a:lnTo>
                <a:cubicBezTo>
                  <a:pt x="177346" y="4626250"/>
                  <a:pt x="0" y="4417291"/>
                  <a:pt x="0" y="4166842"/>
                </a:cubicBezTo>
                <a:lnTo>
                  <a:pt x="0" y="518264"/>
                </a:lnTo>
                <a:cubicBezTo>
                  <a:pt x="0" y="232035"/>
                  <a:pt x="231635" y="0"/>
                  <a:pt x="517372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lIns="360000" tIns="360000" rIns="360000" bIns="360000">
            <a:noAutofit/>
          </a:bodyPr>
          <a:lstStyle/>
          <a:p>
            <a:r>
              <a:rPr lang="ru-RU" dirty="0"/>
              <a:t>Вставка изображения</a:t>
            </a:r>
          </a:p>
        </p:txBody>
      </p:sp>
      <p:sp>
        <p:nvSpPr>
          <p:cNvPr id="3" name="Номер слайда">
            <a:extLst>
              <a:ext uri="{FF2B5EF4-FFF2-40B4-BE49-F238E27FC236}">
                <a16:creationId xmlns:a16="http://schemas.microsoft.com/office/drawing/2014/main" id="{BB73BFCC-2B60-834C-7CF8-C70470BFE57D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215246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1224" userDrawn="1">
          <p15:clr>
            <a:srgbClr val="FBAE40"/>
          </p15:clr>
        </p15:guide>
        <p15:guide id="2" pos="1383" userDrawn="1">
          <p15:clr>
            <a:srgbClr val="FBAE40"/>
          </p15:clr>
        </p15:guide>
        <p15:guide id="3" pos="2222" userDrawn="1">
          <p15:clr>
            <a:srgbClr val="FBAE40"/>
          </p15:clr>
        </p15:guide>
        <p15:guide id="4" pos="2380" userDrawn="1">
          <p15:clr>
            <a:srgbClr val="FBAE40"/>
          </p15:clr>
        </p15:guide>
        <p15:guide id="5" pos="3197" userDrawn="1">
          <p15:clr>
            <a:srgbClr val="FBAE40"/>
          </p15:clr>
        </p15:guide>
        <p15:guide id="6" pos="3356" userDrawn="1">
          <p15:clr>
            <a:srgbClr val="FBAE40"/>
          </p15:clr>
        </p15:guide>
        <p15:guide id="7" pos="4172" userDrawn="1">
          <p15:clr>
            <a:srgbClr val="FBAE40"/>
          </p15:clr>
        </p15:guide>
        <p15:guide id="8" pos="4331" userDrawn="1">
          <p15:clr>
            <a:srgbClr val="FBAE40"/>
          </p15:clr>
        </p15:guide>
        <p15:guide id="9" pos="5170" userDrawn="1">
          <p15:clr>
            <a:srgbClr val="FBAE40"/>
          </p15:clr>
        </p15:guide>
        <p15:guide id="10" pos="5329" userDrawn="1">
          <p15:clr>
            <a:srgbClr val="FBAE40"/>
          </p15:clr>
        </p15:guide>
        <p15:guide id="11" pos="6168" userDrawn="1">
          <p15:clr>
            <a:srgbClr val="FBAE40"/>
          </p15:clr>
        </p15:guide>
        <p15:guide id="12" pos="6327" userDrawn="1">
          <p15:clr>
            <a:srgbClr val="FBAE40"/>
          </p15:clr>
        </p15:guide>
        <p15:guide id="13" pos="7143" userDrawn="1">
          <p15:clr>
            <a:srgbClr val="FBAE40"/>
          </p15:clr>
        </p15:guide>
        <p15:guide id="14" pos="7302" userDrawn="1">
          <p15:clr>
            <a:srgbClr val="FBAE40"/>
          </p15:clr>
        </p15:guide>
        <p15:guide id="15" pos="8118" userDrawn="1">
          <p15:clr>
            <a:srgbClr val="FBAE40"/>
          </p15:clr>
        </p15:guide>
        <p15:guide id="16" pos="8277" userDrawn="1">
          <p15:clr>
            <a:srgbClr val="FBAE40"/>
          </p15:clr>
        </p15:guide>
        <p15:guide id="17" pos="9116" userDrawn="1">
          <p15:clr>
            <a:srgbClr val="FBAE40"/>
          </p15:clr>
        </p15:guide>
        <p15:guide id="18" pos="9275" userDrawn="1">
          <p15:clr>
            <a:srgbClr val="FBAE40"/>
          </p15:clr>
        </p15:guide>
        <p15:guide id="19" pos="10092" userDrawn="1">
          <p15:clr>
            <a:srgbClr val="FBAE40"/>
          </p15:clr>
        </p15:guide>
        <p15:guide id="20" pos="10250" userDrawn="1">
          <p15:clr>
            <a:srgbClr val="FBAE40"/>
          </p15:clr>
        </p15:guide>
        <p15:guide id="21" pos="11089" userDrawn="1">
          <p15:clr>
            <a:srgbClr val="FBAE40"/>
          </p15:clr>
        </p15:guide>
        <p15:guide id="22" pos="11248" userDrawn="1">
          <p15:clr>
            <a:srgbClr val="FBAE40"/>
          </p15:clr>
        </p15:guide>
        <p15:guide id="23" orient="horz" pos="771" userDrawn="1">
          <p15:clr>
            <a:srgbClr val="FBAE40"/>
          </p15:clr>
        </p15:guide>
        <p15:guide id="24" orient="horz" pos="930" userDrawn="1">
          <p15:clr>
            <a:srgbClr val="FBAE40"/>
          </p15:clr>
        </p15:guide>
        <p15:guide id="25" orient="horz" pos="1292" userDrawn="1">
          <p15:clr>
            <a:srgbClr val="FBAE40"/>
          </p15:clr>
        </p15:guide>
        <p15:guide id="26" orient="horz" pos="1451" userDrawn="1">
          <p15:clr>
            <a:srgbClr val="FBAE40"/>
          </p15:clr>
        </p15:guide>
        <p15:guide id="27" orient="horz" pos="1837" userDrawn="1">
          <p15:clr>
            <a:srgbClr val="FBAE40"/>
          </p15:clr>
        </p15:guide>
        <p15:guide id="28" orient="horz" pos="1995" userDrawn="1">
          <p15:clr>
            <a:srgbClr val="FBAE40"/>
          </p15:clr>
        </p15:guide>
        <p15:guide id="29" orient="horz" pos="2358" userDrawn="1">
          <p15:clr>
            <a:srgbClr val="FBAE40"/>
          </p15:clr>
        </p15:guide>
        <p15:guide id="30" orient="horz" pos="2517" userDrawn="1">
          <p15:clr>
            <a:srgbClr val="FBAE40"/>
          </p15:clr>
        </p15:guide>
        <p15:guide id="31" orient="horz" pos="2903" userDrawn="1">
          <p15:clr>
            <a:srgbClr val="FBAE40"/>
          </p15:clr>
        </p15:guide>
        <p15:guide id="32" orient="horz" pos="3061" userDrawn="1">
          <p15:clr>
            <a:srgbClr val="FBAE40"/>
          </p15:clr>
        </p15:guide>
        <p15:guide id="33" orient="horz" pos="3424" userDrawn="1">
          <p15:clr>
            <a:srgbClr val="FBAE40"/>
          </p15:clr>
        </p15:guide>
        <p15:guide id="34" orient="horz" pos="3583" userDrawn="1">
          <p15:clr>
            <a:srgbClr val="FBAE40"/>
          </p15:clr>
        </p15:guide>
        <p15:guide id="37" orient="horz" pos="3969" userDrawn="1">
          <p15:clr>
            <a:srgbClr val="FBAE40"/>
          </p15:clr>
        </p15:guide>
        <p15:guide id="38" orient="horz" pos="4150" userDrawn="1">
          <p15:clr>
            <a:srgbClr val="FBAE40"/>
          </p15:clr>
        </p15:guide>
        <p15:guide id="39" orient="horz" pos="4513" userDrawn="1">
          <p15:clr>
            <a:srgbClr val="FBAE40"/>
          </p15:clr>
        </p15:guide>
        <p15:guide id="40" orient="horz" pos="4672" userDrawn="1">
          <p15:clr>
            <a:srgbClr val="FBAE40"/>
          </p15:clr>
        </p15:guide>
        <p15:guide id="41" orient="horz" pos="5035" userDrawn="1">
          <p15:clr>
            <a:srgbClr val="FBAE40"/>
          </p15:clr>
        </p15:guide>
        <p15:guide id="42" orient="horz" pos="5193" userDrawn="1">
          <p15:clr>
            <a:srgbClr val="FBAE40"/>
          </p15:clr>
        </p15:guide>
        <p15:guide id="43" orient="horz" pos="5579" userDrawn="1">
          <p15:clr>
            <a:srgbClr val="FBAE40"/>
          </p15:clr>
        </p15:guide>
        <p15:guide id="44" orient="horz" pos="5738" userDrawn="1">
          <p15:clr>
            <a:srgbClr val="FBAE40"/>
          </p15:clr>
        </p15:guide>
        <p15:guide id="45" orient="horz" pos="6100" userDrawn="1">
          <p15:clr>
            <a:srgbClr val="FBAE40"/>
          </p15:clr>
        </p15:guide>
        <p15:guide id="46" orient="horz" pos="6259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лашки с вырезами 2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Рисунок 3">
            <a:extLst>
              <a:ext uri="{FF2B5EF4-FFF2-40B4-BE49-F238E27FC236}">
                <a16:creationId xmlns:a16="http://schemas.microsoft.com/office/drawing/2014/main" id="{01515A73-04C3-20AC-0CFB-39D743234689}"/>
              </a:ext>
            </a:extLst>
          </p:cNvPr>
          <p:cNvSpPr/>
          <p:nvPr/>
        </p:nvSpPr>
        <p:spPr>
          <a:xfrm>
            <a:off x="615403" y="6551613"/>
            <a:ext cx="6002468" cy="3975899"/>
          </a:xfrm>
          <a:custGeom>
            <a:avLst/>
            <a:gdLst>
              <a:gd name="connsiteX0" fmla="*/ 6002469 w 6002468"/>
              <a:gd name="connsiteY0" fmla="*/ 618016 h 3975899"/>
              <a:gd name="connsiteX1" fmla="*/ 5383738 w 6002468"/>
              <a:gd name="connsiteY1" fmla="*/ 0 h 3975899"/>
              <a:gd name="connsiteX2" fmla="*/ 625837 w 6002468"/>
              <a:gd name="connsiteY2" fmla="*/ 0 h 3975899"/>
              <a:gd name="connsiteX3" fmla="*/ 7108 w 6002468"/>
              <a:gd name="connsiteY3" fmla="*/ 616415 h 3975899"/>
              <a:gd name="connsiteX4" fmla="*/ 2 w 6002468"/>
              <a:gd name="connsiteY4" fmla="*/ 3356288 h 3975899"/>
              <a:gd name="connsiteX5" fmla="*/ 618731 w 6002468"/>
              <a:gd name="connsiteY5" fmla="*/ 3975900 h 3975899"/>
              <a:gd name="connsiteX6" fmla="*/ 4216080 w 6002468"/>
              <a:gd name="connsiteY6" fmla="*/ 3975900 h 3975899"/>
              <a:gd name="connsiteX7" fmla="*/ 4814186 w 6002468"/>
              <a:gd name="connsiteY7" fmla="*/ 3376497 h 3975899"/>
              <a:gd name="connsiteX8" fmla="*/ 5408322 w 6002468"/>
              <a:gd name="connsiteY8" fmla="*/ 2781070 h 3975899"/>
              <a:gd name="connsiteX9" fmla="*/ 6002469 w 6002468"/>
              <a:gd name="connsiteY9" fmla="*/ 2187610 h 3975899"/>
              <a:gd name="connsiteX10" fmla="*/ 6002469 w 6002468"/>
              <a:gd name="connsiteY10" fmla="*/ 618016 h 3975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002468" h="3975899">
                <a:moveTo>
                  <a:pt x="6002469" y="618016"/>
                </a:moveTo>
                <a:cubicBezTo>
                  <a:pt x="6002469" y="276695"/>
                  <a:pt x="5725453" y="0"/>
                  <a:pt x="5383738" y="0"/>
                </a:cubicBezTo>
                <a:lnTo>
                  <a:pt x="625837" y="0"/>
                </a:lnTo>
                <a:cubicBezTo>
                  <a:pt x="284747" y="0"/>
                  <a:pt x="7992" y="275720"/>
                  <a:pt x="7108" y="616415"/>
                </a:cubicBezTo>
                <a:lnTo>
                  <a:pt x="2" y="3356288"/>
                </a:lnTo>
                <a:cubicBezTo>
                  <a:pt x="-885" y="3698226"/>
                  <a:pt x="276389" y="3975900"/>
                  <a:pt x="618731" y="3975900"/>
                </a:cubicBezTo>
                <a:lnTo>
                  <a:pt x="4216080" y="3975900"/>
                </a:lnTo>
                <a:cubicBezTo>
                  <a:pt x="4546400" y="3975900"/>
                  <a:pt x="4814186" y="3706445"/>
                  <a:pt x="4814186" y="3376497"/>
                </a:cubicBezTo>
                <a:cubicBezTo>
                  <a:pt x="4814186" y="3048743"/>
                  <a:pt x="5080189" y="2781070"/>
                  <a:pt x="5408322" y="2781070"/>
                </a:cubicBezTo>
                <a:cubicBezTo>
                  <a:pt x="5736456" y="2781070"/>
                  <a:pt x="6002469" y="2515375"/>
                  <a:pt x="6002469" y="2187610"/>
                </a:cubicBezTo>
                <a:lnTo>
                  <a:pt x="6002469" y="618016"/>
                </a:lnTo>
                <a:close/>
              </a:path>
            </a:pathLst>
          </a:custGeom>
          <a:gradFill>
            <a:gsLst>
              <a:gs pos="0">
                <a:srgbClr val="E0E1E3"/>
              </a:gs>
              <a:gs pos="79500">
                <a:srgbClr val="F3F3F5"/>
              </a:gs>
            </a:gsLst>
            <a:lin ang="3243474" scaled="1"/>
          </a:gradFill>
          <a:ln w="10309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2" name="Рисунок 3">
            <a:extLst>
              <a:ext uri="{FF2B5EF4-FFF2-40B4-BE49-F238E27FC236}">
                <a16:creationId xmlns:a16="http://schemas.microsoft.com/office/drawing/2014/main" id="{DE8C40DE-1372-D837-6A2D-7DED59BAD1C0}"/>
              </a:ext>
            </a:extLst>
          </p:cNvPr>
          <p:cNvSpPr/>
          <p:nvPr userDrawn="1"/>
        </p:nvSpPr>
        <p:spPr>
          <a:xfrm>
            <a:off x="6890697" y="6551613"/>
            <a:ext cx="6002468" cy="3975899"/>
          </a:xfrm>
          <a:custGeom>
            <a:avLst/>
            <a:gdLst>
              <a:gd name="connsiteX0" fmla="*/ 6002469 w 6002468"/>
              <a:gd name="connsiteY0" fmla="*/ 618016 h 3975899"/>
              <a:gd name="connsiteX1" fmla="*/ 5383738 w 6002468"/>
              <a:gd name="connsiteY1" fmla="*/ 0 h 3975899"/>
              <a:gd name="connsiteX2" fmla="*/ 625837 w 6002468"/>
              <a:gd name="connsiteY2" fmla="*/ 0 h 3975899"/>
              <a:gd name="connsiteX3" fmla="*/ 7108 w 6002468"/>
              <a:gd name="connsiteY3" fmla="*/ 616415 h 3975899"/>
              <a:gd name="connsiteX4" fmla="*/ 2 w 6002468"/>
              <a:gd name="connsiteY4" fmla="*/ 3356288 h 3975899"/>
              <a:gd name="connsiteX5" fmla="*/ 618731 w 6002468"/>
              <a:gd name="connsiteY5" fmla="*/ 3975900 h 3975899"/>
              <a:gd name="connsiteX6" fmla="*/ 4216080 w 6002468"/>
              <a:gd name="connsiteY6" fmla="*/ 3975900 h 3975899"/>
              <a:gd name="connsiteX7" fmla="*/ 4814186 w 6002468"/>
              <a:gd name="connsiteY7" fmla="*/ 3376497 h 3975899"/>
              <a:gd name="connsiteX8" fmla="*/ 5408322 w 6002468"/>
              <a:gd name="connsiteY8" fmla="*/ 2781070 h 3975899"/>
              <a:gd name="connsiteX9" fmla="*/ 6002469 w 6002468"/>
              <a:gd name="connsiteY9" fmla="*/ 2187610 h 3975899"/>
              <a:gd name="connsiteX10" fmla="*/ 6002469 w 6002468"/>
              <a:gd name="connsiteY10" fmla="*/ 618016 h 3975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002468" h="3975899">
                <a:moveTo>
                  <a:pt x="6002469" y="618016"/>
                </a:moveTo>
                <a:cubicBezTo>
                  <a:pt x="6002469" y="276695"/>
                  <a:pt x="5725453" y="0"/>
                  <a:pt x="5383738" y="0"/>
                </a:cubicBezTo>
                <a:lnTo>
                  <a:pt x="625837" y="0"/>
                </a:lnTo>
                <a:cubicBezTo>
                  <a:pt x="284747" y="0"/>
                  <a:pt x="7992" y="275720"/>
                  <a:pt x="7108" y="616415"/>
                </a:cubicBezTo>
                <a:lnTo>
                  <a:pt x="2" y="3356288"/>
                </a:lnTo>
                <a:cubicBezTo>
                  <a:pt x="-885" y="3698226"/>
                  <a:pt x="276389" y="3975900"/>
                  <a:pt x="618731" y="3975900"/>
                </a:cubicBezTo>
                <a:lnTo>
                  <a:pt x="4216080" y="3975900"/>
                </a:lnTo>
                <a:cubicBezTo>
                  <a:pt x="4546400" y="3975900"/>
                  <a:pt x="4814186" y="3706445"/>
                  <a:pt x="4814186" y="3376497"/>
                </a:cubicBezTo>
                <a:cubicBezTo>
                  <a:pt x="4814186" y="3048743"/>
                  <a:pt x="5080189" y="2781070"/>
                  <a:pt x="5408322" y="2781070"/>
                </a:cubicBezTo>
                <a:cubicBezTo>
                  <a:pt x="5736456" y="2781070"/>
                  <a:pt x="6002469" y="2515375"/>
                  <a:pt x="6002469" y="2187610"/>
                </a:cubicBezTo>
                <a:lnTo>
                  <a:pt x="6002469" y="618016"/>
                </a:lnTo>
                <a:close/>
              </a:path>
            </a:pathLst>
          </a:custGeom>
          <a:gradFill>
            <a:gsLst>
              <a:gs pos="0">
                <a:srgbClr val="E0E1E3"/>
              </a:gs>
              <a:gs pos="79500">
                <a:srgbClr val="F3F3F5"/>
              </a:gs>
            </a:gsLst>
            <a:lin ang="3243474" scaled="1"/>
          </a:gradFill>
          <a:ln w="10309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3" name="Рисунок 3">
            <a:extLst>
              <a:ext uri="{FF2B5EF4-FFF2-40B4-BE49-F238E27FC236}">
                <a16:creationId xmlns:a16="http://schemas.microsoft.com/office/drawing/2014/main" id="{AC10503E-8046-7476-D9B2-778878EE1D11}"/>
              </a:ext>
            </a:extLst>
          </p:cNvPr>
          <p:cNvSpPr/>
          <p:nvPr userDrawn="1"/>
        </p:nvSpPr>
        <p:spPr>
          <a:xfrm>
            <a:off x="13165992" y="6551613"/>
            <a:ext cx="6002468" cy="3975899"/>
          </a:xfrm>
          <a:custGeom>
            <a:avLst/>
            <a:gdLst>
              <a:gd name="connsiteX0" fmla="*/ 6002469 w 6002468"/>
              <a:gd name="connsiteY0" fmla="*/ 618016 h 3975899"/>
              <a:gd name="connsiteX1" fmla="*/ 5383738 w 6002468"/>
              <a:gd name="connsiteY1" fmla="*/ 0 h 3975899"/>
              <a:gd name="connsiteX2" fmla="*/ 625837 w 6002468"/>
              <a:gd name="connsiteY2" fmla="*/ 0 h 3975899"/>
              <a:gd name="connsiteX3" fmla="*/ 7108 w 6002468"/>
              <a:gd name="connsiteY3" fmla="*/ 616415 h 3975899"/>
              <a:gd name="connsiteX4" fmla="*/ 2 w 6002468"/>
              <a:gd name="connsiteY4" fmla="*/ 3356288 h 3975899"/>
              <a:gd name="connsiteX5" fmla="*/ 618731 w 6002468"/>
              <a:gd name="connsiteY5" fmla="*/ 3975900 h 3975899"/>
              <a:gd name="connsiteX6" fmla="*/ 4216080 w 6002468"/>
              <a:gd name="connsiteY6" fmla="*/ 3975900 h 3975899"/>
              <a:gd name="connsiteX7" fmla="*/ 4814186 w 6002468"/>
              <a:gd name="connsiteY7" fmla="*/ 3376497 h 3975899"/>
              <a:gd name="connsiteX8" fmla="*/ 5408322 w 6002468"/>
              <a:gd name="connsiteY8" fmla="*/ 2781070 h 3975899"/>
              <a:gd name="connsiteX9" fmla="*/ 6002469 w 6002468"/>
              <a:gd name="connsiteY9" fmla="*/ 2187610 h 3975899"/>
              <a:gd name="connsiteX10" fmla="*/ 6002469 w 6002468"/>
              <a:gd name="connsiteY10" fmla="*/ 618016 h 3975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002468" h="3975899">
                <a:moveTo>
                  <a:pt x="6002469" y="618016"/>
                </a:moveTo>
                <a:cubicBezTo>
                  <a:pt x="6002469" y="276695"/>
                  <a:pt x="5725453" y="0"/>
                  <a:pt x="5383738" y="0"/>
                </a:cubicBezTo>
                <a:lnTo>
                  <a:pt x="625837" y="0"/>
                </a:lnTo>
                <a:cubicBezTo>
                  <a:pt x="284747" y="0"/>
                  <a:pt x="7992" y="275720"/>
                  <a:pt x="7108" y="616415"/>
                </a:cubicBezTo>
                <a:lnTo>
                  <a:pt x="2" y="3356288"/>
                </a:lnTo>
                <a:cubicBezTo>
                  <a:pt x="-885" y="3698226"/>
                  <a:pt x="276389" y="3975900"/>
                  <a:pt x="618731" y="3975900"/>
                </a:cubicBezTo>
                <a:lnTo>
                  <a:pt x="4216080" y="3975900"/>
                </a:lnTo>
                <a:cubicBezTo>
                  <a:pt x="4546400" y="3975900"/>
                  <a:pt x="4814186" y="3706445"/>
                  <a:pt x="4814186" y="3376497"/>
                </a:cubicBezTo>
                <a:cubicBezTo>
                  <a:pt x="4814186" y="3048743"/>
                  <a:pt x="5080189" y="2781070"/>
                  <a:pt x="5408322" y="2781070"/>
                </a:cubicBezTo>
                <a:cubicBezTo>
                  <a:pt x="5736456" y="2781070"/>
                  <a:pt x="6002469" y="2515375"/>
                  <a:pt x="6002469" y="2187610"/>
                </a:cubicBezTo>
                <a:lnTo>
                  <a:pt x="6002469" y="618016"/>
                </a:lnTo>
                <a:close/>
              </a:path>
            </a:pathLst>
          </a:custGeom>
          <a:gradFill>
            <a:gsLst>
              <a:gs pos="0">
                <a:srgbClr val="E0E1E3"/>
              </a:gs>
              <a:gs pos="79500">
                <a:srgbClr val="F3F3F5"/>
              </a:gs>
            </a:gsLst>
            <a:lin ang="3243474" scaled="1"/>
          </a:gradFill>
          <a:ln w="10309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4" name="Рисунок 3">
            <a:extLst>
              <a:ext uri="{FF2B5EF4-FFF2-40B4-BE49-F238E27FC236}">
                <a16:creationId xmlns:a16="http://schemas.microsoft.com/office/drawing/2014/main" id="{BE82D4E0-C7D9-F4C5-5F35-AEA5153AC6D4}"/>
              </a:ext>
            </a:extLst>
          </p:cNvPr>
          <p:cNvSpPr/>
          <p:nvPr userDrawn="1"/>
        </p:nvSpPr>
        <p:spPr>
          <a:xfrm>
            <a:off x="615403" y="2303032"/>
            <a:ext cx="6002468" cy="3975899"/>
          </a:xfrm>
          <a:custGeom>
            <a:avLst/>
            <a:gdLst>
              <a:gd name="connsiteX0" fmla="*/ 6002469 w 6002468"/>
              <a:gd name="connsiteY0" fmla="*/ 618016 h 3975899"/>
              <a:gd name="connsiteX1" fmla="*/ 5383738 w 6002468"/>
              <a:gd name="connsiteY1" fmla="*/ 0 h 3975899"/>
              <a:gd name="connsiteX2" fmla="*/ 625837 w 6002468"/>
              <a:gd name="connsiteY2" fmla="*/ 0 h 3975899"/>
              <a:gd name="connsiteX3" fmla="*/ 7108 w 6002468"/>
              <a:gd name="connsiteY3" fmla="*/ 616415 h 3975899"/>
              <a:gd name="connsiteX4" fmla="*/ 2 w 6002468"/>
              <a:gd name="connsiteY4" fmla="*/ 3356288 h 3975899"/>
              <a:gd name="connsiteX5" fmla="*/ 618731 w 6002468"/>
              <a:gd name="connsiteY5" fmla="*/ 3975900 h 3975899"/>
              <a:gd name="connsiteX6" fmla="*/ 4216080 w 6002468"/>
              <a:gd name="connsiteY6" fmla="*/ 3975900 h 3975899"/>
              <a:gd name="connsiteX7" fmla="*/ 4814186 w 6002468"/>
              <a:gd name="connsiteY7" fmla="*/ 3376497 h 3975899"/>
              <a:gd name="connsiteX8" fmla="*/ 5408322 w 6002468"/>
              <a:gd name="connsiteY8" fmla="*/ 2781070 h 3975899"/>
              <a:gd name="connsiteX9" fmla="*/ 6002469 w 6002468"/>
              <a:gd name="connsiteY9" fmla="*/ 2187610 h 3975899"/>
              <a:gd name="connsiteX10" fmla="*/ 6002469 w 6002468"/>
              <a:gd name="connsiteY10" fmla="*/ 618016 h 3975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002468" h="3975899">
                <a:moveTo>
                  <a:pt x="6002469" y="618016"/>
                </a:moveTo>
                <a:cubicBezTo>
                  <a:pt x="6002469" y="276695"/>
                  <a:pt x="5725453" y="0"/>
                  <a:pt x="5383738" y="0"/>
                </a:cubicBezTo>
                <a:lnTo>
                  <a:pt x="625837" y="0"/>
                </a:lnTo>
                <a:cubicBezTo>
                  <a:pt x="284747" y="0"/>
                  <a:pt x="7992" y="275720"/>
                  <a:pt x="7108" y="616415"/>
                </a:cubicBezTo>
                <a:lnTo>
                  <a:pt x="2" y="3356288"/>
                </a:lnTo>
                <a:cubicBezTo>
                  <a:pt x="-885" y="3698226"/>
                  <a:pt x="276389" y="3975900"/>
                  <a:pt x="618731" y="3975900"/>
                </a:cubicBezTo>
                <a:lnTo>
                  <a:pt x="4216080" y="3975900"/>
                </a:lnTo>
                <a:cubicBezTo>
                  <a:pt x="4546400" y="3975900"/>
                  <a:pt x="4814186" y="3706445"/>
                  <a:pt x="4814186" y="3376497"/>
                </a:cubicBezTo>
                <a:cubicBezTo>
                  <a:pt x="4814186" y="3048743"/>
                  <a:pt x="5080189" y="2781070"/>
                  <a:pt x="5408322" y="2781070"/>
                </a:cubicBezTo>
                <a:cubicBezTo>
                  <a:pt x="5736456" y="2781070"/>
                  <a:pt x="6002469" y="2515375"/>
                  <a:pt x="6002469" y="2187610"/>
                </a:cubicBezTo>
                <a:lnTo>
                  <a:pt x="6002469" y="618016"/>
                </a:lnTo>
                <a:close/>
              </a:path>
            </a:pathLst>
          </a:custGeom>
          <a:gradFill>
            <a:gsLst>
              <a:gs pos="0">
                <a:srgbClr val="E0E1E3"/>
              </a:gs>
              <a:gs pos="79500">
                <a:srgbClr val="F3F3F5"/>
              </a:gs>
            </a:gsLst>
            <a:lin ang="3243474" scaled="1"/>
          </a:gradFill>
          <a:ln w="10309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5" name="Рисунок 3">
            <a:extLst>
              <a:ext uri="{FF2B5EF4-FFF2-40B4-BE49-F238E27FC236}">
                <a16:creationId xmlns:a16="http://schemas.microsoft.com/office/drawing/2014/main" id="{FABD9EAD-22E6-5B1C-D342-6F9320852561}"/>
              </a:ext>
            </a:extLst>
          </p:cNvPr>
          <p:cNvSpPr/>
          <p:nvPr userDrawn="1"/>
        </p:nvSpPr>
        <p:spPr>
          <a:xfrm>
            <a:off x="6890697" y="2303032"/>
            <a:ext cx="6002468" cy="3975899"/>
          </a:xfrm>
          <a:custGeom>
            <a:avLst/>
            <a:gdLst>
              <a:gd name="connsiteX0" fmla="*/ 6002469 w 6002468"/>
              <a:gd name="connsiteY0" fmla="*/ 618016 h 3975899"/>
              <a:gd name="connsiteX1" fmla="*/ 5383738 w 6002468"/>
              <a:gd name="connsiteY1" fmla="*/ 0 h 3975899"/>
              <a:gd name="connsiteX2" fmla="*/ 625837 w 6002468"/>
              <a:gd name="connsiteY2" fmla="*/ 0 h 3975899"/>
              <a:gd name="connsiteX3" fmla="*/ 7108 w 6002468"/>
              <a:gd name="connsiteY3" fmla="*/ 616415 h 3975899"/>
              <a:gd name="connsiteX4" fmla="*/ 2 w 6002468"/>
              <a:gd name="connsiteY4" fmla="*/ 3356288 h 3975899"/>
              <a:gd name="connsiteX5" fmla="*/ 618731 w 6002468"/>
              <a:gd name="connsiteY5" fmla="*/ 3975900 h 3975899"/>
              <a:gd name="connsiteX6" fmla="*/ 4216080 w 6002468"/>
              <a:gd name="connsiteY6" fmla="*/ 3975900 h 3975899"/>
              <a:gd name="connsiteX7" fmla="*/ 4814186 w 6002468"/>
              <a:gd name="connsiteY7" fmla="*/ 3376497 h 3975899"/>
              <a:gd name="connsiteX8" fmla="*/ 5408322 w 6002468"/>
              <a:gd name="connsiteY8" fmla="*/ 2781070 h 3975899"/>
              <a:gd name="connsiteX9" fmla="*/ 6002469 w 6002468"/>
              <a:gd name="connsiteY9" fmla="*/ 2187610 h 3975899"/>
              <a:gd name="connsiteX10" fmla="*/ 6002469 w 6002468"/>
              <a:gd name="connsiteY10" fmla="*/ 618016 h 3975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002468" h="3975899">
                <a:moveTo>
                  <a:pt x="6002469" y="618016"/>
                </a:moveTo>
                <a:cubicBezTo>
                  <a:pt x="6002469" y="276695"/>
                  <a:pt x="5725453" y="0"/>
                  <a:pt x="5383738" y="0"/>
                </a:cubicBezTo>
                <a:lnTo>
                  <a:pt x="625837" y="0"/>
                </a:lnTo>
                <a:cubicBezTo>
                  <a:pt x="284747" y="0"/>
                  <a:pt x="7992" y="275720"/>
                  <a:pt x="7108" y="616415"/>
                </a:cubicBezTo>
                <a:lnTo>
                  <a:pt x="2" y="3356288"/>
                </a:lnTo>
                <a:cubicBezTo>
                  <a:pt x="-885" y="3698226"/>
                  <a:pt x="276389" y="3975900"/>
                  <a:pt x="618731" y="3975900"/>
                </a:cubicBezTo>
                <a:lnTo>
                  <a:pt x="4216080" y="3975900"/>
                </a:lnTo>
                <a:cubicBezTo>
                  <a:pt x="4546400" y="3975900"/>
                  <a:pt x="4814186" y="3706445"/>
                  <a:pt x="4814186" y="3376497"/>
                </a:cubicBezTo>
                <a:cubicBezTo>
                  <a:pt x="4814186" y="3048743"/>
                  <a:pt x="5080189" y="2781070"/>
                  <a:pt x="5408322" y="2781070"/>
                </a:cubicBezTo>
                <a:cubicBezTo>
                  <a:pt x="5736456" y="2781070"/>
                  <a:pt x="6002469" y="2515375"/>
                  <a:pt x="6002469" y="2187610"/>
                </a:cubicBezTo>
                <a:lnTo>
                  <a:pt x="6002469" y="618016"/>
                </a:lnTo>
                <a:close/>
              </a:path>
            </a:pathLst>
          </a:custGeom>
          <a:gradFill>
            <a:gsLst>
              <a:gs pos="0">
                <a:srgbClr val="E0E1E3"/>
              </a:gs>
              <a:gs pos="79500">
                <a:srgbClr val="F3F3F5"/>
              </a:gs>
            </a:gsLst>
            <a:lin ang="3243474" scaled="1"/>
          </a:gradFill>
          <a:ln w="10309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6" name="Рисунок 3">
            <a:extLst>
              <a:ext uri="{FF2B5EF4-FFF2-40B4-BE49-F238E27FC236}">
                <a16:creationId xmlns:a16="http://schemas.microsoft.com/office/drawing/2014/main" id="{F2FF0358-5E97-8E4F-7D36-C076A812679C}"/>
              </a:ext>
            </a:extLst>
          </p:cNvPr>
          <p:cNvSpPr/>
          <p:nvPr userDrawn="1"/>
        </p:nvSpPr>
        <p:spPr>
          <a:xfrm>
            <a:off x="13165992" y="2303032"/>
            <a:ext cx="6002468" cy="3975899"/>
          </a:xfrm>
          <a:custGeom>
            <a:avLst/>
            <a:gdLst>
              <a:gd name="connsiteX0" fmla="*/ 6002469 w 6002468"/>
              <a:gd name="connsiteY0" fmla="*/ 618016 h 3975899"/>
              <a:gd name="connsiteX1" fmla="*/ 5383738 w 6002468"/>
              <a:gd name="connsiteY1" fmla="*/ 0 h 3975899"/>
              <a:gd name="connsiteX2" fmla="*/ 625837 w 6002468"/>
              <a:gd name="connsiteY2" fmla="*/ 0 h 3975899"/>
              <a:gd name="connsiteX3" fmla="*/ 7108 w 6002468"/>
              <a:gd name="connsiteY3" fmla="*/ 616415 h 3975899"/>
              <a:gd name="connsiteX4" fmla="*/ 2 w 6002468"/>
              <a:gd name="connsiteY4" fmla="*/ 3356288 h 3975899"/>
              <a:gd name="connsiteX5" fmla="*/ 618731 w 6002468"/>
              <a:gd name="connsiteY5" fmla="*/ 3975900 h 3975899"/>
              <a:gd name="connsiteX6" fmla="*/ 4216080 w 6002468"/>
              <a:gd name="connsiteY6" fmla="*/ 3975900 h 3975899"/>
              <a:gd name="connsiteX7" fmla="*/ 4814186 w 6002468"/>
              <a:gd name="connsiteY7" fmla="*/ 3376497 h 3975899"/>
              <a:gd name="connsiteX8" fmla="*/ 5408322 w 6002468"/>
              <a:gd name="connsiteY8" fmla="*/ 2781070 h 3975899"/>
              <a:gd name="connsiteX9" fmla="*/ 6002469 w 6002468"/>
              <a:gd name="connsiteY9" fmla="*/ 2187610 h 3975899"/>
              <a:gd name="connsiteX10" fmla="*/ 6002469 w 6002468"/>
              <a:gd name="connsiteY10" fmla="*/ 618016 h 3975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002468" h="3975899">
                <a:moveTo>
                  <a:pt x="6002469" y="618016"/>
                </a:moveTo>
                <a:cubicBezTo>
                  <a:pt x="6002469" y="276695"/>
                  <a:pt x="5725453" y="0"/>
                  <a:pt x="5383738" y="0"/>
                </a:cubicBezTo>
                <a:lnTo>
                  <a:pt x="625837" y="0"/>
                </a:lnTo>
                <a:cubicBezTo>
                  <a:pt x="284747" y="0"/>
                  <a:pt x="7992" y="275720"/>
                  <a:pt x="7108" y="616415"/>
                </a:cubicBezTo>
                <a:lnTo>
                  <a:pt x="2" y="3356288"/>
                </a:lnTo>
                <a:cubicBezTo>
                  <a:pt x="-885" y="3698226"/>
                  <a:pt x="276389" y="3975900"/>
                  <a:pt x="618731" y="3975900"/>
                </a:cubicBezTo>
                <a:lnTo>
                  <a:pt x="4216080" y="3975900"/>
                </a:lnTo>
                <a:cubicBezTo>
                  <a:pt x="4546400" y="3975900"/>
                  <a:pt x="4814186" y="3706445"/>
                  <a:pt x="4814186" y="3376497"/>
                </a:cubicBezTo>
                <a:cubicBezTo>
                  <a:pt x="4814186" y="3048743"/>
                  <a:pt x="5080189" y="2781070"/>
                  <a:pt x="5408322" y="2781070"/>
                </a:cubicBezTo>
                <a:cubicBezTo>
                  <a:pt x="5736456" y="2781070"/>
                  <a:pt x="6002469" y="2515375"/>
                  <a:pt x="6002469" y="2187610"/>
                </a:cubicBezTo>
                <a:lnTo>
                  <a:pt x="6002469" y="618016"/>
                </a:lnTo>
                <a:close/>
              </a:path>
            </a:pathLst>
          </a:custGeom>
          <a:gradFill>
            <a:gsLst>
              <a:gs pos="0">
                <a:srgbClr val="E0E1E3"/>
              </a:gs>
              <a:gs pos="79500">
                <a:srgbClr val="F3F3F5"/>
              </a:gs>
            </a:gsLst>
            <a:lin ang="3243474" scaled="1"/>
          </a:gradFill>
          <a:ln w="10309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3" name="Номер слайда">
            <a:extLst>
              <a:ext uri="{FF2B5EF4-FFF2-40B4-BE49-F238E27FC236}">
                <a16:creationId xmlns:a16="http://schemas.microsoft.com/office/drawing/2014/main" id="{727E030A-9647-0943-6095-38A1EECF20E1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322449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7" pos="4172">
          <p15:clr>
            <a:srgbClr val="FBAE40"/>
          </p15:clr>
        </p15:guide>
        <p15:guide id="8" pos="4331">
          <p15:clr>
            <a:srgbClr val="FBAE40"/>
          </p15:clr>
        </p15:guide>
        <p15:guide id="15" pos="8118">
          <p15:clr>
            <a:srgbClr val="FBAE40"/>
          </p15:clr>
        </p15:guide>
        <p15:guide id="16" pos="8277">
          <p15:clr>
            <a:srgbClr val="FBAE40"/>
          </p15:clr>
        </p15:guide>
        <p15:guide id="25" orient="horz" pos="1292">
          <p15:clr>
            <a:srgbClr val="FBAE40"/>
          </p15:clr>
        </p15:guide>
        <p15:guide id="26" orient="horz" pos="1451">
          <p15:clr>
            <a:srgbClr val="FBAE40"/>
          </p15:clr>
        </p15:guide>
        <p15:guide id="37" orient="horz" pos="3969">
          <p15:clr>
            <a:srgbClr val="FBAE40"/>
          </p15:clr>
        </p15:guide>
        <p15:guide id="38" orient="horz" pos="4127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ложка 3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>
            <a:extLst>
              <a:ext uri="{FF2B5EF4-FFF2-40B4-BE49-F238E27FC236}">
                <a16:creationId xmlns:a16="http://schemas.microsoft.com/office/drawing/2014/main" id="{CA88B07A-FAAD-BED1-BEF5-530288FBBFE8}"/>
              </a:ext>
            </a:extLst>
          </p:cNvPr>
          <p:cNvSpPr/>
          <p:nvPr userDrawn="1"/>
        </p:nvSpPr>
        <p:spPr>
          <a:xfrm>
            <a:off x="611189" y="8856663"/>
            <a:ext cx="9180512" cy="1649972"/>
          </a:xfrm>
          <a:prstGeom prst="roundRect">
            <a:avLst>
              <a:gd name="adj" fmla="val 29349"/>
            </a:avLst>
          </a:prstGeom>
          <a:gradFill>
            <a:gsLst>
              <a:gs pos="0">
                <a:srgbClr val="E8E8E8"/>
              </a:gs>
              <a:gs pos="100000">
                <a:schemeClr val="accent5"/>
              </a:gs>
            </a:gsLst>
            <a:lin ang="270000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0DF5C3ED-5974-1670-CCC7-EACE63D47656}"/>
              </a:ext>
            </a:extLst>
          </p:cNvPr>
          <p:cNvSpPr/>
          <p:nvPr userDrawn="1"/>
        </p:nvSpPr>
        <p:spPr>
          <a:xfrm>
            <a:off x="10044113" y="8856663"/>
            <a:ext cx="9144000" cy="1649972"/>
          </a:xfrm>
          <a:prstGeom prst="roundRect">
            <a:avLst>
              <a:gd name="adj" fmla="val 29349"/>
            </a:avLst>
          </a:prstGeom>
          <a:gradFill>
            <a:gsLst>
              <a:gs pos="0">
                <a:srgbClr val="E8E8E8"/>
              </a:gs>
              <a:gs pos="100000">
                <a:schemeClr val="accent5"/>
              </a:gs>
            </a:gsLst>
            <a:lin ang="270000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defTabSz="457200"/>
            <a:endParaRPr lang="ru-RU" sz="1800" dirty="0"/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F91038BE-C80C-1800-442B-FE7D60E45AC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871012" y="666894"/>
            <a:ext cx="11317101" cy="7950342"/>
          </a:xfrm>
          <a:prstGeom prst="roundRect">
            <a:avLst>
              <a:gd name="adj" fmla="val 6551"/>
            </a:avLst>
          </a:prstGeom>
          <a:solidFill>
            <a:schemeClr val="accent6">
              <a:lumMod val="95000"/>
            </a:schemeClr>
          </a:solidFill>
        </p:spPr>
        <p:txBody>
          <a:bodyPr anchor="t"/>
          <a:lstStyle>
            <a:lvl1pPr algn="r">
              <a:defRPr/>
            </a:lvl1pPr>
          </a:lstStyle>
          <a:p>
            <a:r>
              <a:rPr lang="ru-RU" dirty="0"/>
              <a:t>Вставка фотографии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B69A03D-6B1A-9272-212C-6031D175A62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379" y="1241892"/>
            <a:ext cx="2207454" cy="6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44180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48" userDrawn="1">
          <p15:clr>
            <a:srgbClr val="FBAE40"/>
          </p15:clr>
        </p15:guide>
        <p15:guide id="23" orient="horz" pos="771" userDrawn="1">
          <p15:clr>
            <a:srgbClr val="FBAE40"/>
          </p15:clr>
        </p15:guide>
        <p15:guide id="42" orient="horz" pos="5420" userDrawn="1">
          <p15:clr>
            <a:srgbClr val="FBAE40"/>
          </p15:clr>
        </p15:guide>
        <p15:guide id="43" orient="horz" pos="557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лашки с вырезами 3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155B62F-4A6E-2A82-8A84-5903ADA9D23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45591" y="646767"/>
            <a:ext cx="4462572" cy="482068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1351C10-78BB-5B20-4FF5-0DB0E767EC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743715" y="646767"/>
            <a:ext cx="4462572" cy="482068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52FB24B-11AB-60BA-2CC4-A900838138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45591" y="5707498"/>
            <a:ext cx="4462572" cy="482068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E0D87DE-52A9-9D4F-8F6F-A0E7DE0FD1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743715" y="5707498"/>
            <a:ext cx="4462572" cy="4820680"/>
          </a:xfrm>
          <a:prstGeom prst="rect">
            <a:avLst/>
          </a:prstGeom>
        </p:spPr>
      </p:pic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916BD939-3B26-76D5-C800-C54CAF8335E2}"/>
              </a:ext>
            </a:extLst>
          </p:cNvPr>
          <p:cNvSpPr/>
          <p:nvPr userDrawn="1"/>
        </p:nvSpPr>
        <p:spPr>
          <a:xfrm>
            <a:off x="611188" y="640525"/>
            <a:ext cx="9142522" cy="9860725"/>
          </a:xfrm>
          <a:prstGeom prst="roundRect">
            <a:avLst>
              <a:gd name="adj" fmla="val 5633"/>
            </a:avLst>
          </a:prstGeom>
          <a:gradFill>
            <a:gsLst>
              <a:gs pos="0">
                <a:schemeClr val="accent1"/>
              </a:gs>
              <a:gs pos="100000">
                <a:srgbClr val="FFE560"/>
              </a:gs>
            </a:gsLst>
            <a:lin ang="270000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lvl="0" defTabSz="457200"/>
            <a:endParaRPr lang="ru-RU" sz="1800" dirty="0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FBF3750D-2DFD-F99F-B82A-E3DC5B9FF4B2}"/>
              </a:ext>
            </a:extLst>
          </p:cNvPr>
          <p:cNvSpPr/>
          <p:nvPr userDrawn="1"/>
        </p:nvSpPr>
        <p:spPr>
          <a:xfrm>
            <a:off x="13574110" y="4501547"/>
            <a:ext cx="934053" cy="934053"/>
          </a:xfrm>
          <a:prstGeom prst="ellipse">
            <a:avLst/>
          </a:prstGeom>
          <a:solidFill>
            <a:srgbClr val="EBEBED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82D75B98-C8BD-7E80-EB35-404F3A4E5085}"/>
              </a:ext>
            </a:extLst>
          </p:cNvPr>
          <p:cNvSpPr/>
          <p:nvPr userDrawn="1"/>
        </p:nvSpPr>
        <p:spPr>
          <a:xfrm>
            <a:off x="18249627" y="4501547"/>
            <a:ext cx="934053" cy="934053"/>
          </a:xfrm>
          <a:prstGeom prst="ellipse">
            <a:avLst/>
          </a:prstGeom>
          <a:solidFill>
            <a:srgbClr val="EBEBED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0B3A63ED-36B1-28D9-148F-2B61F8224B1E}"/>
              </a:ext>
            </a:extLst>
          </p:cNvPr>
          <p:cNvSpPr/>
          <p:nvPr userDrawn="1"/>
        </p:nvSpPr>
        <p:spPr>
          <a:xfrm>
            <a:off x="13574110" y="9573879"/>
            <a:ext cx="934053" cy="934053"/>
          </a:xfrm>
          <a:prstGeom prst="ellipse">
            <a:avLst/>
          </a:prstGeom>
          <a:solidFill>
            <a:srgbClr val="EBEBED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4454C450-F9B0-9EAD-A161-CF618C3A67C7}"/>
              </a:ext>
            </a:extLst>
          </p:cNvPr>
          <p:cNvSpPr/>
          <p:nvPr userDrawn="1"/>
        </p:nvSpPr>
        <p:spPr>
          <a:xfrm>
            <a:off x="18249627" y="9573879"/>
            <a:ext cx="934053" cy="934053"/>
          </a:xfrm>
          <a:prstGeom prst="ellipse">
            <a:avLst/>
          </a:prstGeom>
          <a:solidFill>
            <a:srgbClr val="EBEBED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sp>
        <p:nvSpPr>
          <p:cNvPr id="12" name="Номер слайда">
            <a:extLst>
              <a:ext uri="{FF2B5EF4-FFF2-40B4-BE49-F238E27FC236}">
                <a16:creationId xmlns:a16="http://schemas.microsoft.com/office/drawing/2014/main" id="{14429BBC-6D8D-1DAF-79F4-1B97DA312583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104690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заполнителем 8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07CB543-CBDA-C4F6-DBB7-0AA62B3B8134}"/>
              </a:ext>
            </a:extLst>
          </p:cNvPr>
          <p:cNvSpPr/>
          <p:nvPr userDrawn="1"/>
        </p:nvSpPr>
        <p:spPr>
          <a:xfrm>
            <a:off x="0" y="0"/>
            <a:ext cx="19799300" cy="11160125"/>
          </a:xfrm>
          <a:prstGeom prst="rect">
            <a:avLst/>
          </a:prstGeom>
          <a:gradFill>
            <a:gsLst>
              <a:gs pos="0">
                <a:srgbClr val="E0E1E3"/>
              </a:gs>
              <a:gs pos="100000">
                <a:srgbClr val="F3F3F5"/>
              </a:gs>
            </a:gsLst>
            <a:lin ang="270000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lvl="0" defTabSz="457200"/>
            <a:endParaRPr lang="ru-RU" sz="1800" dirty="0">
              <a:sym typeface="Tinkoff Sans"/>
            </a:endParaRP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id="{F788B8D0-382E-E7BB-6C27-EDE5B651FA43}"/>
              </a:ext>
            </a:extLst>
          </p:cNvPr>
          <p:cNvSpPr/>
          <p:nvPr userDrawn="1"/>
        </p:nvSpPr>
        <p:spPr>
          <a:xfrm>
            <a:off x="611188" y="647700"/>
            <a:ext cx="12276137" cy="9864725"/>
          </a:xfrm>
          <a:prstGeom prst="roundRect">
            <a:avLst>
              <a:gd name="adj" fmla="val 5188"/>
            </a:avLst>
          </a:prstGeom>
          <a:solidFill>
            <a:schemeClr val="accent6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sp>
        <p:nvSpPr>
          <p:cNvPr id="7" name="Рисунок 5">
            <a:extLst>
              <a:ext uri="{FF2B5EF4-FFF2-40B4-BE49-F238E27FC236}">
                <a16:creationId xmlns:a16="http://schemas.microsoft.com/office/drawing/2014/main" id="{51327A71-84B7-1359-8F86-115743DA08B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3139738" y="647700"/>
            <a:ext cx="6045749" cy="9864725"/>
          </a:xfrm>
          <a:prstGeom prst="roundRect">
            <a:avLst>
              <a:gd name="adj" fmla="val 8098"/>
            </a:avLst>
          </a:prstGeom>
          <a:solidFill>
            <a:schemeClr val="accent6"/>
          </a:solidFill>
        </p:spPr>
        <p:txBody>
          <a:bodyPr/>
          <a:lstStyle/>
          <a:p>
            <a:r>
              <a:rPr lang="ru-RU" dirty="0"/>
              <a:t>Вставка фото</a:t>
            </a:r>
          </a:p>
        </p:txBody>
      </p:sp>
      <p:sp>
        <p:nvSpPr>
          <p:cNvPr id="8" name="Номер слайда">
            <a:extLst>
              <a:ext uri="{FF2B5EF4-FFF2-40B4-BE49-F238E27FC236}">
                <a16:creationId xmlns:a16="http://schemas.microsoft.com/office/drawing/2014/main" id="{B3BAE4FB-8AE8-BA47-8580-64AEBD651041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683133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плашкой 1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07CB543-CBDA-C4F6-DBB7-0AA62B3B8134}"/>
              </a:ext>
            </a:extLst>
          </p:cNvPr>
          <p:cNvSpPr/>
          <p:nvPr userDrawn="1"/>
        </p:nvSpPr>
        <p:spPr>
          <a:xfrm>
            <a:off x="0" y="0"/>
            <a:ext cx="19799300" cy="11160125"/>
          </a:xfrm>
          <a:prstGeom prst="rect">
            <a:avLst/>
          </a:prstGeom>
          <a:gradFill>
            <a:gsLst>
              <a:gs pos="0">
                <a:srgbClr val="E0E1E3"/>
              </a:gs>
              <a:gs pos="100000">
                <a:srgbClr val="F3F3F5"/>
              </a:gs>
            </a:gsLst>
            <a:lin ang="270000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lvl="0" defTabSz="457200"/>
            <a:endParaRPr lang="ru-RU" sz="1800" dirty="0">
              <a:sym typeface="Tinkoff Sans"/>
            </a:endParaRP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DE015856-6BC4-C5EC-CB3A-06EBEC83D472}"/>
              </a:ext>
            </a:extLst>
          </p:cNvPr>
          <p:cNvSpPr/>
          <p:nvPr userDrawn="1"/>
        </p:nvSpPr>
        <p:spPr>
          <a:xfrm>
            <a:off x="6875463" y="647700"/>
            <a:ext cx="12312650" cy="9864725"/>
          </a:xfrm>
          <a:prstGeom prst="roundRect">
            <a:avLst>
              <a:gd name="adj" fmla="val 4802"/>
            </a:avLst>
          </a:prstGeom>
          <a:solidFill>
            <a:schemeClr val="accent6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sp>
        <p:nvSpPr>
          <p:cNvPr id="5" name="Номер слайда">
            <a:extLst>
              <a:ext uri="{FF2B5EF4-FFF2-40B4-BE49-F238E27FC236}">
                <a16:creationId xmlns:a16="http://schemas.microsoft.com/office/drawing/2014/main" id="{75EED187-4458-7043-C18F-CF26D98FF28A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685735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8" pos="4331" userDrawn="1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плашкой 1-1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07CB543-CBDA-C4F6-DBB7-0AA62B3B8134}"/>
              </a:ext>
            </a:extLst>
          </p:cNvPr>
          <p:cNvSpPr/>
          <p:nvPr userDrawn="1"/>
        </p:nvSpPr>
        <p:spPr>
          <a:xfrm>
            <a:off x="0" y="0"/>
            <a:ext cx="19799300" cy="11160125"/>
          </a:xfrm>
          <a:prstGeom prst="rect">
            <a:avLst/>
          </a:prstGeom>
          <a:solidFill>
            <a:schemeClr val="accent2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lvl="0" defTabSz="457200"/>
            <a:endParaRPr lang="ru-RU" sz="1800" dirty="0">
              <a:sym typeface="Tinkoff Sans"/>
            </a:endParaRP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DE015856-6BC4-C5EC-CB3A-06EBEC83D472}"/>
              </a:ext>
            </a:extLst>
          </p:cNvPr>
          <p:cNvSpPr/>
          <p:nvPr userDrawn="1"/>
        </p:nvSpPr>
        <p:spPr>
          <a:xfrm>
            <a:off x="6875463" y="647700"/>
            <a:ext cx="12312650" cy="9864725"/>
          </a:xfrm>
          <a:prstGeom prst="roundRect">
            <a:avLst>
              <a:gd name="adj" fmla="val 4802"/>
            </a:avLst>
          </a:prstGeom>
          <a:solidFill>
            <a:schemeClr val="accent6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sp>
        <p:nvSpPr>
          <p:cNvPr id="5" name="Номер слайда">
            <a:extLst>
              <a:ext uri="{FF2B5EF4-FFF2-40B4-BE49-F238E27FC236}">
                <a16:creationId xmlns:a16="http://schemas.microsoft.com/office/drawing/2014/main" id="{7246EB6A-C015-6D4F-ED36-469727AEE525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>
                <a:solidFill>
                  <a:schemeClr val="accent6"/>
                </a:solidFill>
              </a:defRPr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104881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8" pos="4331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плашкой 2 гор.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07CB543-CBDA-C4F6-DBB7-0AA62B3B8134}"/>
              </a:ext>
            </a:extLst>
          </p:cNvPr>
          <p:cNvSpPr/>
          <p:nvPr userDrawn="1"/>
        </p:nvSpPr>
        <p:spPr>
          <a:xfrm>
            <a:off x="0" y="0"/>
            <a:ext cx="19799300" cy="11160125"/>
          </a:xfrm>
          <a:prstGeom prst="rect">
            <a:avLst/>
          </a:prstGeom>
          <a:gradFill>
            <a:gsLst>
              <a:gs pos="0">
                <a:srgbClr val="E0E1E3"/>
              </a:gs>
              <a:gs pos="100000">
                <a:srgbClr val="F3F3F5"/>
              </a:gs>
            </a:gsLst>
            <a:lin ang="270000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lvl="0" defTabSz="457200"/>
            <a:endParaRPr lang="ru-RU" sz="1800" dirty="0">
              <a:sym typeface="Tinkoff Sans"/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4D4F7591-5947-6E56-E200-33ABEB45DD29}"/>
              </a:ext>
            </a:extLst>
          </p:cNvPr>
          <p:cNvSpPr/>
          <p:nvPr userDrawn="1"/>
        </p:nvSpPr>
        <p:spPr>
          <a:xfrm>
            <a:off x="611188" y="3167064"/>
            <a:ext cx="18576925" cy="7345362"/>
          </a:xfrm>
          <a:prstGeom prst="roundRect">
            <a:avLst>
              <a:gd name="adj" fmla="val 6545"/>
            </a:avLst>
          </a:prstGeom>
          <a:solidFill>
            <a:schemeClr val="accent6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sp>
        <p:nvSpPr>
          <p:cNvPr id="4" name="Номер слайда">
            <a:extLst>
              <a:ext uri="{FF2B5EF4-FFF2-40B4-BE49-F238E27FC236}">
                <a16:creationId xmlns:a16="http://schemas.microsoft.com/office/drawing/2014/main" id="{3FA00F6B-2A02-E6D6-689F-BAAF50352DA9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556266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9" orient="horz" pos="1995" userDrawn="1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2 плашками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07CB543-CBDA-C4F6-DBB7-0AA62B3B8134}"/>
              </a:ext>
            </a:extLst>
          </p:cNvPr>
          <p:cNvSpPr/>
          <p:nvPr userDrawn="1"/>
        </p:nvSpPr>
        <p:spPr>
          <a:xfrm>
            <a:off x="0" y="0"/>
            <a:ext cx="19799300" cy="11160125"/>
          </a:xfrm>
          <a:prstGeom prst="rect">
            <a:avLst/>
          </a:prstGeom>
          <a:gradFill>
            <a:gsLst>
              <a:gs pos="0">
                <a:srgbClr val="E0E1E3"/>
              </a:gs>
              <a:gs pos="100000">
                <a:srgbClr val="F3F3F5"/>
              </a:gs>
            </a:gsLst>
            <a:lin ang="270000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lvl="0" defTabSz="457200"/>
            <a:endParaRPr lang="ru-RU" sz="1800" dirty="0">
              <a:sym typeface="Tinkoff Sans"/>
            </a:endParaRP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82686D7D-2C5B-7C59-DE64-DB7826C86F4C}"/>
              </a:ext>
            </a:extLst>
          </p:cNvPr>
          <p:cNvSpPr/>
          <p:nvPr userDrawn="1"/>
        </p:nvSpPr>
        <p:spPr>
          <a:xfrm>
            <a:off x="611189" y="3167064"/>
            <a:ext cx="9180512" cy="7345362"/>
          </a:xfrm>
          <a:prstGeom prst="roundRect">
            <a:avLst>
              <a:gd name="adj" fmla="val 7250"/>
            </a:avLst>
          </a:prstGeom>
          <a:solidFill>
            <a:schemeClr val="accent6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id="{315A0197-1B36-BE20-0422-B841D0AD33C5}"/>
              </a:ext>
            </a:extLst>
          </p:cNvPr>
          <p:cNvSpPr/>
          <p:nvPr userDrawn="1"/>
        </p:nvSpPr>
        <p:spPr>
          <a:xfrm>
            <a:off x="10048487" y="3167064"/>
            <a:ext cx="9139624" cy="7345362"/>
          </a:xfrm>
          <a:prstGeom prst="roundRect">
            <a:avLst>
              <a:gd name="adj" fmla="val 7015"/>
            </a:avLst>
          </a:prstGeom>
          <a:solidFill>
            <a:schemeClr val="accent6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sp>
        <p:nvSpPr>
          <p:cNvPr id="5" name="Номер слайда">
            <a:extLst>
              <a:ext uri="{FF2B5EF4-FFF2-40B4-BE49-F238E27FC236}">
                <a16:creationId xmlns:a16="http://schemas.microsoft.com/office/drawing/2014/main" id="{96A80B63-3EDE-9C46-782A-DA0811CF11DC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378739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9" orient="horz" pos="1995" userDrawn="1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заполнителем 1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07CB543-CBDA-C4F6-DBB7-0AA62B3B8134}"/>
              </a:ext>
            </a:extLst>
          </p:cNvPr>
          <p:cNvSpPr/>
          <p:nvPr userDrawn="1"/>
        </p:nvSpPr>
        <p:spPr>
          <a:xfrm>
            <a:off x="0" y="0"/>
            <a:ext cx="19799300" cy="11160125"/>
          </a:xfrm>
          <a:prstGeom prst="rect">
            <a:avLst/>
          </a:prstGeom>
          <a:gradFill>
            <a:gsLst>
              <a:gs pos="0">
                <a:srgbClr val="E0E1E3"/>
              </a:gs>
              <a:gs pos="100000">
                <a:srgbClr val="F3F3F5"/>
              </a:gs>
            </a:gsLst>
            <a:lin ang="270000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lvl="0" defTabSz="457200"/>
            <a:endParaRPr lang="ru-RU" sz="1800" dirty="0">
              <a:sym typeface="Tinkoff Sans"/>
            </a:endParaRP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C6024128-7667-9EE3-6AEF-FBE898BBBA29}"/>
              </a:ext>
            </a:extLst>
          </p:cNvPr>
          <p:cNvSpPr/>
          <p:nvPr userDrawn="1"/>
        </p:nvSpPr>
        <p:spPr>
          <a:xfrm>
            <a:off x="6893719" y="647700"/>
            <a:ext cx="12294394" cy="9864725"/>
          </a:xfrm>
          <a:prstGeom prst="roundRect">
            <a:avLst>
              <a:gd name="adj" fmla="val 5022"/>
            </a:avLst>
          </a:prstGeom>
          <a:solidFill>
            <a:schemeClr val="accent6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sp>
        <p:nvSpPr>
          <p:cNvPr id="5" name="Рисунок 6">
            <a:extLst>
              <a:ext uri="{FF2B5EF4-FFF2-40B4-BE49-F238E27FC236}">
                <a16:creationId xmlns:a16="http://schemas.microsoft.com/office/drawing/2014/main" id="{32AD7565-3801-157D-ECCD-DA0A097572B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11188" y="647700"/>
            <a:ext cx="6011862" cy="9864725"/>
          </a:xfrm>
          <a:prstGeom prst="roundRect">
            <a:avLst>
              <a:gd name="adj" fmla="val 8632"/>
            </a:avLst>
          </a:prstGeom>
          <a:solidFill>
            <a:schemeClr val="accent6"/>
          </a:solidFill>
        </p:spPr>
        <p:txBody>
          <a:bodyPr lIns="360000" tIns="360000" rIns="360000" bIns="360000"/>
          <a:lstStyle/>
          <a:p>
            <a:r>
              <a:rPr lang="ru-RU" dirty="0"/>
              <a:t>Вставка изображения</a:t>
            </a:r>
          </a:p>
        </p:txBody>
      </p:sp>
      <p:sp>
        <p:nvSpPr>
          <p:cNvPr id="6" name="Номер слайда">
            <a:extLst>
              <a:ext uri="{FF2B5EF4-FFF2-40B4-BE49-F238E27FC236}">
                <a16:creationId xmlns:a16="http://schemas.microsoft.com/office/drawing/2014/main" id="{06038554-F91F-7093-A957-A5A3F9979D9A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839106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заполнителем 2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5">
            <a:extLst>
              <a:ext uri="{FF2B5EF4-FFF2-40B4-BE49-F238E27FC236}">
                <a16:creationId xmlns:a16="http://schemas.microsoft.com/office/drawing/2014/main" id="{106D8025-2673-9F76-9704-0B62B7C9FD2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1188" y="2319229"/>
            <a:ext cx="18576925" cy="4845159"/>
          </a:xfrm>
          <a:prstGeom prst="roundRect">
            <a:avLst>
              <a:gd name="adj" fmla="val 10175"/>
            </a:avLst>
          </a:prstGeom>
          <a:solidFill>
            <a:srgbClr val="E0E1E3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3" name="Номер слайда">
            <a:extLst>
              <a:ext uri="{FF2B5EF4-FFF2-40B4-BE49-F238E27FC236}">
                <a16:creationId xmlns:a16="http://schemas.microsoft.com/office/drawing/2014/main" id="{128477BE-F74C-6A23-6A05-D67F06E5A8FE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698392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6" orient="horz" pos="1451" userDrawn="1">
          <p15:clr>
            <a:srgbClr val="FBAE40"/>
          </p15:clr>
        </p15:guide>
        <p15:guide id="39" orient="horz" pos="4513" userDrawn="1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заполнителем 3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83B3D84-087D-DD69-B9CD-1EA2D2D05C00}"/>
              </a:ext>
            </a:extLst>
          </p:cNvPr>
          <p:cNvSpPr/>
          <p:nvPr userDrawn="1"/>
        </p:nvSpPr>
        <p:spPr>
          <a:xfrm>
            <a:off x="0" y="0"/>
            <a:ext cx="19799300" cy="11160125"/>
          </a:xfrm>
          <a:prstGeom prst="rect">
            <a:avLst/>
          </a:prstGeom>
          <a:solidFill>
            <a:schemeClr val="accent2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lvl="0" defTabSz="457200"/>
            <a:endParaRPr lang="ru-RU" sz="1800" dirty="0">
              <a:sym typeface="Tinkoff Sans"/>
            </a:endParaRPr>
          </a:p>
        </p:txBody>
      </p:sp>
      <p:sp>
        <p:nvSpPr>
          <p:cNvPr id="16" name="Рисунок 5">
            <a:extLst>
              <a:ext uri="{FF2B5EF4-FFF2-40B4-BE49-F238E27FC236}">
                <a16:creationId xmlns:a16="http://schemas.microsoft.com/office/drawing/2014/main" id="{680A0F9C-C6DA-ED07-DC42-9B1392F55F9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459788" y="647700"/>
            <a:ext cx="10725699" cy="9864725"/>
          </a:xfrm>
          <a:prstGeom prst="roundRect">
            <a:avLst>
              <a:gd name="adj" fmla="val 5480"/>
            </a:avLst>
          </a:prstGeom>
          <a:solidFill>
            <a:schemeClr val="accent6"/>
          </a:solidFill>
        </p:spPr>
        <p:txBody>
          <a:bodyPr/>
          <a:lstStyle/>
          <a:p>
            <a:r>
              <a:rPr lang="ru-RU" dirty="0"/>
              <a:t>Вставка фото</a:t>
            </a:r>
          </a:p>
        </p:txBody>
      </p:sp>
      <p:sp>
        <p:nvSpPr>
          <p:cNvPr id="17" name="Скругленный прямоугольник 16">
            <a:extLst>
              <a:ext uri="{FF2B5EF4-FFF2-40B4-BE49-F238E27FC236}">
                <a16:creationId xmlns:a16="http://schemas.microsoft.com/office/drawing/2014/main" id="{74D0E89C-6459-1FB5-B952-0CABBE20CC35}"/>
              </a:ext>
            </a:extLst>
          </p:cNvPr>
          <p:cNvSpPr/>
          <p:nvPr userDrawn="1"/>
        </p:nvSpPr>
        <p:spPr>
          <a:xfrm>
            <a:off x="613813" y="652653"/>
            <a:ext cx="7593562" cy="9859772"/>
          </a:xfrm>
          <a:prstGeom prst="roundRect">
            <a:avLst>
              <a:gd name="adj" fmla="val 6440"/>
            </a:avLst>
          </a:prstGeom>
          <a:gradFill>
            <a:gsLst>
              <a:gs pos="0">
                <a:schemeClr val="accent1"/>
              </a:gs>
              <a:gs pos="100000">
                <a:srgbClr val="FFE560"/>
              </a:gs>
            </a:gsLst>
            <a:lin ang="270000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lvl="0" defTabSz="457200"/>
            <a:endParaRPr lang="ru-RU" sz="1800" dirty="0"/>
          </a:p>
        </p:txBody>
      </p:sp>
      <p:sp>
        <p:nvSpPr>
          <p:cNvPr id="3" name="Номер слайда">
            <a:extLst>
              <a:ext uri="{FF2B5EF4-FFF2-40B4-BE49-F238E27FC236}">
                <a16:creationId xmlns:a16="http://schemas.microsoft.com/office/drawing/2014/main" id="{B282B53F-A190-A0CC-B404-41A9E5DCF8F6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>
                <a:solidFill>
                  <a:schemeClr val="accent6"/>
                </a:solidFill>
              </a:defRPr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088783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11611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заполнителем 4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83B3D84-087D-DD69-B9CD-1EA2D2D05C00}"/>
              </a:ext>
            </a:extLst>
          </p:cNvPr>
          <p:cNvSpPr/>
          <p:nvPr userDrawn="1"/>
        </p:nvSpPr>
        <p:spPr>
          <a:xfrm>
            <a:off x="0" y="0"/>
            <a:ext cx="19799300" cy="11160125"/>
          </a:xfrm>
          <a:prstGeom prst="rect">
            <a:avLst/>
          </a:prstGeom>
          <a:gradFill>
            <a:gsLst>
              <a:gs pos="0">
                <a:srgbClr val="E0E1E3"/>
              </a:gs>
              <a:gs pos="100000">
                <a:srgbClr val="F3F3F5"/>
              </a:gs>
            </a:gsLst>
            <a:lin ang="270000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lvl="0" defTabSz="457200"/>
            <a:endParaRPr lang="ru-RU" sz="1800" dirty="0">
              <a:sym typeface="Tinkoff Sans"/>
            </a:endParaRPr>
          </a:p>
        </p:txBody>
      </p:sp>
      <p:sp>
        <p:nvSpPr>
          <p:cNvPr id="3" name="Рисунок 6">
            <a:extLst>
              <a:ext uri="{FF2B5EF4-FFF2-40B4-BE49-F238E27FC236}">
                <a16:creationId xmlns:a16="http://schemas.microsoft.com/office/drawing/2014/main" id="{62235652-E410-14E7-3325-0B78EE2EEA6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11188" y="647700"/>
            <a:ext cx="7596187" cy="6516688"/>
          </a:xfrm>
          <a:prstGeom prst="roundRect">
            <a:avLst>
              <a:gd name="adj" fmla="val 7958"/>
            </a:avLst>
          </a:prstGeom>
          <a:solidFill>
            <a:schemeClr val="accent6"/>
          </a:solidFill>
        </p:spPr>
        <p:txBody>
          <a:bodyPr/>
          <a:lstStyle/>
          <a:p>
            <a:r>
              <a:rPr lang="ru-RU" dirty="0"/>
              <a:t>Вставка фото</a:t>
            </a: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C19E53CE-B623-6004-1366-6FDE2EE962AF}"/>
              </a:ext>
            </a:extLst>
          </p:cNvPr>
          <p:cNvSpPr/>
          <p:nvPr userDrawn="1"/>
        </p:nvSpPr>
        <p:spPr>
          <a:xfrm>
            <a:off x="611188" y="7416800"/>
            <a:ext cx="7596187" cy="3095625"/>
          </a:xfrm>
          <a:prstGeom prst="roundRect">
            <a:avLst>
              <a:gd name="adj" fmla="val 17176"/>
            </a:avLst>
          </a:prstGeom>
          <a:gradFill>
            <a:gsLst>
              <a:gs pos="0">
                <a:schemeClr val="accent1"/>
              </a:gs>
              <a:gs pos="100000">
                <a:srgbClr val="FFE560"/>
              </a:gs>
            </a:gsLst>
            <a:lin ang="270000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lvl="0" defTabSz="457200"/>
            <a:endParaRPr lang="ru-RU" sz="1800" dirty="0">
              <a:sym typeface="Tinkoff Sans"/>
            </a:endParaRPr>
          </a:p>
        </p:txBody>
      </p:sp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id="{26B087EB-98BE-198C-78E9-848208EC6FF9}"/>
              </a:ext>
            </a:extLst>
          </p:cNvPr>
          <p:cNvSpPr/>
          <p:nvPr userDrawn="1"/>
        </p:nvSpPr>
        <p:spPr>
          <a:xfrm>
            <a:off x="8459788" y="647700"/>
            <a:ext cx="10725698" cy="9864725"/>
          </a:xfrm>
          <a:prstGeom prst="roundRect">
            <a:avLst>
              <a:gd name="adj" fmla="val 4710"/>
            </a:avLst>
          </a:prstGeom>
          <a:solidFill>
            <a:schemeClr val="accent6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lvl="0" defTabSz="457200"/>
            <a:endParaRPr lang="ru-RU" sz="1800" dirty="0">
              <a:sym typeface="Tinkoff Sans"/>
            </a:endParaRPr>
          </a:p>
        </p:txBody>
      </p:sp>
      <p:sp>
        <p:nvSpPr>
          <p:cNvPr id="5" name="Номер слайда">
            <a:extLst>
              <a:ext uri="{FF2B5EF4-FFF2-40B4-BE49-F238E27FC236}">
                <a16:creationId xmlns:a16="http://schemas.microsoft.com/office/drawing/2014/main" id="{23E98D02-17F5-CB61-0DD8-C8B0785CC269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95448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02" userDrawn="1">
          <p15:clr>
            <a:srgbClr val="FBAE40"/>
          </p15:clr>
        </p15:guide>
        <p15:guide id="2" pos="11611">
          <p15:clr>
            <a:srgbClr val="FBAE40"/>
          </p15:clr>
        </p15:guide>
        <p15:guide id="45" pos="5737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ложка 4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9EB3A090-4548-3EE6-1093-15BAD778C1BE}"/>
              </a:ext>
            </a:extLst>
          </p:cNvPr>
          <p:cNvSpPr/>
          <p:nvPr userDrawn="1"/>
        </p:nvSpPr>
        <p:spPr>
          <a:xfrm>
            <a:off x="625108" y="659710"/>
            <a:ext cx="18576925" cy="7944540"/>
          </a:xfrm>
          <a:prstGeom prst="roundRect">
            <a:avLst>
              <a:gd name="adj" fmla="val 6120"/>
            </a:avLst>
          </a:prstGeom>
          <a:solidFill>
            <a:schemeClr val="accent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sp>
        <p:nvSpPr>
          <p:cNvPr id="7" name="Рисунок 23">
            <a:extLst>
              <a:ext uri="{FF2B5EF4-FFF2-40B4-BE49-F238E27FC236}">
                <a16:creationId xmlns:a16="http://schemas.microsoft.com/office/drawing/2014/main" id="{9C0DC7C3-3D58-9DDB-2758-CAF62D8079DF}"/>
              </a:ext>
            </a:extLst>
          </p:cNvPr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10260114" y="659710"/>
            <a:ext cx="8957961" cy="7944540"/>
          </a:xfrm>
          <a:custGeom>
            <a:avLst/>
            <a:gdLst>
              <a:gd name="connsiteX0" fmla="*/ 0 w 8927999"/>
              <a:gd name="connsiteY0" fmla="*/ 0 h 7947329"/>
              <a:gd name="connsiteX1" fmla="*/ 8545051 w 8927999"/>
              <a:gd name="connsiteY1" fmla="*/ 0 h 7947329"/>
              <a:gd name="connsiteX2" fmla="*/ 8613535 w 8927999"/>
              <a:gd name="connsiteY2" fmla="*/ 21249 h 7947329"/>
              <a:gd name="connsiteX3" fmla="*/ 8927999 w 8927999"/>
              <a:gd name="connsiteY3" fmla="*/ 495439 h 7947329"/>
              <a:gd name="connsiteX4" fmla="*/ 8927999 w 8927999"/>
              <a:gd name="connsiteY4" fmla="*/ 7432696 h 7947329"/>
              <a:gd name="connsiteX5" fmla="*/ 8413121 w 8927999"/>
              <a:gd name="connsiteY5" fmla="*/ 7947329 h 7947329"/>
              <a:gd name="connsiteX6" fmla="*/ 1204621 w 8927999"/>
              <a:gd name="connsiteY6" fmla="*/ 7947329 h 7947329"/>
              <a:gd name="connsiteX7" fmla="*/ 519928 w 8927999"/>
              <a:gd name="connsiteY7" fmla="*/ 7077465 h 7947329"/>
              <a:gd name="connsiteX8" fmla="*/ 0 w 8927999"/>
              <a:gd name="connsiteY8" fmla="*/ 5138090 h 7947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27999" h="7947329">
                <a:moveTo>
                  <a:pt x="0" y="0"/>
                </a:moveTo>
                <a:lnTo>
                  <a:pt x="8545051" y="0"/>
                </a:lnTo>
                <a:lnTo>
                  <a:pt x="8613535" y="21249"/>
                </a:lnTo>
                <a:cubicBezTo>
                  <a:pt x="8798331" y="99374"/>
                  <a:pt x="8927999" y="282272"/>
                  <a:pt x="8927999" y="495439"/>
                </a:cubicBezTo>
                <a:lnTo>
                  <a:pt x="8927999" y="7432696"/>
                </a:lnTo>
                <a:cubicBezTo>
                  <a:pt x="8927999" y="7716918"/>
                  <a:pt x="8697479" y="7947329"/>
                  <a:pt x="8413121" y="7947329"/>
                </a:cubicBezTo>
                <a:lnTo>
                  <a:pt x="1204621" y="7947329"/>
                </a:lnTo>
                <a:cubicBezTo>
                  <a:pt x="937106" y="7692637"/>
                  <a:pt x="706193" y="7400006"/>
                  <a:pt x="519928" y="7077465"/>
                </a:cubicBezTo>
                <a:cubicBezTo>
                  <a:pt x="179393" y="6487799"/>
                  <a:pt x="79" y="5818950"/>
                  <a:pt x="0" y="5138090"/>
                </a:cubicBezTo>
                <a:close/>
              </a:path>
            </a:pathLst>
          </a:custGeom>
          <a:solidFill>
            <a:schemeClr val="accent6">
              <a:lumMod val="95000"/>
            </a:schemeClr>
          </a:solidFill>
        </p:spPr>
        <p:txBody>
          <a:bodyPr wrap="square" anchor="t">
            <a:noAutofit/>
          </a:bodyPr>
          <a:lstStyle>
            <a:lvl1pPr algn="r">
              <a:defRPr/>
            </a:lvl1pPr>
          </a:lstStyle>
          <a:p>
            <a:r>
              <a:rPr lang="ru-RU" dirty="0"/>
              <a:t>Вставка 3д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7202DC1-9056-8FAF-E7A7-234421B363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379" y="1241892"/>
            <a:ext cx="2207454" cy="684000"/>
          </a:xfrm>
          <a:prstGeom prst="rect">
            <a:avLst/>
          </a:prstGeom>
        </p:spPr>
      </p:pic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id="{47C2A1D0-A2BC-B118-1F6C-378116A2B6E1}"/>
              </a:ext>
            </a:extLst>
          </p:cNvPr>
          <p:cNvSpPr/>
          <p:nvPr userDrawn="1"/>
        </p:nvSpPr>
        <p:spPr>
          <a:xfrm>
            <a:off x="611189" y="8856663"/>
            <a:ext cx="9180512" cy="1649972"/>
          </a:xfrm>
          <a:prstGeom prst="roundRect">
            <a:avLst>
              <a:gd name="adj" fmla="val 29349"/>
            </a:avLst>
          </a:prstGeom>
          <a:gradFill>
            <a:gsLst>
              <a:gs pos="0">
                <a:srgbClr val="E8E8E8"/>
              </a:gs>
              <a:gs pos="100000">
                <a:schemeClr val="accent5"/>
              </a:gs>
            </a:gsLst>
            <a:lin ang="270000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id="{48CB5B59-955C-0220-8228-3BA5100DB5C3}"/>
              </a:ext>
            </a:extLst>
          </p:cNvPr>
          <p:cNvSpPr/>
          <p:nvPr userDrawn="1"/>
        </p:nvSpPr>
        <p:spPr>
          <a:xfrm>
            <a:off x="10044113" y="8856663"/>
            <a:ext cx="9144000" cy="1649972"/>
          </a:xfrm>
          <a:prstGeom prst="roundRect">
            <a:avLst>
              <a:gd name="adj" fmla="val 29349"/>
            </a:avLst>
          </a:prstGeom>
          <a:gradFill>
            <a:gsLst>
              <a:gs pos="0">
                <a:srgbClr val="E8E8E8"/>
              </a:gs>
              <a:gs pos="100000">
                <a:schemeClr val="accent5"/>
              </a:gs>
            </a:gsLst>
            <a:lin ang="270000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defTabSz="457200"/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42923130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48" userDrawn="1">
          <p15:clr>
            <a:srgbClr val="FBAE40"/>
          </p15:clr>
        </p15:guide>
        <p15:guide id="23" orient="horz" pos="771" userDrawn="1">
          <p15:clr>
            <a:srgbClr val="FBAE40"/>
          </p15:clr>
        </p15:guide>
        <p15:guide id="42" orient="horz" pos="5420" userDrawn="1">
          <p15:clr>
            <a:srgbClr val="FBAE40"/>
          </p15:clr>
        </p15:guide>
        <p15:guide id="43" orient="horz" pos="5579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заполнителем 5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3">
            <a:extLst>
              <a:ext uri="{FF2B5EF4-FFF2-40B4-BE49-F238E27FC236}">
                <a16:creationId xmlns:a16="http://schemas.microsoft.com/office/drawing/2014/main" id="{FFD35A26-9840-8880-8120-6C5FC4EAA53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9799300" cy="11160125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В</a:t>
            </a:r>
            <a:r>
              <a:rPr lang="ru-RU" dirty="0"/>
              <a:t>ставка фото</a:t>
            </a:r>
          </a:p>
        </p:txBody>
      </p:sp>
    </p:spTree>
    <p:extLst>
      <p:ext uri="{BB962C8B-B14F-4D97-AF65-F5344CB8AC3E}">
        <p14:creationId xmlns:p14="http://schemas.microsoft.com/office/powerpoint/2010/main" val="886963868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заполнителем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7747A12-741B-469C-5C9A-E220CF293408}"/>
              </a:ext>
            </a:extLst>
          </p:cNvPr>
          <p:cNvSpPr/>
          <p:nvPr userDrawn="1"/>
        </p:nvSpPr>
        <p:spPr>
          <a:xfrm>
            <a:off x="0" y="0"/>
            <a:ext cx="19799300" cy="11160125"/>
          </a:xfrm>
          <a:prstGeom prst="rect">
            <a:avLst/>
          </a:prstGeom>
          <a:gradFill>
            <a:gsLst>
              <a:gs pos="0">
                <a:srgbClr val="E0E1E3"/>
              </a:gs>
              <a:gs pos="100000">
                <a:srgbClr val="F3F3F5"/>
              </a:gs>
            </a:gsLst>
            <a:lin ang="270000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lvl="0" defTabSz="457200"/>
            <a:endParaRPr lang="ru-RU" sz="1800" dirty="0">
              <a:sym typeface="Tinkoff Sans"/>
            </a:endParaRPr>
          </a:p>
        </p:txBody>
      </p:sp>
      <p:sp>
        <p:nvSpPr>
          <p:cNvPr id="6" name="Прямоугольник с двумя скругленными соседними углами 5">
            <a:extLst>
              <a:ext uri="{FF2B5EF4-FFF2-40B4-BE49-F238E27FC236}">
                <a16:creationId xmlns:a16="http://schemas.microsoft.com/office/drawing/2014/main" id="{6EA451E5-B806-965E-CA18-E6A3960CF92E}"/>
              </a:ext>
            </a:extLst>
          </p:cNvPr>
          <p:cNvSpPr/>
          <p:nvPr userDrawn="1"/>
        </p:nvSpPr>
        <p:spPr>
          <a:xfrm rot="16200000">
            <a:off x="5272880" y="-4013995"/>
            <a:ext cx="9864727" cy="19188112"/>
          </a:xfrm>
          <a:prstGeom prst="round2SameRect">
            <a:avLst>
              <a:gd name="adj1" fmla="val 7004"/>
              <a:gd name="adj2" fmla="val 0"/>
            </a:avLst>
          </a:prstGeom>
          <a:solidFill>
            <a:schemeClr val="accent6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3ADA0302-5FE9-1BED-171B-04229C17B6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79860" y="647700"/>
            <a:ext cx="10619440" cy="9864725"/>
          </a:xfrm>
          <a:custGeom>
            <a:avLst/>
            <a:gdLst>
              <a:gd name="connsiteX0" fmla="*/ 729735 w 10619440"/>
              <a:gd name="connsiteY0" fmla="*/ 0 h 9864725"/>
              <a:gd name="connsiteX1" fmla="*/ 10619440 w 10619440"/>
              <a:gd name="connsiteY1" fmla="*/ 0 h 9864725"/>
              <a:gd name="connsiteX2" fmla="*/ 10619440 w 10619440"/>
              <a:gd name="connsiteY2" fmla="*/ 9864725 h 9864725"/>
              <a:gd name="connsiteX3" fmla="*/ 729793 w 10619440"/>
              <a:gd name="connsiteY3" fmla="*/ 9864725 h 9864725"/>
              <a:gd name="connsiteX4" fmla="*/ 0 w 10619440"/>
              <a:gd name="connsiteY4" fmla="*/ 9134932 h 9864725"/>
              <a:gd name="connsiteX5" fmla="*/ 0 w 10619440"/>
              <a:gd name="connsiteY5" fmla="*/ 729790 h 9864725"/>
              <a:gd name="connsiteX6" fmla="*/ 655176 w 10619440"/>
              <a:gd name="connsiteY6" fmla="*/ 3765 h 986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19440" h="9864725">
                <a:moveTo>
                  <a:pt x="729735" y="0"/>
                </a:moveTo>
                <a:lnTo>
                  <a:pt x="10619440" y="0"/>
                </a:lnTo>
                <a:lnTo>
                  <a:pt x="10619440" y="9864725"/>
                </a:lnTo>
                <a:lnTo>
                  <a:pt x="729793" y="9864725"/>
                </a:lnTo>
                <a:cubicBezTo>
                  <a:pt x="326739" y="9864725"/>
                  <a:pt x="0" y="9537986"/>
                  <a:pt x="0" y="9134932"/>
                </a:cubicBezTo>
                <a:lnTo>
                  <a:pt x="0" y="729790"/>
                </a:lnTo>
                <a:cubicBezTo>
                  <a:pt x="0" y="351927"/>
                  <a:pt x="287173" y="41138"/>
                  <a:pt x="655176" y="3765"/>
                </a:cubicBezTo>
                <a:close/>
              </a:path>
            </a:pathLst>
          </a:custGeom>
          <a:solidFill>
            <a:srgbClr val="E0E1E3"/>
          </a:solidFill>
        </p:spPr>
        <p:txBody>
          <a:bodyPr wrap="square" lIns="720000" tIns="720000" rIns="720000" bIns="720000">
            <a:noAutofit/>
          </a:bodyPr>
          <a:lstStyle/>
          <a:p>
            <a:r>
              <a:rPr lang="ru-RU" dirty="0"/>
              <a:t>Вставка рисунка</a:t>
            </a:r>
          </a:p>
        </p:txBody>
      </p:sp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FE0289DC-D5B6-5646-07A9-411A772D6D83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343565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861" userDrawn="1">
          <p15:clr>
            <a:srgbClr val="FBAE40"/>
          </p15:clr>
        </p15:guide>
        <p15:guide id="2" orient="horz" pos="861" userDrawn="1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заполнителем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7747A12-741B-469C-5C9A-E220CF293408}"/>
              </a:ext>
            </a:extLst>
          </p:cNvPr>
          <p:cNvSpPr/>
          <p:nvPr userDrawn="1"/>
        </p:nvSpPr>
        <p:spPr>
          <a:xfrm>
            <a:off x="0" y="0"/>
            <a:ext cx="19799300" cy="11160125"/>
          </a:xfrm>
          <a:prstGeom prst="rect">
            <a:avLst/>
          </a:prstGeom>
          <a:solidFill>
            <a:schemeClr val="accent2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lvl="0" defTabSz="457200"/>
            <a:endParaRPr lang="ru-RU" sz="1800" dirty="0">
              <a:sym typeface="Tinkoff Sans"/>
            </a:endParaRPr>
          </a:p>
        </p:txBody>
      </p:sp>
      <p:sp>
        <p:nvSpPr>
          <p:cNvPr id="6" name="Прямоугольник с двумя скругленными соседними углами 5">
            <a:extLst>
              <a:ext uri="{FF2B5EF4-FFF2-40B4-BE49-F238E27FC236}">
                <a16:creationId xmlns:a16="http://schemas.microsoft.com/office/drawing/2014/main" id="{6EA451E5-B806-965E-CA18-E6A3960CF92E}"/>
              </a:ext>
            </a:extLst>
          </p:cNvPr>
          <p:cNvSpPr/>
          <p:nvPr userDrawn="1"/>
        </p:nvSpPr>
        <p:spPr>
          <a:xfrm rot="16200000">
            <a:off x="5272880" y="-4013995"/>
            <a:ext cx="9864727" cy="19188112"/>
          </a:xfrm>
          <a:prstGeom prst="round2SameRect">
            <a:avLst>
              <a:gd name="adj1" fmla="val 7004"/>
              <a:gd name="adj2" fmla="val 0"/>
            </a:avLst>
          </a:prstGeom>
          <a:solidFill>
            <a:schemeClr val="accent6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3ADA0302-5FE9-1BED-171B-04229C17B6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79860" y="647700"/>
            <a:ext cx="10619440" cy="9864725"/>
          </a:xfrm>
          <a:custGeom>
            <a:avLst/>
            <a:gdLst>
              <a:gd name="connsiteX0" fmla="*/ 729735 w 10619440"/>
              <a:gd name="connsiteY0" fmla="*/ 0 h 9864725"/>
              <a:gd name="connsiteX1" fmla="*/ 10619440 w 10619440"/>
              <a:gd name="connsiteY1" fmla="*/ 0 h 9864725"/>
              <a:gd name="connsiteX2" fmla="*/ 10619440 w 10619440"/>
              <a:gd name="connsiteY2" fmla="*/ 9864725 h 9864725"/>
              <a:gd name="connsiteX3" fmla="*/ 729793 w 10619440"/>
              <a:gd name="connsiteY3" fmla="*/ 9864725 h 9864725"/>
              <a:gd name="connsiteX4" fmla="*/ 0 w 10619440"/>
              <a:gd name="connsiteY4" fmla="*/ 9134932 h 9864725"/>
              <a:gd name="connsiteX5" fmla="*/ 0 w 10619440"/>
              <a:gd name="connsiteY5" fmla="*/ 729790 h 9864725"/>
              <a:gd name="connsiteX6" fmla="*/ 655176 w 10619440"/>
              <a:gd name="connsiteY6" fmla="*/ 3765 h 986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19440" h="9864725">
                <a:moveTo>
                  <a:pt x="729735" y="0"/>
                </a:moveTo>
                <a:lnTo>
                  <a:pt x="10619440" y="0"/>
                </a:lnTo>
                <a:lnTo>
                  <a:pt x="10619440" y="9864725"/>
                </a:lnTo>
                <a:lnTo>
                  <a:pt x="729793" y="9864725"/>
                </a:lnTo>
                <a:cubicBezTo>
                  <a:pt x="326739" y="9864725"/>
                  <a:pt x="0" y="9537986"/>
                  <a:pt x="0" y="9134932"/>
                </a:cubicBezTo>
                <a:lnTo>
                  <a:pt x="0" y="729790"/>
                </a:lnTo>
                <a:cubicBezTo>
                  <a:pt x="0" y="351927"/>
                  <a:pt x="287173" y="41138"/>
                  <a:pt x="655176" y="3765"/>
                </a:cubicBezTo>
                <a:close/>
              </a:path>
            </a:pathLst>
          </a:custGeom>
          <a:solidFill>
            <a:srgbClr val="E0E1E3"/>
          </a:solidFill>
        </p:spPr>
        <p:txBody>
          <a:bodyPr wrap="square" lIns="720000" tIns="720000" rIns="720000" bIns="720000">
            <a:noAutofit/>
          </a:bodyPr>
          <a:lstStyle/>
          <a:p>
            <a:r>
              <a:rPr lang="ru-RU" dirty="0"/>
              <a:t>Вставка рисунка</a:t>
            </a:r>
          </a:p>
        </p:txBody>
      </p:sp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FFDA42A3-AA9F-557B-7693-85128F453C75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>
                <a:solidFill>
                  <a:schemeClr val="accent6"/>
                </a:solidFill>
              </a:defRPr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702568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861" userDrawn="1">
          <p15:clr>
            <a:srgbClr val="FBAE40"/>
          </p15:clr>
        </p15:guide>
        <p15:guide id="2" orient="horz" pos="861" userDrawn="1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окап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07CB543-CBDA-C4F6-DBB7-0AA62B3B8134}"/>
              </a:ext>
            </a:extLst>
          </p:cNvPr>
          <p:cNvSpPr/>
          <p:nvPr userDrawn="1"/>
        </p:nvSpPr>
        <p:spPr>
          <a:xfrm>
            <a:off x="0" y="0"/>
            <a:ext cx="19799300" cy="11160125"/>
          </a:xfrm>
          <a:prstGeom prst="rect">
            <a:avLst/>
          </a:prstGeom>
          <a:solidFill>
            <a:schemeClr val="accent2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858A41F-24DE-B16B-61ED-CE1CCC3C5F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1187" y="649315"/>
            <a:ext cx="18576926" cy="566940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C51A3A2-B7FD-4FB6-3DED-7C134EC5E7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6" t="991" r="25901" b="52185"/>
          <a:stretch/>
        </p:blipFill>
        <p:spPr>
          <a:xfrm>
            <a:off x="1734207" y="788276"/>
            <a:ext cx="6105501" cy="5530442"/>
          </a:xfrm>
          <a:prstGeom prst="rect">
            <a:avLst/>
          </a:prstGeom>
        </p:spPr>
      </p:pic>
      <p:sp>
        <p:nvSpPr>
          <p:cNvPr id="5" name="Овал 4">
            <a:extLst>
              <a:ext uri="{FF2B5EF4-FFF2-40B4-BE49-F238E27FC236}">
                <a16:creationId xmlns:a16="http://schemas.microsoft.com/office/drawing/2014/main" id="{930F4C8E-CB43-F75D-7910-4FF3EBFD06D8}"/>
              </a:ext>
            </a:extLst>
          </p:cNvPr>
          <p:cNvSpPr/>
          <p:nvPr userDrawn="1"/>
        </p:nvSpPr>
        <p:spPr>
          <a:xfrm>
            <a:off x="17856200" y="4994959"/>
            <a:ext cx="1305829" cy="1305829"/>
          </a:xfrm>
          <a:prstGeom prst="ellipse">
            <a:avLst/>
          </a:prstGeom>
          <a:solidFill>
            <a:schemeClr val="accent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3986B70A-34AF-1241-382F-24C319AE145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476546" y="1463849"/>
            <a:ext cx="4816626" cy="4854868"/>
          </a:xfrm>
          <a:prstGeom prst="round2SameRect">
            <a:avLst>
              <a:gd name="adj1" fmla="val 12358"/>
              <a:gd name="adj2" fmla="val 0"/>
            </a:avLst>
          </a:prstGeom>
          <a:solidFill>
            <a:schemeClr val="accent6"/>
          </a:solidFill>
        </p:spPr>
        <p:txBody>
          <a:bodyPr/>
          <a:lstStyle/>
          <a:p>
            <a:r>
              <a:rPr lang="ru-RU" dirty="0"/>
              <a:t>Скриншот</a:t>
            </a:r>
          </a:p>
        </p:txBody>
      </p:sp>
      <p:sp>
        <p:nvSpPr>
          <p:cNvPr id="7" name="Номер слайда">
            <a:extLst>
              <a:ext uri="{FF2B5EF4-FFF2-40B4-BE49-F238E27FC236}">
                <a16:creationId xmlns:a16="http://schemas.microsoft.com/office/drawing/2014/main" id="{B198486A-D2B7-A033-5D37-0F4689F4AFE3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>
                <a:solidFill>
                  <a:schemeClr val="accent6"/>
                </a:solidFill>
              </a:defRPr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6051918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1224" userDrawn="1">
          <p15:clr>
            <a:srgbClr val="FBAE40"/>
          </p15:clr>
        </p15:guide>
        <p15:guide id="2" pos="1383" userDrawn="1">
          <p15:clr>
            <a:srgbClr val="FBAE40"/>
          </p15:clr>
        </p15:guide>
        <p15:guide id="3" pos="2199" userDrawn="1">
          <p15:clr>
            <a:srgbClr val="FBAE40"/>
          </p15:clr>
        </p15:guide>
        <p15:guide id="4" pos="2358" userDrawn="1">
          <p15:clr>
            <a:srgbClr val="FBAE40"/>
          </p15:clr>
        </p15:guide>
        <p15:guide id="5" pos="3197" userDrawn="1">
          <p15:clr>
            <a:srgbClr val="FBAE40"/>
          </p15:clr>
        </p15:guide>
        <p15:guide id="6" pos="3333" userDrawn="1">
          <p15:clr>
            <a:srgbClr val="FBAE40"/>
          </p15:clr>
        </p15:guide>
        <p15:guide id="7" pos="4172" userDrawn="1">
          <p15:clr>
            <a:srgbClr val="FBAE40"/>
          </p15:clr>
        </p15:guide>
        <p15:guide id="8" pos="4331" userDrawn="1">
          <p15:clr>
            <a:srgbClr val="FBAE40"/>
          </p15:clr>
        </p15:guide>
        <p15:guide id="9" pos="5170" userDrawn="1">
          <p15:clr>
            <a:srgbClr val="FBAE40"/>
          </p15:clr>
        </p15:guide>
        <p15:guide id="10" pos="5329" userDrawn="1">
          <p15:clr>
            <a:srgbClr val="FBAE40"/>
          </p15:clr>
        </p15:guide>
        <p15:guide id="11" pos="6168" userDrawn="1">
          <p15:clr>
            <a:srgbClr val="FBAE40"/>
          </p15:clr>
        </p15:guide>
        <p15:guide id="12" pos="6327" userDrawn="1">
          <p15:clr>
            <a:srgbClr val="FBAE40"/>
          </p15:clr>
        </p15:guide>
        <p15:guide id="13" pos="7143" userDrawn="1">
          <p15:clr>
            <a:srgbClr val="FBAE40"/>
          </p15:clr>
        </p15:guide>
        <p15:guide id="14" pos="7302" userDrawn="1">
          <p15:clr>
            <a:srgbClr val="FBAE40"/>
          </p15:clr>
        </p15:guide>
        <p15:guide id="15" pos="8118" userDrawn="1">
          <p15:clr>
            <a:srgbClr val="FBAE40"/>
          </p15:clr>
        </p15:guide>
        <p15:guide id="16" pos="8277" userDrawn="1">
          <p15:clr>
            <a:srgbClr val="FBAE40"/>
          </p15:clr>
        </p15:guide>
        <p15:guide id="17" pos="9116" userDrawn="1">
          <p15:clr>
            <a:srgbClr val="FBAE40"/>
          </p15:clr>
        </p15:guide>
        <p15:guide id="18" pos="9275" userDrawn="1">
          <p15:clr>
            <a:srgbClr val="FBAE40"/>
          </p15:clr>
        </p15:guide>
        <p15:guide id="19" pos="10092" userDrawn="1">
          <p15:clr>
            <a:srgbClr val="FBAE40"/>
          </p15:clr>
        </p15:guide>
        <p15:guide id="20" pos="10250" userDrawn="1">
          <p15:clr>
            <a:srgbClr val="FBAE40"/>
          </p15:clr>
        </p15:guide>
        <p15:guide id="21" pos="11089" userDrawn="1">
          <p15:clr>
            <a:srgbClr val="FBAE40"/>
          </p15:clr>
        </p15:guide>
        <p15:guide id="22" pos="11248" userDrawn="1">
          <p15:clr>
            <a:srgbClr val="FBAE40"/>
          </p15:clr>
        </p15:guide>
        <p15:guide id="23" orient="horz" pos="771" userDrawn="1">
          <p15:clr>
            <a:srgbClr val="FBAE40"/>
          </p15:clr>
        </p15:guide>
        <p15:guide id="24" orient="horz" pos="930" userDrawn="1">
          <p15:clr>
            <a:srgbClr val="FBAE40"/>
          </p15:clr>
        </p15:guide>
        <p15:guide id="25" orient="horz" pos="1292" userDrawn="1">
          <p15:clr>
            <a:srgbClr val="FBAE40"/>
          </p15:clr>
        </p15:guide>
        <p15:guide id="26" orient="horz" pos="1451" userDrawn="1">
          <p15:clr>
            <a:srgbClr val="FBAE40"/>
          </p15:clr>
        </p15:guide>
        <p15:guide id="27" orient="horz" pos="1837" userDrawn="1">
          <p15:clr>
            <a:srgbClr val="FBAE40"/>
          </p15:clr>
        </p15:guide>
        <p15:guide id="28" orient="horz" pos="1995" userDrawn="1">
          <p15:clr>
            <a:srgbClr val="FBAE40"/>
          </p15:clr>
        </p15:guide>
        <p15:guide id="29" orient="horz" pos="2358" userDrawn="1">
          <p15:clr>
            <a:srgbClr val="FBAE40"/>
          </p15:clr>
        </p15:guide>
        <p15:guide id="30" orient="horz" pos="2517" userDrawn="1">
          <p15:clr>
            <a:srgbClr val="FBAE40"/>
          </p15:clr>
        </p15:guide>
        <p15:guide id="31" orient="horz" pos="2903" userDrawn="1">
          <p15:clr>
            <a:srgbClr val="FBAE40"/>
          </p15:clr>
        </p15:guide>
        <p15:guide id="32" orient="horz" pos="3061" userDrawn="1">
          <p15:clr>
            <a:srgbClr val="FBAE40"/>
          </p15:clr>
        </p15:guide>
        <p15:guide id="33" orient="horz" pos="3424" userDrawn="1">
          <p15:clr>
            <a:srgbClr val="FBAE40"/>
          </p15:clr>
        </p15:guide>
        <p15:guide id="34" orient="horz" pos="3583" userDrawn="1">
          <p15:clr>
            <a:srgbClr val="FBAE40"/>
          </p15:clr>
        </p15:guide>
        <p15:guide id="37" orient="horz" pos="3969" userDrawn="1">
          <p15:clr>
            <a:srgbClr val="FBAE40"/>
          </p15:clr>
        </p15:guide>
        <p15:guide id="38" orient="horz" pos="4127" userDrawn="1">
          <p15:clr>
            <a:srgbClr val="FBAE40"/>
          </p15:clr>
        </p15:guide>
        <p15:guide id="39" orient="horz" pos="4513" userDrawn="1">
          <p15:clr>
            <a:srgbClr val="FBAE40"/>
          </p15:clr>
        </p15:guide>
        <p15:guide id="40" orient="horz" pos="4672" userDrawn="1">
          <p15:clr>
            <a:srgbClr val="FBAE40"/>
          </p15:clr>
        </p15:guide>
        <p15:guide id="41" orient="horz" pos="5035" userDrawn="1">
          <p15:clr>
            <a:srgbClr val="FBAE40"/>
          </p15:clr>
        </p15:guide>
        <p15:guide id="42" orient="horz" pos="5193" userDrawn="1">
          <p15:clr>
            <a:srgbClr val="FBAE40"/>
          </p15:clr>
        </p15:guide>
        <p15:guide id="43" orient="horz" pos="5579" userDrawn="1">
          <p15:clr>
            <a:srgbClr val="FBAE40"/>
          </p15:clr>
        </p15:guide>
        <p15:guide id="44" orient="horz" pos="5738" userDrawn="1">
          <p15:clr>
            <a:srgbClr val="FBAE40"/>
          </p15:clr>
        </p15:guide>
        <p15:guide id="45" orient="horz" pos="6100" userDrawn="1">
          <p15:clr>
            <a:srgbClr val="FBAE40"/>
          </p15:clr>
        </p15:guide>
        <p15:guide id="46" orient="horz" pos="6259" userDrawn="1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окапы 2 телефон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7747A12-741B-469C-5C9A-E220CF293408}"/>
              </a:ext>
            </a:extLst>
          </p:cNvPr>
          <p:cNvSpPr/>
          <p:nvPr userDrawn="1"/>
        </p:nvSpPr>
        <p:spPr>
          <a:xfrm>
            <a:off x="0" y="0"/>
            <a:ext cx="19799300" cy="11160125"/>
          </a:xfrm>
          <a:prstGeom prst="rect">
            <a:avLst/>
          </a:prstGeom>
          <a:gradFill>
            <a:gsLst>
              <a:gs pos="0">
                <a:srgbClr val="E0E1E3"/>
              </a:gs>
              <a:gs pos="100000">
                <a:srgbClr val="F3F3F5"/>
              </a:gs>
            </a:gsLst>
            <a:lin ang="270000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lvl="0" defTabSz="457200"/>
            <a:endParaRPr lang="ru-RU" sz="1800" dirty="0">
              <a:sym typeface="Tinkoff Sans"/>
            </a:endParaRPr>
          </a:p>
        </p:txBody>
      </p:sp>
      <p:sp>
        <p:nvSpPr>
          <p:cNvPr id="6" name="Прямоугольник с двумя скругленными соседними углами 5">
            <a:extLst>
              <a:ext uri="{FF2B5EF4-FFF2-40B4-BE49-F238E27FC236}">
                <a16:creationId xmlns:a16="http://schemas.microsoft.com/office/drawing/2014/main" id="{6EA451E5-B806-965E-CA18-E6A3960CF92E}"/>
              </a:ext>
            </a:extLst>
          </p:cNvPr>
          <p:cNvSpPr/>
          <p:nvPr userDrawn="1"/>
        </p:nvSpPr>
        <p:spPr>
          <a:xfrm rot="16200000">
            <a:off x="5272880" y="-4013995"/>
            <a:ext cx="9864727" cy="19188112"/>
          </a:xfrm>
          <a:prstGeom prst="round2SameRect">
            <a:avLst>
              <a:gd name="adj1" fmla="val 7004"/>
              <a:gd name="adj2" fmla="val 0"/>
            </a:avLst>
          </a:prstGeom>
          <a:solidFill>
            <a:schemeClr val="accent6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BC96C95-6880-552E-2357-AF21F0C044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"/>
          <a:stretch/>
        </p:blipFill>
        <p:spPr>
          <a:xfrm>
            <a:off x="7625566" y="647700"/>
            <a:ext cx="12173734" cy="986472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4205C43-DC03-78F1-98C7-630606B9174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3252" y="1278090"/>
            <a:ext cx="7772400" cy="7772400"/>
          </a:xfrm>
          <a:prstGeom prst="rect">
            <a:avLst/>
          </a:prstGeom>
        </p:spPr>
      </p:pic>
      <p:sp>
        <p:nvSpPr>
          <p:cNvPr id="12" name="Рисунок 11">
            <a:extLst>
              <a:ext uri="{FF2B5EF4-FFF2-40B4-BE49-F238E27FC236}">
                <a16:creationId xmlns:a16="http://schemas.microsoft.com/office/drawing/2014/main" id="{B422C2F6-B70B-55A2-C8BD-5A2F99FAB0E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990539" y="1803258"/>
            <a:ext cx="3158431" cy="6896313"/>
          </a:xfrm>
          <a:prstGeom prst="roundRect">
            <a:avLst>
              <a:gd name="adj" fmla="val 12300"/>
            </a:avLst>
          </a:prstGeom>
          <a:solidFill>
            <a:schemeClr val="accent6"/>
          </a:solidFill>
        </p:spPr>
        <p:txBody>
          <a:bodyPr/>
          <a:lstStyle/>
          <a:p>
            <a:r>
              <a:rPr lang="ru-RU" dirty="0"/>
              <a:t>Скриншот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D25D46-881C-8B4F-FC79-DB6269F65C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6043" y="2109635"/>
            <a:ext cx="7772400" cy="7772400"/>
          </a:xfrm>
          <a:prstGeom prst="rect">
            <a:avLst/>
          </a:prstGeom>
        </p:spPr>
      </p:pic>
      <p:sp>
        <p:nvSpPr>
          <p:cNvPr id="13" name="Рисунок 11">
            <a:extLst>
              <a:ext uri="{FF2B5EF4-FFF2-40B4-BE49-F238E27FC236}">
                <a16:creationId xmlns:a16="http://schemas.microsoft.com/office/drawing/2014/main" id="{1E8AA2FD-B415-7E74-79F5-6D1AC50C4A2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4133330" y="2635924"/>
            <a:ext cx="3158431" cy="6896313"/>
          </a:xfrm>
          <a:prstGeom prst="roundRect">
            <a:avLst>
              <a:gd name="adj" fmla="val 12300"/>
            </a:avLst>
          </a:prstGeom>
          <a:solidFill>
            <a:schemeClr val="accent6"/>
          </a:solidFill>
        </p:spPr>
        <p:txBody>
          <a:bodyPr/>
          <a:lstStyle/>
          <a:p>
            <a:r>
              <a:rPr lang="ru-RU" dirty="0"/>
              <a:t>Скриншот</a:t>
            </a:r>
          </a:p>
        </p:txBody>
      </p:sp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D58100BD-184F-2D7A-4458-3F93952BEEE8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929641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861" userDrawn="1">
          <p15:clr>
            <a:srgbClr val="FBAE40"/>
          </p15:clr>
        </p15:guide>
        <p15:guide id="2" orient="horz" pos="861" userDrawn="1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окапы 3 телефон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7747A12-741B-469C-5C9A-E220CF293408}"/>
              </a:ext>
            </a:extLst>
          </p:cNvPr>
          <p:cNvSpPr/>
          <p:nvPr userDrawn="1"/>
        </p:nvSpPr>
        <p:spPr>
          <a:xfrm>
            <a:off x="0" y="0"/>
            <a:ext cx="19799300" cy="11160125"/>
          </a:xfrm>
          <a:prstGeom prst="rect">
            <a:avLst/>
          </a:prstGeom>
          <a:solidFill>
            <a:schemeClr val="accent2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lvl="0" defTabSz="457200"/>
            <a:endParaRPr lang="ru-RU" sz="1800" dirty="0">
              <a:sym typeface="Tinkoff Sans"/>
            </a:endParaRPr>
          </a:p>
        </p:txBody>
      </p:sp>
      <p:sp>
        <p:nvSpPr>
          <p:cNvPr id="6" name="Прямоугольник с двумя скругленными соседними углами 5">
            <a:extLst>
              <a:ext uri="{FF2B5EF4-FFF2-40B4-BE49-F238E27FC236}">
                <a16:creationId xmlns:a16="http://schemas.microsoft.com/office/drawing/2014/main" id="{6EA451E5-B806-965E-CA18-E6A3960CF92E}"/>
              </a:ext>
            </a:extLst>
          </p:cNvPr>
          <p:cNvSpPr/>
          <p:nvPr userDrawn="1"/>
        </p:nvSpPr>
        <p:spPr>
          <a:xfrm rot="16200000">
            <a:off x="5272880" y="-4013995"/>
            <a:ext cx="9864727" cy="19188112"/>
          </a:xfrm>
          <a:prstGeom prst="round2SameRect">
            <a:avLst>
              <a:gd name="adj1" fmla="val 7004"/>
              <a:gd name="adj2" fmla="val 0"/>
            </a:avLst>
          </a:prstGeom>
          <a:solidFill>
            <a:schemeClr val="accent6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A32F788-C624-91CB-9B61-9FAFDFE130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"/>
          <a:stretch/>
        </p:blipFill>
        <p:spPr>
          <a:xfrm>
            <a:off x="7625566" y="647700"/>
            <a:ext cx="12173734" cy="986472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71E1187-9769-C474-722D-9D3F1795691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359" y="1631381"/>
            <a:ext cx="7065818" cy="7065818"/>
          </a:xfrm>
          <a:prstGeom prst="rect">
            <a:avLst/>
          </a:prstGeom>
        </p:spPr>
      </p:pic>
      <p:sp>
        <p:nvSpPr>
          <p:cNvPr id="7" name="Рисунок 11">
            <a:extLst>
              <a:ext uri="{FF2B5EF4-FFF2-40B4-BE49-F238E27FC236}">
                <a16:creationId xmlns:a16="http://schemas.microsoft.com/office/drawing/2014/main" id="{1C58B879-886C-3771-FA66-DC4CEFD5959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846920" y="2116727"/>
            <a:ext cx="2871301" cy="6269375"/>
          </a:xfrm>
          <a:prstGeom prst="roundRect">
            <a:avLst>
              <a:gd name="adj" fmla="val 12300"/>
            </a:avLst>
          </a:prstGeom>
          <a:solidFill>
            <a:schemeClr val="accent6"/>
          </a:solidFill>
        </p:spPr>
        <p:txBody>
          <a:bodyPr/>
          <a:lstStyle/>
          <a:p>
            <a:r>
              <a:rPr lang="ru-RU" dirty="0"/>
              <a:t>Скриншот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A1E7E39-2E92-3859-5B69-DF11206800E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1270" y="2462926"/>
            <a:ext cx="7065818" cy="7065818"/>
          </a:xfrm>
          <a:prstGeom prst="rect">
            <a:avLst/>
          </a:prstGeom>
        </p:spPr>
      </p:pic>
      <p:sp>
        <p:nvSpPr>
          <p:cNvPr id="9" name="Рисунок 11">
            <a:extLst>
              <a:ext uri="{FF2B5EF4-FFF2-40B4-BE49-F238E27FC236}">
                <a16:creationId xmlns:a16="http://schemas.microsoft.com/office/drawing/2014/main" id="{956795CF-10C6-3044-856B-64EDCD7B262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2378831" y="2949393"/>
            <a:ext cx="2871301" cy="6269375"/>
          </a:xfrm>
          <a:prstGeom prst="roundRect">
            <a:avLst>
              <a:gd name="adj" fmla="val 12300"/>
            </a:avLst>
          </a:prstGeom>
          <a:solidFill>
            <a:schemeClr val="accent6"/>
          </a:solidFill>
        </p:spPr>
        <p:txBody>
          <a:bodyPr/>
          <a:lstStyle/>
          <a:p>
            <a:r>
              <a:rPr lang="ru-RU" dirty="0"/>
              <a:t>Скриншот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E3ABCAC-4FF5-81D5-D389-F832C1C5238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5177" y="1631381"/>
            <a:ext cx="7065818" cy="7065818"/>
          </a:xfrm>
          <a:prstGeom prst="rect">
            <a:avLst/>
          </a:prstGeom>
        </p:spPr>
      </p:pic>
      <p:sp>
        <p:nvSpPr>
          <p:cNvPr id="11" name="Рисунок 11">
            <a:extLst>
              <a:ext uri="{FF2B5EF4-FFF2-40B4-BE49-F238E27FC236}">
                <a16:creationId xmlns:a16="http://schemas.microsoft.com/office/drawing/2014/main" id="{F3E17F38-FB9E-9C12-6789-DD7078CA0CC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5912738" y="2116727"/>
            <a:ext cx="2871301" cy="6269375"/>
          </a:xfrm>
          <a:prstGeom prst="roundRect">
            <a:avLst>
              <a:gd name="adj" fmla="val 12300"/>
            </a:avLst>
          </a:prstGeom>
          <a:solidFill>
            <a:schemeClr val="accent6"/>
          </a:solidFill>
        </p:spPr>
        <p:txBody>
          <a:bodyPr/>
          <a:lstStyle/>
          <a:p>
            <a:r>
              <a:rPr lang="ru-RU" dirty="0"/>
              <a:t>Скриншот</a:t>
            </a:r>
          </a:p>
        </p:txBody>
      </p:sp>
      <p:sp>
        <p:nvSpPr>
          <p:cNvPr id="5" name="Номер слайда">
            <a:extLst>
              <a:ext uri="{FF2B5EF4-FFF2-40B4-BE49-F238E27FC236}">
                <a16:creationId xmlns:a16="http://schemas.microsoft.com/office/drawing/2014/main" id="{B2405ED2-ACC8-3957-8C3B-9034440DB7FE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>
                <a:solidFill>
                  <a:schemeClr val="accent6"/>
                </a:solidFill>
              </a:defRPr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396272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861" userDrawn="1">
          <p15:clr>
            <a:srgbClr val="FBAE40"/>
          </p15:clr>
        </p15:guide>
        <p15:guide id="2" orient="horz" pos="861" userDrawn="1">
          <p15:clr>
            <a:srgbClr val="FBAE40"/>
          </p15:clr>
        </p15:guide>
        <p15:guide id="3" orient="horz" pos="6169" userDrawn="1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окапы 3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двумя скругленными противолежащими углами 2">
            <a:extLst>
              <a:ext uri="{FF2B5EF4-FFF2-40B4-BE49-F238E27FC236}">
                <a16:creationId xmlns:a16="http://schemas.microsoft.com/office/drawing/2014/main" id="{3A7FAB82-EC46-BD26-0FCC-CA07AF3D3A87}"/>
              </a:ext>
            </a:extLst>
          </p:cNvPr>
          <p:cNvSpPr/>
          <p:nvPr userDrawn="1"/>
        </p:nvSpPr>
        <p:spPr>
          <a:xfrm>
            <a:off x="611188" y="3167063"/>
            <a:ext cx="6011862" cy="7345362"/>
          </a:xfrm>
          <a:prstGeom prst="round2DiagRect">
            <a:avLst>
              <a:gd name="adj1" fmla="val 11701"/>
              <a:gd name="adj2" fmla="val 0"/>
            </a:avLst>
          </a:prstGeom>
          <a:solidFill>
            <a:schemeClr val="accent5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defTabSz="457200"/>
            <a:endParaRPr lang="ru-RU" sz="1800" dirty="0"/>
          </a:p>
        </p:txBody>
      </p:sp>
      <p:sp>
        <p:nvSpPr>
          <p:cNvPr id="4" name="Прямоугольник с двумя скругленными противолежащими углами 3">
            <a:extLst>
              <a:ext uri="{FF2B5EF4-FFF2-40B4-BE49-F238E27FC236}">
                <a16:creationId xmlns:a16="http://schemas.microsoft.com/office/drawing/2014/main" id="{7F8AF864-40BC-05A0-563B-DC4F3F1DBF1F}"/>
              </a:ext>
            </a:extLst>
          </p:cNvPr>
          <p:cNvSpPr/>
          <p:nvPr userDrawn="1"/>
        </p:nvSpPr>
        <p:spPr>
          <a:xfrm>
            <a:off x="611188" y="9109075"/>
            <a:ext cx="6011862" cy="14033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sp>
        <p:nvSpPr>
          <p:cNvPr id="5" name="Прямоугольник с двумя скругленными противолежащими углами 4">
            <a:extLst>
              <a:ext uri="{FF2B5EF4-FFF2-40B4-BE49-F238E27FC236}">
                <a16:creationId xmlns:a16="http://schemas.microsoft.com/office/drawing/2014/main" id="{E4B48803-3671-A8F4-030D-1E87F563F949}"/>
              </a:ext>
            </a:extLst>
          </p:cNvPr>
          <p:cNvSpPr/>
          <p:nvPr userDrawn="1"/>
        </p:nvSpPr>
        <p:spPr>
          <a:xfrm>
            <a:off x="6881359" y="3167063"/>
            <a:ext cx="6011862" cy="7345362"/>
          </a:xfrm>
          <a:prstGeom prst="round2DiagRect">
            <a:avLst>
              <a:gd name="adj1" fmla="val 11701"/>
              <a:gd name="adj2" fmla="val 0"/>
            </a:avLst>
          </a:prstGeom>
          <a:solidFill>
            <a:schemeClr val="accent5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defTabSz="457200"/>
            <a:endParaRPr lang="ru-RU" sz="1800" dirty="0"/>
          </a:p>
        </p:txBody>
      </p:sp>
      <p:sp>
        <p:nvSpPr>
          <p:cNvPr id="6" name="Прямоугольник с двумя скругленными противолежащими углами 5">
            <a:extLst>
              <a:ext uri="{FF2B5EF4-FFF2-40B4-BE49-F238E27FC236}">
                <a16:creationId xmlns:a16="http://schemas.microsoft.com/office/drawing/2014/main" id="{2FA1DE6C-616F-B89E-C386-5EF223F43DA0}"/>
              </a:ext>
            </a:extLst>
          </p:cNvPr>
          <p:cNvSpPr/>
          <p:nvPr userDrawn="1"/>
        </p:nvSpPr>
        <p:spPr>
          <a:xfrm>
            <a:off x="6881359" y="9109075"/>
            <a:ext cx="6011862" cy="14033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sp>
        <p:nvSpPr>
          <p:cNvPr id="7" name="Прямоугольник с двумя скругленными противолежащими углами 6">
            <a:extLst>
              <a:ext uri="{FF2B5EF4-FFF2-40B4-BE49-F238E27FC236}">
                <a16:creationId xmlns:a16="http://schemas.microsoft.com/office/drawing/2014/main" id="{B83ED58D-080D-73BB-25A4-82E2E2E0DE40}"/>
              </a:ext>
            </a:extLst>
          </p:cNvPr>
          <p:cNvSpPr/>
          <p:nvPr userDrawn="1"/>
        </p:nvSpPr>
        <p:spPr>
          <a:xfrm>
            <a:off x="13170192" y="3167063"/>
            <a:ext cx="6011862" cy="7345362"/>
          </a:xfrm>
          <a:prstGeom prst="round2DiagRect">
            <a:avLst>
              <a:gd name="adj1" fmla="val 11701"/>
              <a:gd name="adj2" fmla="val 0"/>
            </a:avLst>
          </a:prstGeom>
          <a:solidFill>
            <a:schemeClr val="accent5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defTabSz="457200"/>
            <a:endParaRPr lang="ru-RU" sz="1800" dirty="0"/>
          </a:p>
        </p:txBody>
      </p:sp>
      <p:sp>
        <p:nvSpPr>
          <p:cNvPr id="8" name="Прямоугольник с двумя скругленными противолежащими углами 7">
            <a:extLst>
              <a:ext uri="{FF2B5EF4-FFF2-40B4-BE49-F238E27FC236}">
                <a16:creationId xmlns:a16="http://schemas.microsoft.com/office/drawing/2014/main" id="{130FE3C7-51FA-E055-F3BC-C33FB3BED02B}"/>
              </a:ext>
            </a:extLst>
          </p:cNvPr>
          <p:cNvSpPr/>
          <p:nvPr userDrawn="1"/>
        </p:nvSpPr>
        <p:spPr>
          <a:xfrm>
            <a:off x="13170192" y="9109075"/>
            <a:ext cx="6011862" cy="14033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73B1B54-1E47-CAB1-B255-47520C83FC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38" t="991" r="25901" b="25234"/>
          <a:stretch/>
        </p:blipFill>
        <p:spPr>
          <a:xfrm>
            <a:off x="1884459" y="3785793"/>
            <a:ext cx="3626535" cy="5323282"/>
          </a:xfrm>
          <a:prstGeom prst="rect">
            <a:avLst/>
          </a:prstGeom>
        </p:spPr>
      </p:pic>
      <p:sp>
        <p:nvSpPr>
          <p:cNvPr id="12" name="Рисунок 9">
            <a:extLst>
              <a:ext uri="{FF2B5EF4-FFF2-40B4-BE49-F238E27FC236}">
                <a16:creationId xmlns:a16="http://schemas.microsoft.com/office/drawing/2014/main" id="{F32060A6-1DB8-0D9F-B7F7-153EC4A6F95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245324" y="4205646"/>
            <a:ext cx="2935435" cy="4903429"/>
          </a:xfrm>
          <a:prstGeom prst="round2SameRect">
            <a:avLst>
              <a:gd name="adj1" fmla="val 12358"/>
              <a:gd name="adj2" fmla="val 0"/>
            </a:avLst>
          </a:prstGeom>
          <a:solidFill>
            <a:schemeClr val="accent6"/>
          </a:solidFill>
        </p:spPr>
        <p:txBody>
          <a:bodyPr/>
          <a:lstStyle/>
          <a:p>
            <a:r>
              <a:rPr lang="ru-RU" dirty="0"/>
              <a:t>Скриншот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620B6EC-27A9-2B4E-C3B0-D3153FBEBB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38" t="991" r="25901" b="25234"/>
          <a:stretch/>
        </p:blipFill>
        <p:spPr>
          <a:xfrm>
            <a:off x="8096075" y="3785793"/>
            <a:ext cx="3626535" cy="5323282"/>
          </a:xfrm>
          <a:prstGeom prst="rect">
            <a:avLst/>
          </a:prstGeom>
        </p:spPr>
      </p:pic>
      <p:sp>
        <p:nvSpPr>
          <p:cNvPr id="14" name="Рисунок 9">
            <a:extLst>
              <a:ext uri="{FF2B5EF4-FFF2-40B4-BE49-F238E27FC236}">
                <a16:creationId xmlns:a16="http://schemas.microsoft.com/office/drawing/2014/main" id="{1E2255D9-7851-084C-1EB6-00DFF93EB8D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456940" y="4205646"/>
            <a:ext cx="2935435" cy="4903429"/>
          </a:xfrm>
          <a:prstGeom prst="round2SameRect">
            <a:avLst>
              <a:gd name="adj1" fmla="val 12358"/>
              <a:gd name="adj2" fmla="val 0"/>
            </a:avLst>
          </a:prstGeom>
          <a:solidFill>
            <a:schemeClr val="accent6"/>
          </a:solidFill>
        </p:spPr>
        <p:txBody>
          <a:bodyPr/>
          <a:lstStyle/>
          <a:p>
            <a:r>
              <a:rPr lang="ru-RU" dirty="0"/>
              <a:t>Скриншот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B63DEBE-05A8-A0AB-870B-5F99A94728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38" t="991" r="25901" b="25234"/>
          <a:stretch/>
        </p:blipFill>
        <p:spPr>
          <a:xfrm>
            <a:off x="14319838" y="3785793"/>
            <a:ext cx="3626535" cy="5323282"/>
          </a:xfrm>
          <a:prstGeom prst="rect">
            <a:avLst/>
          </a:prstGeom>
        </p:spPr>
      </p:pic>
      <p:sp>
        <p:nvSpPr>
          <p:cNvPr id="16" name="Рисунок 9">
            <a:extLst>
              <a:ext uri="{FF2B5EF4-FFF2-40B4-BE49-F238E27FC236}">
                <a16:creationId xmlns:a16="http://schemas.microsoft.com/office/drawing/2014/main" id="{39D09087-2985-4A20-7C12-7EB4AE4628A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4680703" y="4205646"/>
            <a:ext cx="2935435" cy="4903429"/>
          </a:xfrm>
          <a:prstGeom prst="round2SameRect">
            <a:avLst>
              <a:gd name="adj1" fmla="val 12358"/>
              <a:gd name="adj2" fmla="val 0"/>
            </a:avLst>
          </a:prstGeom>
          <a:solidFill>
            <a:schemeClr val="accent6"/>
          </a:solidFill>
        </p:spPr>
        <p:txBody>
          <a:bodyPr/>
          <a:lstStyle/>
          <a:p>
            <a:r>
              <a:rPr lang="ru-RU" dirty="0"/>
              <a:t>Скриншот</a:t>
            </a:r>
          </a:p>
        </p:txBody>
      </p:sp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1FD5461E-6313-0900-2CBC-D4B6FD8900C3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185122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1224" userDrawn="1">
          <p15:clr>
            <a:srgbClr val="FBAE40"/>
          </p15:clr>
        </p15:guide>
        <p15:guide id="2" pos="1383" userDrawn="1">
          <p15:clr>
            <a:srgbClr val="FBAE40"/>
          </p15:clr>
        </p15:guide>
        <p15:guide id="3" pos="2199" userDrawn="1">
          <p15:clr>
            <a:srgbClr val="FBAE40"/>
          </p15:clr>
        </p15:guide>
        <p15:guide id="4" pos="2358" userDrawn="1">
          <p15:clr>
            <a:srgbClr val="FBAE40"/>
          </p15:clr>
        </p15:guide>
        <p15:guide id="5" pos="3197" userDrawn="1">
          <p15:clr>
            <a:srgbClr val="FBAE40"/>
          </p15:clr>
        </p15:guide>
        <p15:guide id="6" pos="3333" userDrawn="1">
          <p15:clr>
            <a:srgbClr val="FBAE40"/>
          </p15:clr>
        </p15:guide>
        <p15:guide id="7" pos="4172" userDrawn="1">
          <p15:clr>
            <a:srgbClr val="FBAE40"/>
          </p15:clr>
        </p15:guide>
        <p15:guide id="8" pos="4331" userDrawn="1">
          <p15:clr>
            <a:srgbClr val="FBAE40"/>
          </p15:clr>
        </p15:guide>
        <p15:guide id="9" pos="5170" userDrawn="1">
          <p15:clr>
            <a:srgbClr val="FBAE40"/>
          </p15:clr>
        </p15:guide>
        <p15:guide id="10" pos="5329" userDrawn="1">
          <p15:clr>
            <a:srgbClr val="FBAE40"/>
          </p15:clr>
        </p15:guide>
        <p15:guide id="11" pos="6145" userDrawn="1">
          <p15:clr>
            <a:srgbClr val="FBAE40"/>
          </p15:clr>
        </p15:guide>
        <p15:guide id="12" pos="6327" userDrawn="1">
          <p15:clr>
            <a:srgbClr val="FBAE40"/>
          </p15:clr>
        </p15:guide>
        <p15:guide id="13" pos="7143" userDrawn="1">
          <p15:clr>
            <a:srgbClr val="FBAE40"/>
          </p15:clr>
        </p15:guide>
        <p15:guide id="14" pos="7302" userDrawn="1">
          <p15:clr>
            <a:srgbClr val="FBAE40"/>
          </p15:clr>
        </p15:guide>
        <p15:guide id="15" pos="8118" userDrawn="1">
          <p15:clr>
            <a:srgbClr val="FBAE40"/>
          </p15:clr>
        </p15:guide>
        <p15:guide id="16" pos="8277" userDrawn="1">
          <p15:clr>
            <a:srgbClr val="FBAE40"/>
          </p15:clr>
        </p15:guide>
        <p15:guide id="17" pos="9139" userDrawn="1">
          <p15:clr>
            <a:srgbClr val="FBAE40"/>
          </p15:clr>
        </p15:guide>
        <p15:guide id="18" pos="9275" userDrawn="1">
          <p15:clr>
            <a:srgbClr val="FBAE40"/>
          </p15:clr>
        </p15:guide>
        <p15:guide id="19" pos="10092" userDrawn="1">
          <p15:clr>
            <a:srgbClr val="FBAE40"/>
          </p15:clr>
        </p15:guide>
        <p15:guide id="20" pos="10250" userDrawn="1">
          <p15:clr>
            <a:srgbClr val="FBAE40"/>
          </p15:clr>
        </p15:guide>
        <p15:guide id="21" pos="11089" userDrawn="1">
          <p15:clr>
            <a:srgbClr val="FBAE40"/>
          </p15:clr>
        </p15:guide>
        <p15:guide id="22" pos="11248" userDrawn="1">
          <p15:clr>
            <a:srgbClr val="FBAE40"/>
          </p15:clr>
        </p15:guide>
        <p15:guide id="23" orient="horz" pos="771" userDrawn="1">
          <p15:clr>
            <a:srgbClr val="FBAE40"/>
          </p15:clr>
        </p15:guide>
        <p15:guide id="24" orient="horz" pos="930" userDrawn="1">
          <p15:clr>
            <a:srgbClr val="FBAE40"/>
          </p15:clr>
        </p15:guide>
        <p15:guide id="25" orient="horz" pos="1292" userDrawn="1">
          <p15:clr>
            <a:srgbClr val="FBAE40"/>
          </p15:clr>
        </p15:guide>
        <p15:guide id="26" orient="horz" pos="1451" userDrawn="1">
          <p15:clr>
            <a:srgbClr val="FBAE40"/>
          </p15:clr>
        </p15:guide>
        <p15:guide id="27" orient="horz" pos="1837" userDrawn="1">
          <p15:clr>
            <a:srgbClr val="FBAE40"/>
          </p15:clr>
        </p15:guide>
        <p15:guide id="28" orient="horz" pos="1995" userDrawn="1">
          <p15:clr>
            <a:srgbClr val="FBAE40"/>
          </p15:clr>
        </p15:guide>
        <p15:guide id="29" orient="horz" pos="2358" userDrawn="1">
          <p15:clr>
            <a:srgbClr val="FBAE40"/>
          </p15:clr>
        </p15:guide>
        <p15:guide id="30" orient="horz" pos="2517" userDrawn="1">
          <p15:clr>
            <a:srgbClr val="FBAE40"/>
          </p15:clr>
        </p15:guide>
        <p15:guide id="31" orient="horz" pos="2903" userDrawn="1">
          <p15:clr>
            <a:srgbClr val="FBAE40"/>
          </p15:clr>
        </p15:guide>
        <p15:guide id="32" orient="horz" pos="3061" userDrawn="1">
          <p15:clr>
            <a:srgbClr val="FBAE40"/>
          </p15:clr>
        </p15:guide>
        <p15:guide id="33" orient="horz" pos="3424" userDrawn="1">
          <p15:clr>
            <a:srgbClr val="FBAE40"/>
          </p15:clr>
        </p15:guide>
        <p15:guide id="34" orient="horz" pos="3583" userDrawn="1">
          <p15:clr>
            <a:srgbClr val="FBAE40"/>
          </p15:clr>
        </p15:guide>
        <p15:guide id="37" orient="horz" pos="3969" userDrawn="1">
          <p15:clr>
            <a:srgbClr val="FBAE40"/>
          </p15:clr>
        </p15:guide>
        <p15:guide id="38" orient="horz" pos="4127" userDrawn="1">
          <p15:clr>
            <a:srgbClr val="FBAE40"/>
          </p15:clr>
        </p15:guide>
        <p15:guide id="39" orient="horz" pos="4513" userDrawn="1">
          <p15:clr>
            <a:srgbClr val="FBAE40"/>
          </p15:clr>
        </p15:guide>
        <p15:guide id="40" orient="horz" pos="4672" userDrawn="1">
          <p15:clr>
            <a:srgbClr val="FBAE40"/>
          </p15:clr>
        </p15:guide>
        <p15:guide id="41" orient="horz" pos="5035" userDrawn="1">
          <p15:clr>
            <a:srgbClr val="FBAE40"/>
          </p15:clr>
        </p15:guide>
        <p15:guide id="42" orient="horz" pos="5193" userDrawn="1">
          <p15:clr>
            <a:srgbClr val="FBAE40"/>
          </p15:clr>
        </p15:guide>
        <p15:guide id="43" orient="horz" pos="5579" userDrawn="1">
          <p15:clr>
            <a:srgbClr val="FBAE40"/>
          </p15:clr>
        </p15:guide>
        <p15:guide id="44" orient="horz" pos="5738" userDrawn="1">
          <p15:clr>
            <a:srgbClr val="FBAE40"/>
          </p15:clr>
        </p15:guide>
        <p15:guide id="45" orient="horz" pos="6100" userDrawn="1">
          <p15:clr>
            <a:srgbClr val="FBAE40"/>
          </p15:clr>
        </p15:guide>
        <p15:guide id="46" orient="horz" pos="6259" userDrawn="1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окап компьюте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7747A12-741B-469C-5C9A-E220CF293408}"/>
              </a:ext>
            </a:extLst>
          </p:cNvPr>
          <p:cNvSpPr/>
          <p:nvPr userDrawn="1"/>
        </p:nvSpPr>
        <p:spPr>
          <a:xfrm>
            <a:off x="0" y="0"/>
            <a:ext cx="19799300" cy="11160125"/>
          </a:xfrm>
          <a:prstGeom prst="rect">
            <a:avLst/>
          </a:prstGeom>
          <a:gradFill>
            <a:gsLst>
              <a:gs pos="0">
                <a:srgbClr val="E0E1E3"/>
              </a:gs>
              <a:gs pos="100000">
                <a:srgbClr val="F3F3F5"/>
              </a:gs>
            </a:gsLst>
            <a:lin ang="270000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lvl="0" defTabSz="457200"/>
            <a:endParaRPr lang="ru-RU" sz="1800" dirty="0">
              <a:sym typeface="Tinkoff Sans"/>
            </a:endParaRPr>
          </a:p>
        </p:txBody>
      </p:sp>
      <p:sp>
        <p:nvSpPr>
          <p:cNvPr id="6" name="Прямоугольник с двумя скругленными соседними углами 5">
            <a:extLst>
              <a:ext uri="{FF2B5EF4-FFF2-40B4-BE49-F238E27FC236}">
                <a16:creationId xmlns:a16="http://schemas.microsoft.com/office/drawing/2014/main" id="{6EA451E5-B806-965E-CA18-E6A3960CF92E}"/>
              </a:ext>
            </a:extLst>
          </p:cNvPr>
          <p:cNvSpPr/>
          <p:nvPr userDrawn="1"/>
        </p:nvSpPr>
        <p:spPr>
          <a:xfrm rot="16200000">
            <a:off x="5272880" y="-4013995"/>
            <a:ext cx="9864727" cy="19188112"/>
          </a:xfrm>
          <a:prstGeom prst="round2SameRect">
            <a:avLst>
              <a:gd name="adj1" fmla="val 7004"/>
              <a:gd name="adj2" fmla="val 0"/>
            </a:avLst>
          </a:prstGeom>
          <a:solidFill>
            <a:schemeClr val="accent6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B136A34-B81A-1A65-5DF2-1F2D289EE5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64"/>
          <a:stretch/>
        </p:blipFill>
        <p:spPr>
          <a:xfrm>
            <a:off x="7622395" y="647700"/>
            <a:ext cx="12176905" cy="986472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7B69087-1D54-69FF-8464-B77383A66FC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3" t="3924" r="25227" b="13504"/>
          <a:stretch/>
        </p:blipFill>
        <p:spPr>
          <a:xfrm>
            <a:off x="7622395" y="647700"/>
            <a:ext cx="12176905" cy="9864725"/>
          </a:xfrm>
          <a:prstGeom prst="rect">
            <a:avLst/>
          </a:prstGeom>
        </p:spPr>
      </p:pic>
      <p:sp>
        <p:nvSpPr>
          <p:cNvPr id="19" name="Рисунок 18">
            <a:extLst>
              <a:ext uri="{FF2B5EF4-FFF2-40B4-BE49-F238E27FC236}">
                <a16:creationId xmlns:a16="http://schemas.microsoft.com/office/drawing/2014/main" id="{ACB41028-A20E-FCA9-B59C-5BA7D0FE455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337800" y="1838560"/>
            <a:ext cx="9461500" cy="6446602"/>
          </a:xfrm>
          <a:custGeom>
            <a:avLst/>
            <a:gdLst>
              <a:gd name="connsiteX0" fmla="*/ 208174 w 9461500"/>
              <a:gd name="connsiteY0" fmla="*/ 0 h 6446602"/>
              <a:gd name="connsiteX1" fmla="*/ 9461500 w 9461500"/>
              <a:gd name="connsiteY1" fmla="*/ 0 h 6446602"/>
              <a:gd name="connsiteX2" fmla="*/ 9461500 w 9461500"/>
              <a:gd name="connsiteY2" fmla="*/ 6446602 h 6446602"/>
              <a:gd name="connsiteX3" fmla="*/ 0 w 9461500"/>
              <a:gd name="connsiteY3" fmla="*/ 6446602 h 6446602"/>
              <a:gd name="connsiteX4" fmla="*/ 0 w 9461500"/>
              <a:gd name="connsiteY4" fmla="*/ 208291 h 6446602"/>
              <a:gd name="connsiteX5" fmla="*/ 208174 w 9461500"/>
              <a:gd name="connsiteY5" fmla="*/ 0 h 6446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461500" h="6446602">
                <a:moveTo>
                  <a:pt x="208174" y="0"/>
                </a:moveTo>
                <a:lnTo>
                  <a:pt x="9461500" y="0"/>
                </a:lnTo>
                <a:lnTo>
                  <a:pt x="9461500" y="6446602"/>
                </a:lnTo>
                <a:lnTo>
                  <a:pt x="0" y="6446602"/>
                </a:lnTo>
                <a:lnTo>
                  <a:pt x="0" y="208291"/>
                </a:lnTo>
                <a:cubicBezTo>
                  <a:pt x="0" y="93255"/>
                  <a:pt x="93203" y="0"/>
                  <a:pt x="208174" y="0"/>
                </a:cubicBezTo>
                <a:close/>
              </a:path>
            </a:pathLst>
          </a:custGeom>
          <a:solidFill>
            <a:schemeClr val="accent6"/>
          </a:solidFill>
        </p:spPr>
        <p:txBody>
          <a:bodyPr wrap="square">
            <a:noAutofit/>
          </a:bodyPr>
          <a:lstStyle/>
          <a:p>
            <a:endParaRPr lang="ru-RU"/>
          </a:p>
        </p:txBody>
      </p:sp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B3DA5A09-F2D0-9F88-658F-5536DC0B8542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404010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861" userDrawn="1">
          <p15:clr>
            <a:srgbClr val="FBAE40"/>
          </p15:clr>
        </p15:guide>
        <p15:guide id="2" orient="horz" pos="861" userDrawn="1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qr кодом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5AE23A0-AACE-ADD6-0628-A911DAE569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187" y="647699"/>
            <a:ext cx="18576925" cy="9864725"/>
          </a:xfrm>
          <a:prstGeom prst="roundRect">
            <a:avLst>
              <a:gd name="adj" fmla="val 5359"/>
            </a:avLst>
          </a:prstGeom>
        </p:spPr>
      </p:pic>
      <p:sp>
        <p:nvSpPr>
          <p:cNvPr id="3" name="Скругленный прямоугольник 2">
            <a:extLst>
              <a:ext uri="{FF2B5EF4-FFF2-40B4-BE49-F238E27FC236}">
                <a16:creationId xmlns:a16="http://schemas.microsoft.com/office/drawing/2014/main" id="{645706C0-6A13-4923-6574-EDE169364610}"/>
              </a:ext>
            </a:extLst>
          </p:cNvPr>
          <p:cNvSpPr/>
          <p:nvPr userDrawn="1"/>
        </p:nvSpPr>
        <p:spPr>
          <a:xfrm>
            <a:off x="10557164" y="1842655"/>
            <a:ext cx="7495309" cy="7481454"/>
          </a:xfrm>
          <a:prstGeom prst="roundRect">
            <a:avLst>
              <a:gd name="adj" fmla="val 8148"/>
            </a:avLst>
          </a:prstGeom>
          <a:solidFill>
            <a:schemeClr val="accent6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sp>
        <p:nvSpPr>
          <p:cNvPr id="5" name="Рисунок 7">
            <a:extLst>
              <a:ext uri="{FF2B5EF4-FFF2-40B4-BE49-F238E27FC236}">
                <a16:creationId xmlns:a16="http://schemas.microsoft.com/office/drawing/2014/main" id="{A53F8555-2432-3EC8-BA86-230CA1B7571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1444143" y="2722707"/>
            <a:ext cx="5721350" cy="5721350"/>
          </a:xfrm>
          <a:prstGeom prst="rect">
            <a:avLst/>
          </a:prstGeom>
          <a:solidFill>
            <a:schemeClr val="accent5"/>
          </a:solidFill>
        </p:spPr>
        <p:txBody>
          <a:bodyPr lIns="360000" tIns="360000" rIns="360000" bIns="360000"/>
          <a:lstStyle/>
          <a:p>
            <a:r>
              <a:rPr lang="ru-RU" dirty="0"/>
              <a:t>Место для </a:t>
            </a:r>
            <a:r>
              <a:rPr lang="ru-RU" dirty="0" err="1"/>
              <a:t>Q</a:t>
            </a:r>
            <a:r>
              <a:rPr lang="en-US" dirty="0"/>
              <a:t>R</a:t>
            </a:r>
            <a:endParaRPr lang="ru-RU" dirty="0"/>
          </a:p>
        </p:txBody>
      </p:sp>
      <p:sp>
        <p:nvSpPr>
          <p:cNvPr id="6" name="Номер слайда">
            <a:extLst>
              <a:ext uri="{FF2B5EF4-FFF2-40B4-BE49-F238E27FC236}">
                <a16:creationId xmlns:a16="http://schemas.microsoft.com/office/drawing/2014/main" id="{28450F5D-A8F8-8285-6108-922DFA233D26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29628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861" userDrawn="1">
          <p15:clr>
            <a:srgbClr val="FBAE40"/>
          </p15:clr>
        </p15:guide>
        <p15:guide id="2" pos="11611" userDrawn="1">
          <p15:clr>
            <a:srgbClr val="FBAE40"/>
          </p15:clr>
        </p15:guide>
        <p15:guide id="23" orient="horz" pos="861" userDrawn="1">
          <p15:clr>
            <a:srgbClr val="FBAE40"/>
          </p15:clr>
        </p15:guide>
        <p15:guide id="44" orient="horz" pos="6169" userDrawn="1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ля дизайнера 1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">
            <a:extLst>
              <a:ext uri="{FF2B5EF4-FFF2-40B4-BE49-F238E27FC236}">
                <a16:creationId xmlns:a16="http://schemas.microsoft.com/office/drawing/2014/main" id="{298FA353-0FD4-60DA-746C-B0DA7A924C56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574449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1224">
          <p15:clr>
            <a:srgbClr val="FBAE40"/>
          </p15:clr>
        </p15:guide>
        <p15:guide id="2" pos="1383">
          <p15:clr>
            <a:srgbClr val="FBAE40"/>
          </p15:clr>
        </p15:guide>
        <p15:guide id="3" pos="2199">
          <p15:clr>
            <a:srgbClr val="FBAE40"/>
          </p15:clr>
        </p15:guide>
        <p15:guide id="4" pos="2358">
          <p15:clr>
            <a:srgbClr val="FBAE40"/>
          </p15:clr>
        </p15:guide>
        <p15:guide id="5" pos="3197">
          <p15:clr>
            <a:srgbClr val="FBAE40"/>
          </p15:clr>
        </p15:guide>
        <p15:guide id="6" pos="3356">
          <p15:clr>
            <a:srgbClr val="FBAE40"/>
          </p15:clr>
        </p15:guide>
        <p15:guide id="7" pos="4172">
          <p15:clr>
            <a:srgbClr val="FBAE40"/>
          </p15:clr>
        </p15:guide>
        <p15:guide id="8" pos="4331">
          <p15:clr>
            <a:srgbClr val="FBAE40"/>
          </p15:clr>
        </p15:guide>
        <p15:guide id="9" pos="5170">
          <p15:clr>
            <a:srgbClr val="FBAE40"/>
          </p15:clr>
        </p15:guide>
        <p15:guide id="10" pos="5329">
          <p15:clr>
            <a:srgbClr val="FBAE40"/>
          </p15:clr>
        </p15:guide>
        <p15:guide id="11" pos="6168" userDrawn="1">
          <p15:clr>
            <a:srgbClr val="FBAE40"/>
          </p15:clr>
        </p15:guide>
        <p15:guide id="12" pos="6327" userDrawn="1">
          <p15:clr>
            <a:srgbClr val="FBAE40"/>
          </p15:clr>
        </p15:guide>
        <p15:guide id="13" pos="7143">
          <p15:clr>
            <a:srgbClr val="FBAE40"/>
          </p15:clr>
        </p15:guide>
        <p15:guide id="14" pos="7302">
          <p15:clr>
            <a:srgbClr val="FBAE40"/>
          </p15:clr>
        </p15:guide>
        <p15:guide id="15" pos="8118">
          <p15:clr>
            <a:srgbClr val="FBAE40"/>
          </p15:clr>
        </p15:guide>
        <p15:guide id="16" pos="8277">
          <p15:clr>
            <a:srgbClr val="FBAE40"/>
          </p15:clr>
        </p15:guide>
        <p15:guide id="17" pos="9116">
          <p15:clr>
            <a:srgbClr val="FBAE40"/>
          </p15:clr>
        </p15:guide>
        <p15:guide id="18" pos="9275">
          <p15:clr>
            <a:srgbClr val="FBAE40"/>
          </p15:clr>
        </p15:guide>
        <p15:guide id="19" pos="10092">
          <p15:clr>
            <a:srgbClr val="FBAE40"/>
          </p15:clr>
        </p15:guide>
        <p15:guide id="20" pos="10250">
          <p15:clr>
            <a:srgbClr val="FBAE40"/>
          </p15:clr>
        </p15:guide>
        <p15:guide id="21" pos="11089">
          <p15:clr>
            <a:srgbClr val="FBAE40"/>
          </p15:clr>
        </p15:guide>
        <p15:guide id="22" pos="11248">
          <p15:clr>
            <a:srgbClr val="FBAE40"/>
          </p15:clr>
        </p15:guide>
        <p15:guide id="23" orient="horz" pos="771">
          <p15:clr>
            <a:srgbClr val="FBAE40"/>
          </p15:clr>
        </p15:guide>
        <p15:guide id="24" orient="horz" pos="930">
          <p15:clr>
            <a:srgbClr val="FBAE40"/>
          </p15:clr>
        </p15:guide>
        <p15:guide id="25" orient="horz" pos="1292">
          <p15:clr>
            <a:srgbClr val="FBAE40"/>
          </p15:clr>
        </p15:guide>
        <p15:guide id="26" orient="horz" pos="1451">
          <p15:clr>
            <a:srgbClr val="FBAE40"/>
          </p15:clr>
        </p15:guide>
        <p15:guide id="27" orient="horz" pos="1837">
          <p15:clr>
            <a:srgbClr val="FBAE40"/>
          </p15:clr>
        </p15:guide>
        <p15:guide id="28" orient="horz" pos="1995">
          <p15:clr>
            <a:srgbClr val="FBAE40"/>
          </p15:clr>
        </p15:guide>
        <p15:guide id="29" orient="horz" pos="2358">
          <p15:clr>
            <a:srgbClr val="FBAE40"/>
          </p15:clr>
        </p15:guide>
        <p15:guide id="30" orient="horz" pos="2517">
          <p15:clr>
            <a:srgbClr val="FBAE40"/>
          </p15:clr>
        </p15:guide>
        <p15:guide id="31" orient="horz" pos="2903">
          <p15:clr>
            <a:srgbClr val="FBAE40"/>
          </p15:clr>
        </p15:guide>
        <p15:guide id="32" orient="horz" pos="3061">
          <p15:clr>
            <a:srgbClr val="FBAE40"/>
          </p15:clr>
        </p15:guide>
        <p15:guide id="33" orient="horz" pos="3424">
          <p15:clr>
            <a:srgbClr val="FBAE40"/>
          </p15:clr>
        </p15:guide>
        <p15:guide id="34" orient="horz" pos="3583">
          <p15:clr>
            <a:srgbClr val="FBAE40"/>
          </p15:clr>
        </p15:guide>
        <p15:guide id="37" orient="horz" pos="3969">
          <p15:clr>
            <a:srgbClr val="FBAE40"/>
          </p15:clr>
        </p15:guide>
        <p15:guide id="38" orient="horz" pos="4127">
          <p15:clr>
            <a:srgbClr val="FBAE40"/>
          </p15:clr>
        </p15:guide>
        <p15:guide id="39" orient="horz" pos="4513">
          <p15:clr>
            <a:srgbClr val="FBAE40"/>
          </p15:clr>
        </p15:guide>
        <p15:guide id="40" orient="horz" pos="4672">
          <p15:clr>
            <a:srgbClr val="FBAE40"/>
          </p15:clr>
        </p15:guide>
        <p15:guide id="41" orient="horz" pos="5035">
          <p15:clr>
            <a:srgbClr val="FBAE40"/>
          </p15:clr>
        </p15:guide>
        <p15:guide id="42" orient="horz" pos="5193">
          <p15:clr>
            <a:srgbClr val="FBAE40"/>
          </p15:clr>
        </p15:guide>
        <p15:guide id="43" orient="horz" pos="5579">
          <p15:clr>
            <a:srgbClr val="FBAE40"/>
          </p15:clr>
        </p15:guide>
        <p15:guide id="44" orient="horz" pos="5738">
          <p15:clr>
            <a:srgbClr val="FBAE40"/>
          </p15:clr>
        </p15:guide>
        <p15:guide id="45" orient="horz" pos="6100">
          <p15:clr>
            <a:srgbClr val="FBAE40"/>
          </p15:clr>
        </p15:guide>
        <p15:guide id="46" orient="horz" pos="6259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1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>
            <a:extLst>
              <a:ext uri="{FF2B5EF4-FFF2-40B4-BE49-F238E27FC236}">
                <a16:creationId xmlns:a16="http://schemas.microsoft.com/office/drawing/2014/main" id="{542BA4A3-BD66-B6CA-B053-0172A84AC9E4}"/>
              </a:ext>
            </a:extLst>
          </p:cNvPr>
          <p:cNvSpPr/>
          <p:nvPr userDrawn="1"/>
        </p:nvSpPr>
        <p:spPr>
          <a:xfrm>
            <a:off x="611188" y="647700"/>
            <a:ext cx="18576925" cy="9864725"/>
          </a:xfrm>
          <a:prstGeom prst="roundRect">
            <a:avLst>
              <a:gd name="adj" fmla="val 6279"/>
            </a:avLst>
          </a:prstGeom>
          <a:solidFill>
            <a:schemeClr val="accent2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sp>
        <p:nvSpPr>
          <p:cNvPr id="4" name="Номер слайда">
            <a:extLst>
              <a:ext uri="{FF2B5EF4-FFF2-40B4-BE49-F238E27FC236}">
                <a16:creationId xmlns:a16="http://schemas.microsoft.com/office/drawing/2014/main" id="{6638D871-DFC6-4985-F43A-963C1716DF64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4614418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861" userDrawn="1">
          <p15:clr>
            <a:srgbClr val="FBAE40"/>
          </p15:clr>
        </p15:guide>
        <p15:guide id="2" pos="11611" userDrawn="1">
          <p15:clr>
            <a:srgbClr val="FBAE40"/>
          </p15:clr>
        </p15:guide>
        <p15:guide id="23" orient="horz" pos="861" userDrawn="1">
          <p15:clr>
            <a:srgbClr val="FBAE40"/>
          </p15:clr>
        </p15:guide>
        <p15:guide id="44" orient="horz" pos="6169" userDrawn="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ля дизайнера 2"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6420B71-BE2A-77F8-6142-EABEC832485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10"/>
            <a:ext cx="19799300" cy="11137104"/>
          </a:xfrm>
          <a:prstGeom prst="rect">
            <a:avLst/>
          </a:prstGeom>
        </p:spPr>
      </p:pic>
      <p:sp>
        <p:nvSpPr>
          <p:cNvPr id="5" name="Номер слайда">
            <a:extLst>
              <a:ext uri="{FF2B5EF4-FFF2-40B4-BE49-F238E27FC236}">
                <a16:creationId xmlns:a16="http://schemas.microsoft.com/office/drawing/2014/main" id="{0BA68C46-6812-11C0-5157-C82D4C2EDD01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8701968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1224">
          <p15:clr>
            <a:srgbClr val="FBAE40"/>
          </p15:clr>
        </p15:guide>
        <p15:guide id="2" pos="1383">
          <p15:clr>
            <a:srgbClr val="FBAE40"/>
          </p15:clr>
        </p15:guide>
        <p15:guide id="3" pos="2199">
          <p15:clr>
            <a:srgbClr val="FBAE40"/>
          </p15:clr>
        </p15:guide>
        <p15:guide id="4" pos="2358">
          <p15:clr>
            <a:srgbClr val="FBAE40"/>
          </p15:clr>
        </p15:guide>
        <p15:guide id="5" pos="3197">
          <p15:clr>
            <a:srgbClr val="FBAE40"/>
          </p15:clr>
        </p15:guide>
        <p15:guide id="6" pos="3356">
          <p15:clr>
            <a:srgbClr val="FBAE40"/>
          </p15:clr>
        </p15:guide>
        <p15:guide id="7" pos="4172">
          <p15:clr>
            <a:srgbClr val="FBAE40"/>
          </p15:clr>
        </p15:guide>
        <p15:guide id="8" pos="4331">
          <p15:clr>
            <a:srgbClr val="FBAE40"/>
          </p15:clr>
        </p15:guide>
        <p15:guide id="9" pos="5170">
          <p15:clr>
            <a:srgbClr val="FBAE40"/>
          </p15:clr>
        </p15:guide>
        <p15:guide id="10" pos="5329">
          <p15:clr>
            <a:srgbClr val="FBAE40"/>
          </p15:clr>
        </p15:guide>
        <p15:guide id="11" pos="6168">
          <p15:clr>
            <a:srgbClr val="FBAE40"/>
          </p15:clr>
        </p15:guide>
        <p15:guide id="12" pos="6327">
          <p15:clr>
            <a:srgbClr val="FBAE40"/>
          </p15:clr>
        </p15:guide>
        <p15:guide id="13" pos="7143">
          <p15:clr>
            <a:srgbClr val="FBAE40"/>
          </p15:clr>
        </p15:guide>
        <p15:guide id="14" pos="7302">
          <p15:clr>
            <a:srgbClr val="FBAE40"/>
          </p15:clr>
        </p15:guide>
        <p15:guide id="15" pos="8118">
          <p15:clr>
            <a:srgbClr val="FBAE40"/>
          </p15:clr>
        </p15:guide>
        <p15:guide id="16" pos="8277">
          <p15:clr>
            <a:srgbClr val="FBAE40"/>
          </p15:clr>
        </p15:guide>
        <p15:guide id="17" pos="9116">
          <p15:clr>
            <a:srgbClr val="FBAE40"/>
          </p15:clr>
        </p15:guide>
        <p15:guide id="18" pos="9275">
          <p15:clr>
            <a:srgbClr val="FBAE40"/>
          </p15:clr>
        </p15:guide>
        <p15:guide id="19" pos="10092">
          <p15:clr>
            <a:srgbClr val="FBAE40"/>
          </p15:clr>
        </p15:guide>
        <p15:guide id="20" pos="10250">
          <p15:clr>
            <a:srgbClr val="FBAE40"/>
          </p15:clr>
        </p15:guide>
        <p15:guide id="21" pos="11089">
          <p15:clr>
            <a:srgbClr val="FBAE40"/>
          </p15:clr>
        </p15:guide>
        <p15:guide id="22" pos="11248">
          <p15:clr>
            <a:srgbClr val="FBAE40"/>
          </p15:clr>
        </p15:guide>
        <p15:guide id="23" orient="horz" pos="771">
          <p15:clr>
            <a:srgbClr val="FBAE40"/>
          </p15:clr>
        </p15:guide>
        <p15:guide id="24" orient="horz" pos="930">
          <p15:clr>
            <a:srgbClr val="FBAE40"/>
          </p15:clr>
        </p15:guide>
        <p15:guide id="25" orient="horz" pos="1292">
          <p15:clr>
            <a:srgbClr val="FBAE40"/>
          </p15:clr>
        </p15:guide>
        <p15:guide id="26" orient="horz" pos="1451">
          <p15:clr>
            <a:srgbClr val="FBAE40"/>
          </p15:clr>
        </p15:guide>
        <p15:guide id="27" orient="horz" pos="1837">
          <p15:clr>
            <a:srgbClr val="FBAE40"/>
          </p15:clr>
        </p15:guide>
        <p15:guide id="28" orient="horz" pos="1995">
          <p15:clr>
            <a:srgbClr val="FBAE40"/>
          </p15:clr>
        </p15:guide>
        <p15:guide id="29" orient="horz" pos="2358">
          <p15:clr>
            <a:srgbClr val="FBAE40"/>
          </p15:clr>
        </p15:guide>
        <p15:guide id="30" orient="horz" pos="2517">
          <p15:clr>
            <a:srgbClr val="FBAE40"/>
          </p15:clr>
        </p15:guide>
        <p15:guide id="31" orient="horz" pos="2903">
          <p15:clr>
            <a:srgbClr val="FBAE40"/>
          </p15:clr>
        </p15:guide>
        <p15:guide id="32" orient="horz" pos="3061">
          <p15:clr>
            <a:srgbClr val="FBAE40"/>
          </p15:clr>
        </p15:guide>
        <p15:guide id="33" orient="horz" pos="3424">
          <p15:clr>
            <a:srgbClr val="FBAE40"/>
          </p15:clr>
        </p15:guide>
        <p15:guide id="34" orient="horz" pos="3583">
          <p15:clr>
            <a:srgbClr val="FBAE40"/>
          </p15:clr>
        </p15:guide>
        <p15:guide id="37" orient="horz" pos="3969">
          <p15:clr>
            <a:srgbClr val="FBAE40"/>
          </p15:clr>
        </p15:guide>
        <p15:guide id="38" orient="horz" pos="4127">
          <p15:clr>
            <a:srgbClr val="FBAE40"/>
          </p15:clr>
        </p15:guide>
        <p15:guide id="39" orient="horz" pos="4513">
          <p15:clr>
            <a:srgbClr val="FBAE40"/>
          </p15:clr>
        </p15:guide>
        <p15:guide id="40" orient="horz" pos="4672">
          <p15:clr>
            <a:srgbClr val="FBAE40"/>
          </p15:clr>
        </p15:guide>
        <p15:guide id="41" orient="horz" pos="5035">
          <p15:clr>
            <a:srgbClr val="FBAE40"/>
          </p15:clr>
        </p15:guide>
        <p15:guide id="42" orient="horz" pos="5193">
          <p15:clr>
            <a:srgbClr val="FBAE40"/>
          </p15:clr>
        </p15:guide>
        <p15:guide id="43" orient="horz" pos="5579">
          <p15:clr>
            <a:srgbClr val="FBAE40"/>
          </p15:clr>
        </p15:guide>
        <p15:guide id="44" orient="horz" pos="5738">
          <p15:clr>
            <a:srgbClr val="FBAE40"/>
          </p15:clr>
        </p15:guide>
        <p15:guide id="45" orient="horz" pos="6100">
          <p15:clr>
            <a:srgbClr val="FBAE40"/>
          </p15:clr>
        </p15:guide>
        <p15:guide id="46" orient="horz" pos="6259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ля дизайнера 3">
    <p:bg>
      <p:bgPr>
        <a:gradFill>
          <a:gsLst>
            <a:gs pos="0">
              <a:srgbClr val="E0E1E3"/>
            </a:gs>
            <a:gs pos="100000">
              <a:srgbClr val="F3F3F5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251D5F1-2AF4-9D4F-5EDA-3B14ECB84BB3}"/>
              </a:ext>
            </a:extLst>
          </p:cNvPr>
          <p:cNvSpPr/>
          <p:nvPr userDrawn="1"/>
        </p:nvSpPr>
        <p:spPr>
          <a:xfrm>
            <a:off x="0" y="0"/>
            <a:ext cx="19799300" cy="11160125"/>
          </a:xfrm>
          <a:prstGeom prst="rect">
            <a:avLst/>
          </a:prstGeom>
          <a:gradFill>
            <a:gsLst>
              <a:gs pos="0">
                <a:srgbClr val="E0E1E3"/>
              </a:gs>
              <a:gs pos="100000">
                <a:srgbClr val="F3F3F5"/>
              </a:gs>
            </a:gsLst>
            <a:lin ang="270000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lvl="0" defTabSz="457200"/>
            <a:endParaRPr lang="ru-RU" sz="1800" dirty="0">
              <a:sym typeface="Tinkoff Sans"/>
            </a:endParaRPr>
          </a:p>
        </p:txBody>
      </p:sp>
      <p:sp>
        <p:nvSpPr>
          <p:cNvPr id="5" name="Номер слайда">
            <a:extLst>
              <a:ext uri="{FF2B5EF4-FFF2-40B4-BE49-F238E27FC236}">
                <a16:creationId xmlns:a16="http://schemas.microsoft.com/office/drawing/2014/main" id="{EB3046EA-DC57-8AA6-30E3-9DFB1A493F30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281306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1224">
          <p15:clr>
            <a:srgbClr val="FBAE40"/>
          </p15:clr>
        </p15:guide>
        <p15:guide id="2" pos="1383">
          <p15:clr>
            <a:srgbClr val="FBAE40"/>
          </p15:clr>
        </p15:guide>
        <p15:guide id="3" pos="2199">
          <p15:clr>
            <a:srgbClr val="FBAE40"/>
          </p15:clr>
        </p15:guide>
        <p15:guide id="4" pos="2358">
          <p15:clr>
            <a:srgbClr val="FBAE40"/>
          </p15:clr>
        </p15:guide>
        <p15:guide id="5" pos="3197">
          <p15:clr>
            <a:srgbClr val="FBAE40"/>
          </p15:clr>
        </p15:guide>
        <p15:guide id="6" pos="3356">
          <p15:clr>
            <a:srgbClr val="FBAE40"/>
          </p15:clr>
        </p15:guide>
        <p15:guide id="7" pos="4172">
          <p15:clr>
            <a:srgbClr val="FBAE40"/>
          </p15:clr>
        </p15:guide>
        <p15:guide id="8" pos="4331">
          <p15:clr>
            <a:srgbClr val="FBAE40"/>
          </p15:clr>
        </p15:guide>
        <p15:guide id="9" pos="5170">
          <p15:clr>
            <a:srgbClr val="FBAE40"/>
          </p15:clr>
        </p15:guide>
        <p15:guide id="10" pos="5329">
          <p15:clr>
            <a:srgbClr val="FBAE40"/>
          </p15:clr>
        </p15:guide>
        <p15:guide id="11" pos="6168">
          <p15:clr>
            <a:srgbClr val="FBAE40"/>
          </p15:clr>
        </p15:guide>
        <p15:guide id="12" pos="6327">
          <p15:clr>
            <a:srgbClr val="FBAE40"/>
          </p15:clr>
        </p15:guide>
        <p15:guide id="13" pos="7143">
          <p15:clr>
            <a:srgbClr val="FBAE40"/>
          </p15:clr>
        </p15:guide>
        <p15:guide id="14" pos="7302">
          <p15:clr>
            <a:srgbClr val="FBAE40"/>
          </p15:clr>
        </p15:guide>
        <p15:guide id="15" pos="8118">
          <p15:clr>
            <a:srgbClr val="FBAE40"/>
          </p15:clr>
        </p15:guide>
        <p15:guide id="16" pos="8277">
          <p15:clr>
            <a:srgbClr val="FBAE40"/>
          </p15:clr>
        </p15:guide>
        <p15:guide id="17" pos="9116">
          <p15:clr>
            <a:srgbClr val="FBAE40"/>
          </p15:clr>
        </p15:guide>
        <p15:guide id="18" pos="9275">
          <p15:clr>
            <a:srgbClr val="FBAE40"/>
          </p15:clr>
        </p15:guide>
        <p15:guide id="19" pos="10092">
          <p15:clr>
            <a:srgbClr val="FBAE40"/>
          </p15:clr>
        </p15:guide>
        <p15:guide id="20" pos="10250">
          <p15:clr>
            <a:srgbClr val="FBAE40"/>
          </p15:clr>
        </p15:guide>
        <p15:guide id="21" pos="11089">
          <p15:clr>
            <a:srgbClr val="FBAE40"/>
          </p15:clr>
        </p15:guide>
        <p15:guide id="22" pos="11248">
          <p15:clr>
            <a:srgbClr val="FBAE40"/>
          </p15:clr>
        </p15:guide>
        <p15:guide id="23" orient="horz" pos="771" userDrawn="1">
          <p15:clr>
            <a:srgbClr val="FBAE40"/>
          </p15:clr>
        </p15:guide>
        <p15:guide id="24" orient="horz" pos="930">
          <p15:clr>
            <a:srgbClr val="FBAE40"/>
          </p15:clr>
        </p15:guide>
        <p15:guide id="25" orient="horz" pos="1292">
          <p15:clr>
            <a:srgbClr val="FBAE40"/>
          </p15:clr>
        </p15:guide>
        <p15:guide id="26" orient="horz" pos="1451">
          <p15:clr>
            <a:srgbClr val="FBAE40"/>
          </p15:clr>
        </p15:guide>
        <p15:guide id="27" orient="horz" pos="1837">
          <p15:clr>
            <a:srgbClr val="FBAE40"/>
          </p15:clr>
        </p15:guide>
        <p15:guide id="28" orient="horz" pos="1995">
          <p15:clr>
            <a:srgbClr val="FBAE40"/>
          </p15:clr>
        </p15:guide>
        <p15:guide id="29" orient="horz" pos="2358">
          <p15:clr>
            <a:srgbClr val="FBAE40"/>
          </p15:clr>
        </p15:guide>
        <p15:guide id="30" orient="horz" pos="2517">
          <p15:clr>
            <a:srgbClr val="FBAE40"/>
          </p15:clr>
        </p15:guide>
        <p15:guide id="31" orient="horz" pos="2903">
          <p15:clr>
            <a:srgbClr val="FBAE40"/>
          </p15:clr>
        </p15:guide>
        <p15:guide id="32" orient="horz" pos="3061">
          <p15:clr>
            <a:srgbClr val="FBAE40"/>
          </p15:clr>
        </p15:guide>
        <p15:guide id="33" orient="horz" pos="3424">
          <p15:clr>
            <a:srgbClr val="FBAE40"/>
          </p15:clr>
        </p15:guide>
        <p15:guide id="34" orient="horz" pos="3583">
          <p15:clr>
            <a:srgbClr val="FBAE40"/>
          </p15:clr>
        </p15:guide>
        <p15:guide id="37" orient="horz" pos="3969">
          <p15:clr>
            <a:srgbClr val="FBAE40"/>
          </p15:clr>
        </p15:guide>
        <p15:guide id="38" orient="horz" pos="4127">
          <p15:clr>
            <a:srgbClr val="FBAE40"/>
          </p15:clr>
        </p15:guide>
        <p15:guide id="39" orient="horz" pos="4513">
          <p15:clr>
            <a:srgbClr val="FBAE40"/>
          </p15:clr>
        </p15:guide>
        <p15:guide id="40" orient="horz" pos="4672">
          <p15:clr>
            <a:srgbClr val="FBAE40"/>
          </p15:clr>
        </p15:guide>
        <p15:guide id="41" orient="horz" pos="5035">
          <p15:clr>
            <a:srgbClr val="FBAE40"/>
          </p15:clr>
        </p15:guide>
        <p15:guide id="42" orient="horz" pos="5193">
          <p15:clr>
            <a:srgbClr val="FBAE40"/>
          </p15:clr>
        </p15:guide>
        <p15:guide id="43" orient="horz" pos="5579">
          <p15:clr>
            <a:srgbClr val="FBAE40"/>
          </p15:clr>
        </p15:guide>
        <p15:guide id="44" orient="horz" pos="5738">
          <p15:clr>
            <a:srgbClr val="FBAE40"/>
          </p15:clr>
        </p15:guide>
        <p15:guide id="45" orient="horz" pos="6100">
          <p15:clr>
            <a:srgbClr val="FBAE40"/>
          </p15:clr>
        </p15:guide>
        <p15:guide id="46" orient="horz" pos="6259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ля дизайнера 4"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327BB1A-232A-915D-0822-9E971DAD319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420"/>
            <a:ext cx="19836000" cy="11157748"/>
          </a:xfrm>
          <a:prstGeom prst="rect">
            <a:avLst/>
          </a:prstGeom>
        </p:spPr>
      </p:pic>
      <p:sp>
        <p:nvSpPr>
          <p:cNvPr id="5" name="Номер слайда">
            <a:extLst>
              <a:ext uri="{FF2B5EF4-FFF2-40B4-BE49-F238E27FC236}">
                <a16:creationId xmlns:a16="http://schemas.microsoft.com/office/drawing/2014/main" id="{B51D7DB7-ABD4-5DFB-F291-E99D0BD4B664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>
                <a:solidFill>
                  <a:schemeClr val="accent6"/>
                </a:solidFill>
              </a:defRPr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945998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1224">
          <p15:clr>
            <a:srgbClr val="FBAE40"/>
          </p15:clr>
        </p15:guide>
        <p15:guide id="2" pos="1383">
          <p15:clr>
            <a:srgbClr val="FBAE40"/>
          </p15:clr>
        </p15:guide>
        <p15:guide id="3" pos="2199">
          <p15:clr>
            <a:srgbClr val="FBAE40"/>
          </p15:clr>
        </p15:guide>
        <p15:guide id="4" pos="2358">
          <p15:clr>
            <a:srgbClr val="FBAE40"/>
          </p15:clr>
        </p15:guide>
        <p15:guide id="5" pos="3197">
          <p15:clr>
            <a:srgbClr val="FBAE40"/>
          </p15:clr>
        </p15:guide>
        <p15:guide id="6" pos="3356">
          <p15:clr>
            <a:srgbClr val="FBAE40"/>
          </p15:clr>
        </p15:guide>
        <p15:guide id="7" pos="4172">
          <p15:clr>
            <a:srgbClr val="FBAE40"/>
          </p15:clr>
        </p15:guide>
        <p15:guide id="8" pos="4331">
          <p15:clr>
            <a:srgbClr val="FBAE40"/>
          </p15:clr>
        </p15:guide>
        <p15:guide id="9" pos="5170">
          <p15:clr>
            <a:srgbClr val="FBAE40"/>
          </p15:clr>
        </p15:guide>
        <p15:guide id="10" pos="5329">
          <p15:clr>
            <a:srgbClr val="FBAE40"/>
          </p15:clr>
        </p15:guide>
        <p15:guide id="11" pos="6168">
          <p15:clr>
            <a:srgbClr val="FBAE40"/>
          </p15:clr>
        </p15:guide>
        <p15:guide id="12" pos="6327">
          <p15:clr>
            <a:srgbClr val="FBAE40"/>
          </p15:clr>
        </p15:guide>
        <p15:guide id="13" pos="7143">
          <p15:clr>
            <a:srgbClr val="FBAE40"/>
          </p15:clr>
        </p15:guide>
        <p15:guide id="14" pos="7302">
          <p15:clr>
            <a:srgbClr val="FBAE40"/>
          </p15:clr>
        </p15:guide>
        <p15:guide id="15" pos="8118">
          <p15:clr>
            <a:srgbClr val="FBAE40"/>
          </p15:clr>
        </p15:guide>
        <p15:guide id="16" pos="8277">
          <p15:clr>
            <a:srgbClr val="FBAE40"/>
          </p15:clr>
        </p15:guide>
        <p15:guide id="17" pos="9116">
          <p15:clr>
            <a:srgbClr val="FBAE40"/>
          </p15:clr>
        </p15:guide>
        <p15:guide id="18" pos="9275">
          <p15:clr>
            <a:srgbClr val="FBAE40"/>
          </p15:clr>
        </p15:guide>
        <p15:guide id="19" pos="10092">
          <p15:clr>
            <a:srgbClr val="FBAE40"/>
          </p15:clr>
        </p15:guide>
        <p15:guide id="20" pos="10250">
          <p15:clr>
            <a:srgbClr val="FBAE40"/>
          </p15:clr>
        </p15:guide>
        <p15:guide id="21" pos="11089">
          <p15:clr>
            <a:srgbClr val="FBAE40"/>
          </p15:clr>
        </p15:guide>
        <p15:guide id="22" pos="11248">
          <p15:clr>
            <a:srgbClr val="FBAE40"/>
          </p15:clr>
        </p15:guide>
        <p15:guide id="23" orient="horz" pos="771">
          <p15:clr>
            <a:srgbClr val="FBAE40"/>
          </p15:clr>
        </p15:guide>
        <p15:guide id="24" orient="horz" pos="930">
          <p15:clr>
            <a:srgbClr val="FBAE40"/>
          </p15:clr>
        </p15:guide>
        <p15:guide id="25" orient="horz" pos="1292">
          <p15:clr>
            <a:srgbClr val="FBAE40"/>
          </p15:clr>
        </p15:guide>
        <p15:guide id="26" orient="horz" pos="1451">
          <p15:clr>
            <a:srgbClr val="FBAE40"/>
          </p15:clr>
        </p15:guide>
        <p15:guide id="27" orient="horz" pos="1837">
          <p15:clr>
            <a:srgbClr val="FBAE40"/>
          </p15:clr>
        </p15:guide>
        <p15:guide id="28" orient="horz" pos="1995">
          <p15:clr>
            <a:srgbClr val="FBAE40"/>
          </p15:clr>
        </p15:guide>
        <p15:guide id="29" orient="horz" pos="2358">
          <p15:clr>
            <a:srgbClr val="FBAE40"/>
          </p15:clr>
        </p15:guide>
        <p15:guide id="30" orient="horz" pos="2517">
          <p15:clr>
            <a:srgbClr val="FBAE40"/>
          </p15:clr>
        </p15:guide>
        <p15:guide id="31" orient="horz" pos="2903">
          <p15:clr>
            <a:srgbClr val="FBAE40"/>
          </p15:clr>
        </p15:guide>
        <p15:guide id="32" orient="horz" pos="3061">
          <p15:clr>
            <a:srgbClr val="FBAE40"/>
          </p15:clr>
        </p15:guide>
        <p15:guide id="33" orient="horz" pos="3424">
          <p15:clr>
            <a:srgbClr val="FBAE40"/>
          </p15:clr>
        </p15:guide>
        <p15:guide id="34" orient="horz" pos="3583">
          <p15:clr>
            <a:srgbClr val="FBAE40"/>
          </p15:clr>
        </p15:guide>
        <p15:guide id="37" orient="horz" pos="3969">
          <p15:clr>
            <a:srgbClr val="FBAE40"/>
          </p15:clr>
        </p15:guide>
        <p15:guide id="38" orient="horz" pos="4127">
          <p15:clr>
            <a:srgbClr val="FBAE40"/>
          </p15:clr>
        </p15:guide>
        <p15:guide id="39" orient="horz" pos="4513">
          <p15:clr>
            <a:srgbClr val="FBAE40"/>
          </p15:clr>
        </p15:guide>
        <p15:guide id="40" orient="horz" pos="4672">
          <p15:clr>
            <a:srgbClr val="FBAE40"/>
          </p15:clr>
        </p15:guide>
        <p15:guide id="41" orient="horz" pos="5035">
          <p15:clr>
            <a:srgbClr val="FBAE40"/>
          </p15:clr>
        </p15:guide>
        <p15:guide id="42" orient="horz" pos="5193">
          <p15:clr>
            <a:srgbClr val="FBAE40"/>
          </p15:clr>
        </p15:guide>
        <p15:guide id="43" orient="horz" pos="5579">
          <p15:clr>
            <a:srgbClr val="FBAE40"/>
          </p15:clr>
        </p15:guide>
        <p15:guide id="44" orient="horz" pos="5738">
          <p15:clr>
            <a:srgbClr val="FBAE40"/>
          </p15:clr>
        </p15:guide>
        <p15:guide id="45" orient="horz" pos="6100">
          <p15:clr>
            <a:srgbClr val="FBAE40"/>
          </p15:clr>
        </p15:guide>
        <p15:guide id="46" orient="horz" pos="6259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ля дизайнера 5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4C0AF5F-F272-25C3-6AE1-16E696AAA311}"/>
              </a:ext>
            </a:extLst>
          </p:cNvPr>
          <p:cNvSpPr/>
          <p:nvPr userDrawn="1"/>
        </p:nvSpPr>
        <p:spPr>
          <a:xfrm>
            <a:off x="0" y="0"/>
            <a:ext cx="19799300" cy="11160125"/>
          </a:xfrm>
          <a:prstGeom prst="rect">
            <a:avLst/>
          </a:prstGeom>
          <a:solidFill>
            <a:schemeClr val="accent2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sp>
        <p:nvSpPr>
          <p:cNvPr id="5" name="Номер слайда">
            <a:extLst>
              <a:ext uri="{FF2B5EF4-FFF2-40B4-BE49-F238E27FC236}">
                <a16:creationId xmlns:a16="http://schemas.microsoft.com/office/drawing/2014/main" id="{B51D7DB7-ABD4-5DFB-F291-E99D0BD4B664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>
                <a:solidFill>
                  <a:schemeClr val="accent6"/>
                </a:solidFill>
              </a:defRPr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937096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1224">
          <p15:clr>
            <a:srgbClr val="FBAE40"/>
          </p15:clr>
        </p15:guide>
        <p15:guide id="2" pos="1383">
          <p15:clr>
            <a:srgbClr val="FBAE40"/>
          </p15:clr>
        </p15:guide>
        <p15:guide id="3" pos="2199">
          <p15:clr>
            <a:srgbClr val="FBAE40"/>
          </p15:clr>
        </p15:guide>
        <p15:guide id="4" pos="2358">
          <p15:clr>
            <a:srgbClr val="FBAE40"/>
          </p15:clr>
        </p15:guide>
        <p15:guide id="5" pos="3197">
          <p15:clr>
            <a:srgbClr val="FBAE40"/>
          </p15:clr>
        </p15:guide>
        <p15:guide id="6" pos="3356">
          <p15:clr>
            <a:srgbClr val="FBAE40"/>
          </p15:clr>
        </p15:guide>
        <p15:guide id="7" pos="4172">
          <p15:clr>
            <a:srgbClr val="FBAE40"/>
          </p15:clr>
        </p15:guide>
        <p15:guide id="8" pos="4331">
          <p15:clr>
            <a:srgbClr val="FBAE40"/>
          </p15:clr>
        </p15:guide>
        <p15:guide id="9" pos="5170">
          <p15:clr>
            <a:srgbClr val="FBAE40"/>
          </p15:clr>
        </p15:guide>
        <p15:guide id="10" pos="5329">
          <p15:clr>
            <a:srgbClr val="FBAE40"/>
          </p15:clr>
        </p15:guide>
        <p15:guide id="11" pos="6168">
          <p15:clr>
            <a:srgbClr val="FBAE40"/>
          </p15:clr>
        </p15:guide>
        <p15:guide id="12" pos="6327">
          <p15:clr>
            <a:srgbClr val="FBAE40"/>
          </p15:clr>
        </p15:guide>
        <p15:guide id="13" pos="7143">
          <p15:clr>
            <a:srgbClr val="FBAE40"/>
          </p15:clr>
        </p15:guide>
        <p15:guide id="14" pos="7302">
          <p15:clr>
            <a:srgbClr val="FBAE40"/>
          </p15:clr>
        </p15:guide>
        <p15:guide id="15" pos="8118">
          <p15:clr>
            <a:srgbClr val="FBAE40"/>
          </p15:clr>
        </p15:guide>
        <p15:guide id="16" pos="8277">
          <p15:clr>
            <a:srgbClr val="FBAE40"/>
          </p15:clr>
        </p15:guide>
        <p15:guide id="17" pos="9116">
          <p15:clr>
            <a:srgbClr val="FBAE40"/>
          </p15:clr>
        </p15:guide>
        <p15:guide id="18" pos="9275">
          <p15:clr>
            <a:srgbClr val="FBAE40"/>
          </p15:clr>
        </p15:guide>
        <p15:guide id="19" pos="10092">
          <p15:clr>
            <a:srgbClr val="FBAE40"/>
          </p15:clr>
        </p15:guide>
        <p15:guide id="20" pos="10250">
          <p15:clr>
            <a:srgbClr val="FBAE40"/>
          </p15:clr>
        </p15:guide>
        <p15:guide id="21" pos="11089">
          <p15:clr>
            <a:srgbClr val="FBAE40"/>
          </p15:clr>
        </p15:guide>
        <p15:guide id="22" pos="11248">
          <p15:clr>
            <a:srgbClr val="FBAE40"/>
          </p15:clr>
        </p15:guide>
        <p15:guide id="23" orient="horz" pos="771">
          <p15:clr>
            <a:srgbClr val="FBAE40"/>
          </p15:clr>
        </p15:guide>
        <p15:guide id="24" orient="horz" pos="930">
          <p15:clr>
            <a:srgbClr val="FBAE40"/>
          </p15:clr>
        </p15:guide>
        <p15:guide id="25" orient="horz" pos="1292">
          <p15:clr>
            <a:srgbClr val="FBAE40"/>
          </p15:clr>
        </p15:guide>
        <p15:guide id="26" orient="horz" pos="1451">
          <p15:clr>
            <a:srgbClr val="FBAE40"/>
          </p15:clr>
        </p15:guide>
        <p15:guide id="27" orient="horz" pos="1837">
          <p15:clr>
            <a:srgbClr val="FBAE40"/>
          </p15:clr>
        </p15:guide>
        <p15:guide id="28" orient="horz" pos="1995">
          <p15:clr>
            <a:srgbClr val="FBAE40"/>
          </p15:clr>
        </p15:guide>
        <p15:guide id="29" orient="horz" pos="2358">
          <p15:clr>
            <a:srgbClr val="FBAE40"/>
          </p15:clr>
        </p15:guide>
        <p15:guide id="30" orient="horz" pos="2517">
          <p15:clr>
            <a:srgbClr val="FBAE40"/>
          </p15:clr>
        </p15:guide>
        <p15:guide id="31" orient="horz" pos="2903">
          <p15:clr>
            <a:srgbClr val="FBAE40"/>
          </p15:clr>
        </p15:guide>
        <p15:guide id="32" orient="horz" pos="3061">
          <p15:clr>
            <a:srgbClr val="FBAE40"/>
          </p15:clr>
        </p15:guide>
        <p15:guide id="33" orient="horz" pos="3424">
          <p15:clr>
            <a:srgbClr val="FBAE40"/>
          </p15:clr>
        </p15:guide>
        <p15:guide id="34" orient="horz" pos="3583">
          <p15:clr>
            <a:srgbClr val="FBAE40"/>
          </p15:clr>
        </p15:guide>
        <p15:guide id="37" orient="horz" pos="3969">
          <p15:clr>
            <a:srgbClr val="FBAE40"/>
          </p15:clr>
        </p15:guide>
        <p15:guide id="38" orient="horz" pos="4127">
          <p15:clr>
            <a:srgbClr val="FBAE40"/>
          </p15:clr>
        </p15:guide>
        <p15:guide id="39" orient="horz" pos="4513">
          <p15:clr>
            <a:srgbClr val="FBAE40"/>
          </p15:clr>
        </p15:guide>
        <p15:guide id="40" orient="horz" pos="4672">
          <p15:clr>
            <a:srgbClr val="FBAE40"/>
          </p15:clr>
        </p15:guide>
        <p15:guide id="41" orient="horz" pos="5035">
          <p15:clr>
            <a:srgbClr val="FBAE40"/>
          </p15:clr>
        </p15:guide>
        <p15:guide id="42" orient="horz" pos="5193">
          <p15:clr>
            <a:srgbClr val="FBAE40"/>
          </p15:clr>
        </p15:guide>
        <p15:guide id="43" orient="horz" pos="5579">
          <p15:clr>
            <a:srgbClr val="FBAE40"/>
          </p15:clr>
        </p15:guide>
        <p15:guide id="44" orient="horz" pos="5738">
          <p15:clr>
            <a:srgbClr val="FBAE40"/>
          </p15:clr>
        </p15:guide>
        <p15:guide id="45" orient="horz" pos="6100">
          <p15:clr>
            <a:srgbClr val="FBAE40"/>
          </p15:clr>
        </p15:guide>
        <p15:guide id="46" orient="horz" pos="6259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ТС заголовок в 1 строку c картин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">
            <a:extLst>
              <a:ext uri="{FF2B5EF4-FFF2-40B4-BE49-F238E27FC236}">
                <a16:creationId xmlns:a16="http://schemas.microsoft.com/office/drawing/2014/main" id="{C740B8E2-AA20-2D4A-9AB7-A3C5BFBBF9F6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515038" y="10272700"/>
            <a:ext cx="778844" cy="424964"/>
          </a:xfrm>
          <a:prstGeom prst="rect">
            <a:avLst/>
          </a:prstGeom>
        </p:spPr>
        <p:txBody>
          <a:bodyPr anchor="ctr"/>
          <a:lstStyle>
            <a:lvl1pPr marL="0" indent="0" algn="r">
              <a:buFont typeface="Wingdings" pitchFamily="2" charset="2"/>
              <a:buNone/>
              <a:defRPr sz="1968"/>
            </a:lvl1pPr>
          </a:lstStyle>
          <a:p>
            <a:fld id="{86CB4B4D-7CA3-9044-876B-883B54F8677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805971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2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5AE23A0-AACE-ADD6-0628-A911DAE569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187" y="647699"/>
            <a:ext cx="18576925" cy="9864725"/>
          </a:xfrm>
          <a:prstGeom prst="roundRect">
            <a:avLst>
              <a:gd name="adj" fmla="val 5359"/>
            </a:avLst>
          </a:prstGeom>
        </p:spPr>
      </p:pic>
      <p:sp>
        <p:nvSpPr>
          <p:cNvPr id="5" name="Номер слайда">
            <a:extLst>
              <a:ext uri="{FF2B5EF4-FFF2-40B4-BE49-F238E27FC236}">
                <a16:creationId xmlns:a16="http://schemas.microsoft.com/office/drawing/2014/main" id="{ED4EC0A3-D077-1EAD-60DB-7D9C712E02D9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633807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861" userDrawn="1">
          <p15:clr>
            <a:srgbClr val="FBAE40"/>
          </p15:clr>
        </p15:guide>
        <p15:guide id="2" pos="11611" userDrawn="1">
          <p15:clr>
            <a:srgbClr val="FBAE40"/>
          </p15:clr>
        </p15:guide>
        <p15:guide id="23" orient="horz" pos="861" userDrawn="1">
          <p15:clr>
            <a:srgbClr val="FBAE40"/>
          </p15:clr>
        </p15:guide>
        <p15:guide id="44" orient="horz" pos="6169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3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>
            <a:extLst>
              <a:ext uri="{FF2B5EF4-FFF2-40B4-BE49-F238E27FC236}">
                <a16:creationId xmlns:a16="http://schemas.microsoft.com/office/drawing/2014/main" id="{542BA4A3-BD66-B6CA-B053-0172A84AC9E4}"/>
              </a:ext>
            </a:extLst>
          </p:cNvPr>
          <p:cNvSpPr/>
          <p:nvPr userDrawn="1"/>
        </p:nvSpPr>
        <p:spPr>
          <a:xfrm>
            <a:off x="611188" y="647700"/>
            <a:ext cx="18576000" cy="9864725"/>
          </a:xfrm>
          <a:prstGeom prst="roundRect">
            <a:avLst>
              <a:gd name="adj" fmla="val 6279"/>
            </a:avLst>
          </a:prstGeom>
          <a:gradFill>
            <a:gsLst>
              <a:gs pos="0">
                <a:schemeClr val="accent4"/>
              </a:gs>
              <a:gs pos="100000">
                <a:schemeClr val="accent5"/>
              </a:gs>
            </a:gsLst>
            <a:lin ang="270000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sp>
        <p:nvSpPr>
          <p:cNvPr id="4" name="Номер слайда">
            <a:extLst>
              <a:ext uri="{FF2B5EF4-FFF2-40B4-BE49-F238E27FC236}">
                <a16:creationId xmlns:a16="http://schemas.microsoft.com/office/drawing/2014/main" id="{B917D2BE-9540-4946-6329-4CF43B6C424E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4232538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861" userDrawn="1">
          <p15:clr>
            <a:srgbClr val="FBAE40"/>
          </p15:clr>
        </p15:guide>
        <p15:guide id="2" pos="11611" userDrawn="1">
          <p15:clr>
            <a:srgbClr val="FBAE40"/>
          </p15:clr>
        </p15:guide>
        <p15:guide id="23" orient="horz" pos="861" userDrawn="1">
          <p15:clr>
            <a:srgbClr val="FBAE40"/>
          </p15:clr>
        </p15:guide>
        <p15:guide id="44" orient="horz" pos="6169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4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FB69617-8869-9649-F99C-69FDA9C1E2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" b="217"/>
          <a:stretch/>
        </p:blipFill>
        <p:spPr>
          <a:xfrm>
            <a:off x="611187" y="647700"/>
            <a:ext cx="18576925" cy="9864724"/>
          </a:xfrm>
          <a:prstGeom prst="roundRect">
            <a:avLst>
              <a:gd name="adj" fmla="val 6471"/>
            </a:avLst>
          </a:prstGeom>
        </p:spPr>
      </p:pic>
      <p:sp>
        <p:nvSpPr>
          <p:cNvPr id="3" name="Номер слайда">
            <a:extLst>
              <a:ext uri="{FF2B5EF4-FFF2-40B4-BE49-F238E27FC236}">
                <a16:creationId xmlns:a16="http://schemas.microsoft.com/office/drawing/2014/main" id="{6A8BEBD0-E819-8B24-E492-775F4CD737AC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637695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861">
          <p15:clr>
            <a:srgbClr val="FBAE40"/>
          </p15:clr>
        </p15:guide>
        <p15:guide id="2" pos="11611">
          <p15:clr>
            <a:srgbClr val="FBAE40"/>
          </p15:clr>
        </p15:guide>
        <p15:guide id="23" orient="horz" pos="861">
          <p15:clr>
            <a:srgbClr val="FBAE40"/>
          </p15:clr>
        </p15:guide>
        <p15:guide id="44" orient="horz" pos="6169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н белый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">
            <a:extLst>
              <a:ext uri="{FF2B5EF4-FFF2-40B4-BE49-F238E27FC236}">
                <a16:creationId xmlns:a16="http://schemas.microsoft.com/office/drawing/2014/main" id="{0124452F-720D-5743-A680-4F6B771F6D71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685405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F54C6A35-EBDA-4F0F-5C2F-F986B6E8FBEE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821" r:id="rId2"/>
    <p:sldLayoutId id="2147483773" r:id="rId3"/>
    <p:sldLayoutId id="2147483822" r:id="rId4"/>
    <p:sldLayoutId id="2147483782" r:id="rId5"/>
    <p:sldLayoutId id="2147483837" r:id="rId6"/>
    <p:sldLayoutId id="2147483776" r:id="rId7"/>
    <p:sldLayoutId id="2147483836" r:id="rId8"/>
    <p:sldLayoutId id="2147483789" r:id="rId9"/>
    <p:sldLayoutId id="2147483769" r:id="rId10"/>
    <p:sldLayoutId id="2147483772" r:id="rId11"/>
    <p:sldLayoutId id="2147483799" r:id="rId12"/>
    <p:sldLayoutId id="2147483842" r:id="rId13"/>
    <p:sldLayoutId id="2147483783" r:id="rId14"/>
    <p:sldLayoutId id="2147483817" r:id="rId15"/>
    <p:sldLayoutId id="2147483820" r:id="rId16"/>
    <p:sldLayoutId id="2147483777" r:id="rId17"/>
    <p:sldLayoutId id="2147483823" r:id="rId18"/>
    <p:sldLayoutId id="2147483784" r:id="rId19"/>
    <p:sldLayoutId id="2147483786" r:id="rId20"/>
    <p:sldLayoutId id="2147483785" r:id="rId21"/>
    <p:sldLayoutId id="2147483813" r:id="rId22"/>
    <p:sldLayoutId id="2147483814" r:id="rId23"/>
    <p:sldLayoutId id="2147483787" r:id="rId24"/>
    <p:sldLayoutId id="2147483824" r:id="rId25"/>
    <p:sldLayoutId id="2147483790" r:id="rId26"/>
    <p:sldLayoutId id="2147483791" r:id="rId27"/>
    <p:sldLayoutId id="2147483768" r:id="rId28"/>
    <p:sldLayoutId id="2147483792" r:id="rId29"/>
    <p:sldLayoutId id="2147483839" r:id="rId30"/>
    <p:sldLayoutId id="2147483840" r:id="rId31"/>
    <p:sldLayoutId id="2147483810" r:id="rId32"/>
    <p:sldLayoutId id="2147483829" r:id="rId33"/>
    <p:sldLayoutId id="2147483830" r:id="rId34"/>
    <p:sldLayoutId id="2147483831" r:id="rId35"/>
    <p:sldLayoutId id="2147483838" r:id="rId36"/>
    <p:sldLayoutId id="2147483800" r:id="rId37"/>
    <p:sldLayoutId id="2147483825" r:id="rId38"/>
    <p:sldLayoutId id="2147483826" r:id="rId39"/>
    <p:sldLayoutId id="2147483828" r:id="rId40"/>
    <p:sldLayoutId id="2147483801" r:id="rId41"/>
    <p:sldLayoutId id="2147483802" r:id="rId42"/>
    <p:sldLayoutId id="2147483805" r:id="rId43"/>
    <p:sldLayoutId id="2147483806" r:id="rId44"/>
    <p:sldLayoutId id="2147483807" r:id="rId45"/>
    <p:sldLayoutId id="2147483808" r:id="rId46"/>
    <p:sldLayoutId id="2147483809" r:id="rId47"/>
    <p:sldLayoutId id="2147483841" r:id="rId48"/>
    <p:sldLayoutId id="2147483834" r:id="rId49"/>
    <p:sldLayoutId id="2147483832" r:id="rId50"/>
    <p:sldLayoutId id="2147483835" r:id="rId51"/>
    <p:sldLayoutId id="2147483833" r:id="rId52"/>
    <p:sldLayoutId id="2147483843" r:id="rId53"/>
    <p:sldLayoutId id="2147483844" r:id="rId54"/>
  </p:sldLayoutIdLst>
  <p:transition spd="med"/>
  <p:hf hdr="0" ftr="0" dt="0"/>
  <p:txStyles>
    <p:titleStyle>
      <a:lvl1pPr marL="0" marR="0" indent="0" algn="l" defTabSz="148560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86" b="0" i="0" u="none" strike="noStrike" cap="none" spc="0" baseline="0">
          <a:solidFill>
            <a:srgbClr val="000000"/>
          </a:solidFill>
          <a:uFillTx/>
          <a:latin typeface="Tinkoff Sans"/>
          <a:ea typeface="Tinkoff Sans"/>
          <a:cs typeface="Tinkoff Sans"/>
          <a:sym typeface="Tinkoff Sans"/>
        </a:defRPr>
      </a:lvl1pPr>
      <a:lvl2pPr marL="0" marR="0" indent="0" algn="l" defTabSz="148560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86" b="0" i="0" u="none" strike="noStrike" cap="none" spc="0" baseline="0">
          <a:solidFill>
            <a:srgbClr val="000000"/>
          </a:solidFill>
          <a:uFillTx/>
          <a:latin typeface="Tinkoff Sans"/>
          <a:ea typeface="Tinkoff Sans"/>
          <a:cs typeface="Tinkoff Sans"/>
          <a:sym typeface="Tinkoff Sans"/>
        </a:defRPr>
      </a:lvl2pPr>
      <a:lvl3pPr marL="0" marR="0" indent="0" algn="l" defTabSz="148560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86" b="0" i="0" u="none" strike="noStrike" cap="none" spc="0" baseline="0">
          <a:solidFill>
            <a:srgbClr val="000000"/>
          </a:solidFill>
          <a:uFillTx/>
          <a:latin typeface="Tinkoff Sans"/>
          <a:ea typeface="Tinkoff Sans"/>
          <a:cs typeface="Tinkoff Sans"/>
          <a:sym typeface="Tinkoff Sans"/>
        </a:defRPr>
      </a:lvl3pPr>
      <a:lvl4pPr marL="0" marR="0" indent="0" algn="l" defTabSz="148560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86" b="0" i="0" u="none" strike="noStrike" cap="none" spc="0" baseline="0">
          <a:solidFill>
            <a:srgbClr val="000000"/>
          </a:solidFill>
          <a:uFillTx/>
          <a:latin typeface="Tinkoff Sans"/>
          <a:ea typeface="Tinkoff Sans"/>
          <a:cs typeface="Tinkoff Sans"/>
          <a:sym typeface="Tinkoff Sans"/>
        </a:defRPr>
      </a:lvl4pPr>
      <a:lvl5pPr marL="0" marR="0" indent="0" algn="l" defTabSz="148560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86" b="0" i="0" u="none" strike="noStrike" cap="none" spc="0" baseline="0">
          <a:solidFill>
            <a:srgbClr val="000000"/>
          </a:solidFill>
          <a:uFillTx/>
          <a:latin typeface="Tinkoff Sans"/>
          <a:ea typeface="Tinkoff Sans"/>
          <a:cs typeface="Tinkoff Sans"/>
          <a:sym typeface="Tinkoff Sans"/>
        </a:defRPr>
      </a:lvl5pPr>
      <a:lvl6pPr marL="0" marR="0" indent="0" algn="l" defTabSz="148560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86" b="0" i="0" u="none" strike="noStrike" cap="none" spc="0" baseline="0">
          <a:solidFill>
            <a:srgbClr val="000000"/>
          </a:solidFill>
          <a:uFillTx/>
          <a:latin typeface="Tinkoff Sans"/>
          <a:ea typeface="Tinkoff Sans"/>
          <a:cs typeface="Tinkoff Sans"/>
          <a:sym typeface="Tinkoff Sans"/>
        </a:defRPr>
      </a:lvl6pPr>
      <a:lvl7pPr marL="0" marR="0" indent="0" algn="l" defTabSz="148560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86" b="0" i="0" u="none" strike="noStrike" cap="none" spc="0" baseline="0">
          <a:solidFill>
            <a:srgbClr val="000000"/>
          </a:solidFill>
          <a:uFillTx/>
          <a:latin typeface="Tinkoff Sans"/>
          <a:ea typeface="Tinkoff Sans"/>
          <a:cs typeface="Tinkoff Sans"/>
          <a:sym typeface="Tinkoff Sans"/>
        </a:defRPr>
      </a:lvl7pPr>
      <a:lvl8pPr marL="0" marR="0" indent="0" algn="l" defTabSz="148560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86" b="0" i="0" u="none" strike="noStrike" cap="none" spc="0" baseline="0">
          <a:solidFill>
            <a:srgbClr val="000000"/>
          </a:solidFill>
          <a:uFillTx/>
          <a:latin typeface="Tinkoff Sans"/>
          <a:ea typeface="Tinkoff Sans"/>
          <a:cs typeface="Tinkoff Sans"/>
          <a:sym typeface="Tinkoff Sans"/>
        </a:defRPr>
      </a:lvl8pPr>
      <a:lvl9pPr marL="0" marR="0" indent="0" algn="l" defTabSz="148560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86" b="0" i="0" u="none" strike="noStrike" cap="none" spc="0" baseline="0">
          <a:solidFill>
            <a:srgbClr val="000000"/>
          </a:solidFill>
          <a:uFillTx/>
          <a:latin typeface="Tinkoff Sans"/>
          <a:ea typeface="Tinkoff Sans"/>
          <a:cs typeface="Tinkoff Sans"/>
          <a:sym typeface="Tinkoff Sans"/>
        </a:defRPr>
      </a:lvl9pPr>
    </p:titleStyle>
    <p:bodyStyle>
      <a:lvl1pPr marL="0" marR="0" indent="0" algn="l" defTabSz="1485609" rtl="0" latinLnBrk="0">
        <a:lnSpc>
          <a:spcPct val="118000"/>
        </a:lnSpc>
        <a:spcBef>
          <a:spcPts val="2363"/>
        </a:spcBef>
        <a:spcAft>
          <a:spcPts val="0"/>
        </a:spcAft>
        <a:buClrTx/>
        <a:buSzPct val="100000"/>
        <a:buFont typeface="Wingdings" pitchFamily="2" charset="2"/>
        <a:buNone/>
        <a:tabLst/>
        <a:defRPr sz="2363" b="0" i="0" u="none" strike="noStrike" cap="none" spc="0" baseline="0">
          <a:solidFill>
            <a:srgbClr val="000000"/>
          </a:solidFill>
          <a:uFillTx/>
          <a:latin typeface="Tinkoff Sans"/>
          <a:ea typeface="Tinkoff Sans"/>
          <a:cs typeface="Tinkoff Sans"/>
          <a:sym typeface="Tinkoff Sans"/>
        </a:defRPr>
      </a:lvl1pPr>
      <a:lvl2pPr marL="708566" marR="0" indent="-438064" algn="l" defTabSz="1485609" rtl="0" latinLnBrk="0">
        <a:lnSpc>
          <a:spcPct val="118000"/>
        </a:lnSpc>
        <a:spcBef>
          <a:spcPts val="2363"/>
        </a:spcBef>
        <a:spcAft>
          <a:spcPts val="0"/>
        </a:spcAft>
        <a:buClrTx/>
        <a:buSzPct val="100000"/>
        <a:buFont typeface="Wingdings" pitchFamily="2" charset="2"/>
        <a:buChar char="§"/>
        <a:tabLst/>
        <a:defRPr sz="2363" b="0" i="0" u="none" strike="noStrike" cap="none" spc="0" baseline="0">
          <a:solidFill>
            <a:srgbClr val="000000"/>
          </a:solidFill>
          <a:uFillTx/>
          <a:latin typeface="Tinkoff Sans"/>
          <a:ea typeface="Tinkoff Sans"/>
          <a:cs typeface="Tinkoff Sans"/>
          <a:sym typeface="Tinkoff Sans"/>
        </a:defRPr>
      </a:lvl2pPr>
      <a:lvl3pPr marL="1417132" marR="0" indent="-517712" algn="l" defTabSz="1485609" rtl="0" latinLnBrk="0">
        <a:lnSpc>
          <a:spcPct val="118000"/>
        </a:lnSpc>
        <a:spcBef>
          <a:spcPts val="2363"/>
        </a:spcBef>
        <a:spcAft>
          <a:spcPts val="0"/>
        </a:spcAft>
        <a:buClrTx/>
        <a:buSzPct val="100000"/>
        <a:buFont typeface="Wingdings" pitchFamily="2" charset="2"/>
        <a:buChar char="§"/>
        <a:tabLst/>
        <a:defRPr sz="2363" b="0" i="0" u="none" strike="noStrike" cap="none" spc="0" baseline="0">
          <a:solidFill>
            <a:srgbClr val="000000"/>
          </a:solidFill>
          <a:uFillTx/>
          <a:latin typeface="Tinkoff Sans"/>
          <a:ea typeface="Tinkoff Sans"/>
          <a:cs typeface="Tinkoff Sans"/>
          <a:sym typeface="Tinkoff Sans"/>
        </a:defRPr>
      </a:lvl3pPr>
      <a:lvl4pPr marL="2125697" marR="0" indent="-589121" algn="l" defTabSz="1485609" rtl="0" latinLnBrk="0">
        <a:lnSpc>
          <a:spcPct val="118000"/>
        </a:lnSpc>
        <a:spcBef>
          <a:spcPts val="2363"/>
        </a:spcBef>
        <a:spcAft>
          <a:spcPts val="0"/>
        </a:spcAft>
        <a:buClrTx/>
        <a:buSzPct val="100000"/>
        <a:buFont typeface="Wingdings" pitchFamily="2" charset="2"/>
        <a:buChar char="§"/>
        <a:tabLst/>
        <a:defRPr sz="2363" b="0" i="0" u="none" strike="noStrike" cap="none" spc="0" baseline="0">
          <a:solidFill>
            <a:srgbClr val="000000"/>
          </a:solidFill>
          <a:uFillTx/>
          <a:latin typeface="Tinkoff Sans"/>
          <a:ea typeface="Tinkoff Sans"/>
          <a:cs typeface="Tinkoff Sans"/>
          <a:sym typeface="Tinkoff Sans"/>
        </a:defRPr>
      </a:lvl4pPr>
      <a:lvl5pPr marL="3560341" marR="0" indent="-589121" algn="l" defTabSz="1485609" rtl="0" latinLnBrk="0">
        <a:lnSpc>
          <a:spcPct val="118000"/>
        </a:lnSpc>
        <a:spcBef>
          <a:spcPts val="2363"/>
        </a:spcBef>
        <a:spcAft>
          <a:spcPts val="0"/>
        </a:spcAft>
        <a:buClrTx/>
        <a:buSzPct val="100000"/>
        <a:buFont typeface="Wingdings" pitchFamily="2" charset="2"/>
        <a:buChar char="§"/>
        <a:tabLst/>
        <a:defRPr sz="2363" b="0" i="0" u="none" strike="noStrike" cap="none" spc="0" baseline="0">
          <a:solidFill>
            <a:srgbClr val="000000"/>
          </a:solidFill>
          <a:uFillTx/>
          <a:latin typeface="Tinkoff Sans"/>
          <a:ea typeface="Tinkoff Sans"/>
          <a:cs typeface="Tinkoff Sans"/>
          <a:sym typeface="Tinkoff Sans"/>
        </a:defRPr>
      </a:lvl5pPr>
      <a:lvl6pPr marL="4303145" marR="0" indent="-589121" algn="l" defTabSz="1485609" rtl="0" latinLnBrk="0">
        <a:lnSpc>
          <a:spcPct val="90000"/>
        </a:lnSpc>
        <a:spcBef>
          <a:spcPts val="1574"/>
        </a:spcBef>
        <a:spcAft>
          <a:spcPts val="0"/>
        </a:spcAft>
        <a:buClrTx/>
        <a:buSzPct val="100000"/>
        <a:buFont typeface="Arial"/>
        <a:buChar char="•"/>
        <a:tabLst/>
        <a:defRPr sz="4528" b="0" i="0" u="none" strike="noStrike" cap="none" spc="0" baseline="0">
          <a:solidFill>
            <a:srgbClr val="000000"/>
          </a:solidFill>
          <a:uFillTx/>
          <a:latin typeface="Tinkoff Sans"/>
          <a:ea typeface="Tinkoff Sans"/>
          <a:cs typeface="Tinkoff Sans"/>
          <a:sym typeface="Tinkoff Sans"/>
        </a:defRPr>
      </a:lvl6pPr>
      <a:lvl7pPr marL="5045952" marR="0" indent="-589121" algn="l" defTabSz="1485609" rtl="0" latinLnBrk="0">
        <a:lnSpc>
          <a:spcPct val="90000"/>
        </a:lnSpc>
        <a:spcBef>
          <a:spcPts val="1574"/>
        </a:spcBef>
        <a:spcAft>
          <a:spcPts val="0"/>
        </a:spcAft>
        <a:buClrTx/>
        <a:buSzPct val="100000"/>
        <a:buFont typeface="Arial"/>
        <a:buChar char="•"/>
        <a:tabLst/>
        <a:defRPr sz="4528" b="0" i="0" u="none" strike="noStrike" cap="none" spc="0" baseline="0">
          <a:solidFill>
            <a:srgbClr val="000000"/>
          </a:solidFill>
          <a:uFillTx/>
          <a:latin typeface="Tinkoff Sans"/>
          <a:ea typeface="Tinkoff Sans"/>
          <a:cs typeface="Tinkoff Sans"/>
          <a:sym typeface="Tinkoff Sans"/>
        </a:defRPr>
      </a:lvl7pPr>
      <a:lvl8pPr marL="5788754" marR="0" indent="-589121" algn="l" defTabSz="1485609" rtl="0" latinLnBrk="0">
        <a:lnSpc>
          <a:spcPct val="90000"/>
        </a:lnSpc>
        <a:spcBef>
          <a:spcPts val="1574"/>
        </a:spcBef>
        <a:spcAft>
          <a:spcPts val="0"/>
        </a:spcAft>
        <a:buClrTx/>
        <a:buSzPct val="100000"/>
        <a:buFont typeface="Arial"/>
        <a:buChar char="•"/>
        <a:tabLst/>
        <a:defRPr sz="4528" b="0" i="0" u="none" strike="noStrike" cap="none" spc="0" baseline="0">
          <a:solidFill>
            <a:srgbClr val="000000"/>
          </a:solidFill>
          <a:uFillTx/>
          <a:latin typeface="Tinkoff Sans"/>
          <a:ea typeface="Tinkoff Sans"/>
          <a:cs typeface="Tinkoff Sans"/>
          <a:sym typeface="Tinkoff Sans"/>
        </a:defRPr>
      </a:lvl8pPr>
      <a:lvl9pPr marL="6531561" marR="0" indent="-589121" algn="l" defTabSz="1485609" rtl="0" latinLnBrk="0">
        <a:lnSpc>
          <a:spcPct val="90000"/>
        </a:lnSpc>
        <a:spcBef>
          <a:spcPts val="1574"/>
        </a:spcBef>
        <a:spcAft>
          <a:spcPts val="0"/>
        </a:spcAft>
        <a:buClrTx/>
        <a:buSzPct val="100000"/>
        <a:buFont typeface="Arial"/>
        <a:buChar char="•"/>
        <a:tabLst/>
        <a:defRPr sz="4528" b="0" i="0" u="none" strike="noStrike" cap="none" spc="0" baseline="0">
          <a:solidFill>
            <a:srgbClr val="000000"/>
          </a:solidFill>
          <a:uFillTx/>
          <a:latin typeface="Tinkoff Sans"/>
          <a:ea typeface="Tinkoff Sans"/>
          <a:cs typeface="Tinkoff Sans"/>
          <a:sym typeface="Tinkoff Sans"/>
        </a:defRPr>
      </a:lvl9pPr>
    </p:bodyStyle>
    <p:otherStyle>
      <a:lvl1pPr marL="0" marR="0" indent="0" algn="r" defTabSz="44993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8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nkoff Sans"/>
        </a:defRPr>
      </a:lvl1pPr>
      <a:lvl2pPr marL="0" marR="0" indent="449939" algn="r" defTabSz="44993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8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nkoff Sans"/>
        </a:defRPr>
      </a:lvl2pPr>
      <a:lvl3pPr marL="0" marR="0" indent="899880" algn="r" defTabSz="44993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8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nkoff Sans"/>
        </a:defRPr>
      </a:lvl3pPr>
      <a:lvl4pPr marL="0" marR="0" indent="1349818" algn="r" defTabSz="44993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8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nkoff Sans"/>
        </a:defRPr>
      </a:lvl4pPr>
      <a:lvl5pPr marL="0" marR="0" indent="1799759" algn="r" defTabSz="44993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8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nkoff Sans"/>
        </a:defRPr>
      </a:lvl5pPr>
      <a:lvl6pPr marL="0" marR="0" indent="2249696" algn="r" defTabSz="44993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8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nkoff Sans"/>
        </a:defRPr>
      </a:lvl6pPr>
      <a:lvl7pPr marL="0" marR="0" indent="2699635" algn="r" defTabSz="44993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8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nkoff Sans"/>
        </a:defRPr>
      </a:lvl7pPr>
      <a:lvl8pPr marL="0" marR="0" indent="3149576" algn="r" defTabSz="44993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8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nkoff Sans"/>
        </a:defRPr>
      </a:lvl8pPr>
      <a:lvl9pPr marL="0" marR="0" indent="3599515" algn="r" defTabSz="44993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8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nkoff Sans"/>
        </a:defRPr>
      </a:lvl9pPr>
    </p:otherStyle>
  </p:txStyles>
  <p:extLst>
    <p:ext uri="{27BBF7A9-308A-43DC-89C8-2F10F3537804}">
      <p15:sldGuideLst xmlns:p15="http://schemas.microsoft.com/office/powerpoint/2012/main">
        <p15:guide id="1" pos="385" userDrawn="1">
          <p15:clr>
            <a:srgbClr val="F26B43"/>
          </p15:clr>
        </p15:guide>
        <p15:guide id="2" orient="horz" pos="408" userDrawn="1">
          <p15:clr>
            <a:srgbClr val="F26B43"/>
          </p15:clr>
        </p15:guide>
        <p15:guide id="3" pos="12087" userDrawn="1">
          <p15:clr>
            <a:srgbClr val="F26B43"/>
          </p15:clr>
        </p15:guide>
        <p15:guide id="4" orient="horz" pos="662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4.xml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4.xml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4.xml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33.png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29.png"/><Relationship Id="rId4" Type="http://schemas.openxmlformats.org/officeDocument/2006/relationships/image" Target="../media/image6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29.png"/><Relationship Id="rId4" Type="http://schemas.openxmlformats.org/officeDocument/2006/relationships/image" Target="../media/image6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33.png"/><Relationship Id="rId4" Type="http://schemas.openxmlformats.org/officeDocument/2006/relationships/image" Target="../media/image6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2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2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4799E05-1C06-249F-F018-346FCB4EB48C}"/>
              </a:ext>
            </a:extLst>
          </p:cNvPr>
          <p:cNvSpPr txBox="1"/>
          <p:nvPr/>
        </p:nvSpPr>
        <p:spPr>
          <a:xfrm>
            <a:off x="8195963" y="4078900"/>
            <a:ext cx="10992150" cy="24714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8800" b="1" dirty="0">
                <a:solidFill>
                  <a:schemeClr val="accent2"/>
                </a:solidFill>
                <a:effectLst/>
                <a:latin typeface="Tinkoff Sans" panose="02000506050000020004" pitchFamily="2" charset="0"/>
              </a:rPr>
              <a:t>Быстро </a:t>
            </a:r>
            <a:r>
              <a:rPr lang="ru-RU" sz="8800" b="1" strike="sngStrike" dirty="0">
                <a:solidFill>
                  <a:schemeClr val="accent2"/>
                </a:solidFill>
                <a:effectLst/>
                <a:latin typeface="Tinkoff Sans" panose="02000506050000020004" pitchFamily="2" charset="0"/>
              </a:rPr>
              <a:t>или</a:t>
            </a:r>
            <a:r>
              <a:rPr lang="ru-RU" sz="8800" b="1" dirty="0">
                <a:solidFill>
                  <a:schemeClr val="accent2"/>
                </a:solidFill>
                <a:effectLst/>
                <a:latin typeface="Tinkoff Sans" panose="02000506050000020004" pitchFamily="2" charset="0"/>
              </a:rPr>
              <a:t> и безопасно?</a:t>
            </a:r>
            <a:endParaRPr lang="ru-RU" sz="8800" b="1" dirty="0">
              <a:solidFill>
                <a:schemeClr val="accent2"/>
              </a:solidFill>
              <a:latin typeface="Tinkoff Sans" panose="02000506050000020004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4C5504A-1512-3B53-17F3-B6E78F652625}"/>
              </a:ext>
            </a:extLst>
          </p:cNvPr>
          <p:cNvSpPr txBox="1"/>
          <p:nvPr/>
        </p:nvSpPr>
        <p:spPr>
          <a:xfrm>
            <a:off x="9059105" y="8886352"/>
            <a:ext cx="10129008" cy="8679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ts val="3400"/>
              </a:lnSpc>
              <a:defRPr sz="2400">
                <a:solidFill>
                  <a:schemeClr val="accent6"/>
                </a:solidFill>
                <a:latin typeface="Tinkoff Sans" panose="02000506050000020004" pitchFamily="2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ru-RU" dirty="0">
                <a:solidFill>
                  <a:schemeClr val="accent2"/>
                </a:solidFill>
              </a:rPr>
              <a:t>Андрей Иванов – Руководитель направления сетевой безопасности</a:t>
            </a:r>
          </a:p>
          <a:p>
            <a:pPr>
              <a:lnSpc>
                <a:spcPct val="120000"/>
              </a:lnSpc>
            </a:pPr>
            <a:r>
              <a:rPr lang="ru-RU" dirty="0">
                <a:solidFill>
                  <a:schemeClr val="accent2"/>
                </a:solidFill>
              </a:rPr>
              <a:t>Игорь Панарин – Руководитель продукта </a:t>
            </a:r>
            <a:r>
              <a:rPr lang="en-US" dirty="0" err="1">
                <a:solidFill>
                  <a:schemeClr val="accent2"/>
                </a:solidFill>
              </a:rPr>
              <a:t>FWaaS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3B43444-2599-EB79-10A9-817AC955C359}"/>
              </a:ext>
            </a:extLst>
          </p:cNvPr>
          <p:cNvSpPr txBox="1"/>
          <p:nvPr/>
        </p:nvSpPr>
        <p:spPr>
          <a:xfrm>
            <a:off x="8195963" y="6862463"/>
            <a:ext cx="10992150" cy="97590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/>
          <a:p>
            <a:pPr>
              <a:lnSpc>
                <a:spcPts val="3800"/>
              </a:lnSpc>
            </a:pPr>
            <a:r>
              <a:rPr lang="ru-RU" sz="3200" dirty="0">
                <a:solidFill>
                  <a:schemeClr val="accent2"/>
                </a:solidFill>
                <a:effectLst/>
                <a:latin typeface="Tinkoff Sans" panose="02000506050000020004" pitchFamily="2" charset="0"/>
              </a:rPr>
              <a:t>Автоматизированное управление </a:t>
            </a:r>
            <a:r>
              <a:rPr lang="ru-RU" sz="3200" dirty="0">
                <a:solidFill>
                  <a:schemeClr val="accent2"/>
                </a:solidFill>
                <a:latin typeface="Tinkoff Sans" panose="02000506050000020004" pitchFamily="2" charset="0"/>
              </a:rPr>
              <a:t>межсетевыми экранами </a:t>
            </a:r>
            <a:r>
              <a:rPr lang="ru-RU" sz="3200" dirty="0">
                <a:solidFill>
                  <a:schemeClr val="accent2"/>
                </a:solidFill>
                <a:effectLst/>
                <a:latin typeface="Tinkoff Sans" panose="02000506050000020004" pitchFamily="2" charset="0"/>
              </a:rPr>
              <a:t>и политиками безопасности</a:t>
            </a: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3D8C7919-13E5-E761-9B17-11242C460C9D}"/>
              </a:ext>
            </a:extLst>
          </p:cNvPr>
          <p:cNvGrpSpPr/>
          <p:nvPr/>
        </p:nvGrpSpPr>
        <p:grpSpPr>
          <a:xfrm>
            <a:off x="8207375" y="8783638"/>
            <a:ext cx="612776" cy="612776"/>
            <a:chOff x="6884958" y="8711671"/>
            <a:chExt cx="921394" cy="921394"/>
          </a:xfrm>
        </p:grpSpPr>
        <p:sp>
          <p:nvSpPr>
            <p:cNvPr id="3" name="Овал 2">
              <a:extLst>
                <a:ext uri="{FF2B5EF4-FFF2-40B4-BE49-F238E27FC236}">
                  <a16:creationId xmlns:a16="http://schemas.microsoft.com/office/drawing/2014/main" id="{FBC5EDC0-76AA-4A7A-59AB-9485EFEBB772}"/>
                </a:ext>
              </a:extLst>
            </p:cNvPr>
            <p:cNvSpPr/>
            <p:nvPr/>
          </p:nvSpPr>
          <p:spPr>
            <a:xfrm>
              <a:off x="6884958" y="8711671"/>
              <a:ext cx="921394" cy="921394"/>
            </a:xfrm>
            <a:prstGeom prst="ellipse">
              <a:avLst/>
            </a:prstGeom>
            <a:solidFill>
              <a:schemeClr val="accent6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no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nkoff Sans"/>
                <a:ea typeface="Tinkoff Sans"/>
                <a:cs typeface="Tinkoff Sans"/>
                <a:sym typeface="Tinkoff Sans"/>
              </a:endParaRPr>
            </a:p>
          </p:txBody>
        </p:sp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id="{36EC14B0-942F-78BF-DB33-FDDDCBEE28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21611" y="8948324"/>
              <a:ext cx="448089" cy="4480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55302461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Уровень текста 1…">
            <a:extLst>
              <a:ext uri="{FF2B5EF4-FFF2-40B4-BE49-F238E27FC236}">
                <a16:creationId xmlns:a16="http://schemas.microsoft.com/office/drawing/2014/main" id="{C60191B5-D7C8-8743-882F-00BFECD94ED8}"/>
              </a:ext>
            </a:extLst>
          </p:cNvPr>
          <p:cNvSpPr txBox="1">
            <a:spLocks/>
          </p:cNvSpPr>
          <p:nvPr/>
        </p:nvSpPr>
        <p:spPr>
          <a:xfrm>
            <a:off x="735761" y="2745619"/>
            <a:ext cx="10183147" cy="81994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numCol="1" spcCol="1080000"/>
          <a:lstStyle>
            <a:lvl1pPr marL="0" marR="0" indent="0" algn="l" defTabSz="1509582" rtl="0" latinLnBrk="0">
              <a:lnSpc>
                <a:spcPct val="118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1pPr>
            <a:lvl2pPr marL="720000" marR="0" indent="-445133" algn="l" defTabSz="1509582" rtl="0" latinLnBrk="0">
              <a:lnSpc>
                <a:spcPct val="118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Char char="§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2pPr>
            <a:lvl3pPr marL="1440000" marR="0" indent="-526067" algn="l" defTabSz="1509582" rtl="0" latinLnBrk="0">
              <a:lnSpc>
                <a:spcPct val="118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Char char="§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3pPr>
            <a:lvl4pPr marL="2160000" marR="0" indent="-598627" algn="l" defTabSz="1509582" rtl="0" latinLnBrk="0">
              <a:lnSpc>
                <a:spcPct val="118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Char char="§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4pPr>
            <a:lvl5pPr marL="3617794" marR="0" indent="-598628" algn="l" defTabSz="1509582" rtl="0" latinLnBrk="0">
              <a:lnSpc>
                <a:spcPct val="118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Char char="§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5pPr>
            <a:lvl6pPr marL="4372585" marR="0" indent="-598628" algn="l" defTabSz="1509582" rtl="0" latinLnBrk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46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6pPr>
            <a:lvl7pPr marL="5127377" marR="0" indent="-598628" algn="l" defTabSz="1509582" rtl="0" latinLnBrk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46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7pPr>
            <a:lvl8pPr marL="5882168" marR="0" indent="-598628" algn="l" defTabSz="1509582" rtl="0" latinLnBrk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46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8pPr>
            <a:lvl9pPr marL="6636960" marR="0" indent="-598627" algn="l" defTabSz="1509582" rtl="0" latinLnBrk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46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9pPr>
          </a:lstStyle>
          <a:p>
            <a:pPr marL="0" lvl="1" indent="0" hangingPunct="1">
              <a:lnSpc>
                <a:spcPct val="100000"/>
              </a:lnSpc>
              <a:buNone/>
            </a:pPr>
            <a:r>
              <a:rPr lang="ru-RU" sz="2800" b="1" dirty="0">
                <a:solidFill>
                  <a:schemeClr val="bg1"/>
                </a:solidFill>
              </a:rPr>
              <a:t>Добавляется нужный нам функционал:</a:t>
            </a:r>
          </a:p>
          <a:p>
            <a:pPr marL="457200" lvl="1" indent="-457200" hangingPunct="1">
              <a:lnSpc>
                <a:spcPct val="100000"/>
              </a:lnSpc>
            </a:pPr>
            <a:r>
              <a:rPr lang="ru-RU" sz="2800" dirty="0">
                <a:solidFill>
                  <a:schemeClr val="bg1"/>
                </a:solidFill>
              </a:rPr>
              <a:t>Отслеживает успешность применения команд + транзакции</a:t>
            </a:r>
          </a:p>
          <a:p>
            <a:pPr marL="457200" lvl="1" indent="-457200" hangingPunct="1">
              <a:lnSpc>
                <a:spcPct val="100000"/>
              </a:lnSpc>
            </a:pPr>
            <a:r>
              <a:rPr lang="ru-RU" sz="2800" dirty="0">
                <a:solidFill>
                  <a:schemeClr val="bg1"/>
                </a:solidFill>
              </a:rPr>
              <a:t>Умеет откатывать изменения</a:t>
            </a:r>
          </a:p>
          <a:p>
            <a:pPr marL="457200" lvl="1" indent="-457200" hangingPunct="1">
              <a:lnSpc>
                <a:spcPct val="100000"/>
              </a:lnSpc>
            </a:pPr>
            <a:r>
              <a:rPr lang="ru-RU" sz="2800" dirty="0">
                <a:solidFill>
                  <a:schemeClr val="bg1"/>
                </a:solidFill>
              </a:rPr>
              <a:t>Забирает задачи из внешнего инструмента и сообщает статус применения</a:t>
            </a:r>
          </a:p>
          <a:p>
            <a:pPr marL="0" lvl="1" indent="0" hangingPunct="1">
              <a:lnSpc>
                <a:spcPct val="100000"/>
              </a:lnSpc>
              <a:buNone/>
            </a:pPr>
            <a:endParaRPr lang="ru-RU" sz="2800" b="1" dirty="0">
              <a:solidFill>
                <a:schemeClr val="bg1"/>
              </a:solidFill>
            </a:endParaRPr>
          </a:p>
          <a:p>
            <a:pPr marL="0" lvl="1" indent="0" hangingPunct="1">
              <a:lnSpc>
                <a:spcPct val="100000"/>
              </a:lnSpc>
              <a:buNone/>
            </a:pPr>
            <a:r>
              <a:rPr lang="ru-RU" sz="2800" b="1" dirty="0">
                <a:solidFill>
                  <a:schemeClr val="bg1"/>
                </a:solidFill>
              </a:rPr>
              <a:t>Недостатки:</a:t>
            </a:r>
          </a:p>
          <a:p>
            <a:pPr marL="457200" lvl="1" indent="-457200" hangingPunct="1">
              <a:lnSpc>
                <a:spcPct val="100000"/>
              </a:lnSpc>
            </a:pPr>
            <a:r>
              <a:rPr lang="ru-RU" sz="2800" dirty="0">
                <a:solidFill>
                  <a:schemeClr val="bg1"/>
                </a:solidFill>
              </a:rPr>
              <a:t>Все еще есть дорогое и не гибкое </a:t>
            </a:r>
            <a:r>
              <a:rPr lang="ru-RU" sz="2800" dirty="0" err="1">
                <a:solidFill>
                  <a:srgbClr val="0070C0"/>
                </a:solidFill>
              </a:rPr>
              <a:t>вендорское</a:t>
            </a:r>
            <a:r>
              <a:rPr lang="ru-RU" sz="2800" dirty="0">
                <a:solidFill>
                  <a:srgbClr val="0070C0"/>
                </a:solidFill>
              </a:rPr>
              <a:t> решение</a:t>
            </a:r>
            <a:r>
              <a:rPr lang="en-US" sz="2800" dirty="0">
                <a:solidFill>
                  <a:srgbClr val="0070C0"/>
                </a:solidFill>
              </a:rPr>
              <a:t>,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ru-RU" sz="2800" dirty="0">
                <a:solidFill>
                  <a:schemeClr val="bg1"/>
                </a:solidFill>
              </a:rPr>
              <a:t>используем лишь небольшую часть</a:t>
            </a:r>
          </a:p>
          <a:p>
            <a:pPr marL="457200" lvl="1" indent="-457200" hangingPunct="1">
              <a:lnSpc>
                <a:spcPct val="100000"/>
              </a:lnSpc>
            </a:pPr>
            <a:r>
              <a:rPr lang="ru-RU" sz="2800" dirty="0">
                <a:solidFill>
                  <a:schemeClr val="bg1"/>
                </a:solidFill>
              </a:rPr>
              <a:t>Сами </a:t>
            </a:r>
            <a:r>
              <a:rPr lang="ru-RU" sz="2800" dirty="0">
                <a:solidFill>
                  <a:srgbClr val="0070C0"/>
                </a:solidFill>
              </a:rPr>
              <a:t>правила</a:t>
            </a:r>
            <a:r>
              <a:rPr lang="ru-RU" sz="2800" dirty="0">
                <a:solidFill>
                  <a:schemeClr val="bg1"/>
                </a:solidFill>
              </a:rPr>
              <a:t> на устройствах </a:t>
            </a:r>
            <a:r>
              <a:rPr lang="ru-RU" sz="2800" dirty="0">
                <a:solidFill>
                  <a:srgbClr val="0070C0"/>
                </a:solidFill>
              </a:rPr>
              <a:t>генерируются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dirty="0">
                <a:solidFill>
                  <a:srgbClr val="0070C0"/>
                </a:solidFill>
              </a:rPr>
              <a:t>не оптимально </a:t>
            </a:r>
            <a:r>
              <a:rPr lang="ru-RU" sz="2800" dirty="0">
                <a:solidFill>
                  <a:schemeClr val="bg1"/>
                </a:solidFill>
              </a:rPr>
              <a:t>– уже на этом этапе видно, что гранулярные правила быстро выйдут за ограничения производителя</a:t>
            </a:r>
          </a:p>
        </p:txBody>
      </p:sp>
      <p:sp>
        <p:nvSpPr>
          <p:cNvPr id="4" name="Номер слайда 1">
            <a:extLst>
              <a:ext uri="{FF2B5EF4-FFF2-40B4-BE49-F238E27FC236}">
                <a16:creationId xmlns:a16="http://schemas.microsoft.com/office/drawing/2014/main" id="{D365E4C6-9DCC-FA0D-1981-FD3BAE8FCD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8515038" y="10364788"/>
            <a:ext cx="778844" cy="424964"/>
          </a:xfrm>
        </p:spPr>
        <p:txBody>
          <a:bodyPr/>
          <a:lstStyle/>
          <a:p>
            <a:fld id="{86CB4B4D-7CA3-9044-876B-883B54F8677D}" type="slidenum">
              <a:rPr lang="ru-RU" sz="1600" smtClean="0"/>
              <a:pPr/>
              <a:t>10</a:t>
            </a:fld>
            <a:endParaRPr lang="ru-RU" sz="1600" dirty="0"/>
          </a:p>
        </p:txBody>
      </p:sp>
      <p:sp>
        <p:nvSpPr>
          <p:cNvPr id="3" name="Текст 17">
            <a:extLst>
              <a:ext uri="{FF2B5EF4-FFF2-40B4-BE49-F238E27FC236}">
                <a16:creationId xmlns:a16="http://schemas.microsoft.com/office/drawing/2014/main" id="{0369CB6F-43FE-C976-747B-42B6BC87B4EB}"/>
              </a:ext>
            </a:extLst>
          </p:cNvPr>
          <p:cNvSpPr txBox="1">
            <a:spLocks/>
          </p:cNvSpPr>
          <p:nvPr/>
        </p:nvSpPr>
        <p:spPr>
          <a:xfrm>
            <a:off x="735763" y="562408"/>
            <a:ext cx="15737900" cy="923330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marR="0" indent="11443" algn="l" defTabSz="411479" rtl="0" latinLnBrk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1pPr>
            <a:lvl2pPr marL="720000" marR="0" indent="-445133" algn="l" defTabSz="1509582" rtl="0" latinLnBrk="0">
              <a:lnSpc>
                <a:spcPct val="118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Char char="§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2pPr>
            <a:lvl3pPr marL="1440000" marR="0" indent="-526067" algn="l" defTabSz="1509582" rtl="0" latinLnBrk="0">
              <a:lnSpc>
                <a:spcPct val="118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Char char="§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3pPr>
            <a:lvl4pPr marL="2160000" marR="0" indent="-598627" algn="l" defTabSz="1509582" rtl="0" latinLnBrk="0">
              <a:lnSpc>
                <a:spcPct val="118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Char char="§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4pPr>
            <a:lvl5pPr marL="3617794" marR="0" indent="-598628" algn="l" defTabSz="1509582" rtl="0" latinLnBrk="0">
              <a:lnSpc>
                <a:spcPct val="118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Char char="§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5pPr>
            <a:lvl6pPr marL="4372585" marR="0" indent="-598628" algn="l" defTabSz="1509582" rtl="0" latinLnBrk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46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6pPr>
            <a:lvl7pPr marL="5127377" marR="0" indent="-598628" algn="l" defTabSz="1509582" rtl="0" latinLnBrk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46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7pPr>
            <a:lvl8pPr marL="5882168" marR="0" indent="-598628" algn="l" defTabSz="1509582" rtl="0" latinLnBrk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46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8pPr>
            <a:lvl9pPr marL="6636960" marR="0" indent="-598627" algn="l" defTabSz="1509582" rtl="0" latinLnBrk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46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9pPr>
          </a:lstStyle>
          <a:p>
            <a:pPr hangingPunct="1"/>
            <a:r>
              <a:rPr lang="ru-RU" sz="6000" b="1" dirty="0">
                <a:solidFill>
                  <a:schemeClr val="tx1"/>
                </a:solidFill>
                <a:latin typeface="Tinkoff Sans" panose="02000506050000020004" pitchFamily="2" charset="0"/>
              </a:rPr>
              <a:t>Решение</a:t>
            </a:r>
            <a:r>
              <a:rPr lang="en-US" sz="6000" b="1" dirty="0">
                <a:solidFill>
                  <a:schemeClr val="tx1"/>
                </a:solidFill>
                <a:latin typeface="Tinkoff Sans" panose="02000506050000020004" pitchFamily="2" charset="0"/>
              </a:rPr>
              <a:t> – v 0.</a:t>
            </a:r>
            <a:r>
              <a:rPr lang="ru-RU" sz="6000" b="1" dirty="0">
                <a:solidFill>
                  <a:schemeClr val="tx1"/>
                </a:solidFill>
                <a:latin typeface="Tinkoff Sans" panose="02000506050000020004" pitchFamily="2" charset="0"/>
              </a:rPr>
              <a:t>1</a:t>
            </a:r>
            <a:endParaRPr lang="en-US" sz="6000" b="1" dirty="0">
              <a:solidFill>
                <a:schemeClr val="tx1"/>
              </a:solidFill>
              <a:latin typeface="Tinkoff Sans" panose="02000506050000020004" pitchFamily="2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8A7F420-E168-0C26-C749-F6BE5D6D4B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18909" y="2343426"/>
            <a:ext cx="8374973" cy="6880615"/>
          </a:xfrm>
          <a:prstGeom prst="rect">
            <a:avLst/>
          </a:prstGeom>
        </p:spPr>
      </p:pic>
      <p:sp>
        <p:nvSpPr>
          <p:cNvPr id="2" name="Стрелка вниз 1">
            <a:extLst>
              <a:ext uri="{FF2B5EF4-FFF2-40B4-BE49-F238E27FC236}">
                <a16:creationId xmlns:a16="http://schemas.microsoft.com/office/drawing/2014/main" id="{12252873-7DB2-E4E6-13D6-530D1E3189E2}"/>
              </a:ext>
            </a:extLst>
          </p:cNvPr>
          <p:cNvSpPr/>
          <p:nvPr/>
        </p:nvSpPr>
        <p:spPr>
          <a:xfrm>
            <a:off x="14530323" y="5321808"/>
            <a:ext cx="1152144" cy="1188720"/>
          </a:xfrm>
          <a:prstGeom prst="downArrow">
            <a:avLst/>
          </a:prstGeom>
          <a:solidFill>
            <a:schemeClr val="accent2">
              <a:lumMod val="75000"/>
              <a:alpha val="19000"/>
            </a:scheme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id="{B9C10B0C-987A-49E6-5D38-D1AF48D1F1E9}"/>
              </a:ext>
            </a:extLst>
          </p:cNvPr>
          <p:cNvSpPr/>
          <p:nvPr/>
        </p:nvSpPr>
        <p:spPr>
          <a:xfrm>
            <a:off x="735762" y="1825156"/>
            <a:ext cx="9163888" cy="501232"/>
          </a:xfrm>
          <a:prstGeom prst="roundRect">
            <a:avLst>
              <a:gd name="adj" fmla="val 23778"/>
            </a:avLst>
          </a:prstGeom>
          <a:solidFill>
            <a:schemeClr val="accent2">
              <a:lumMod val="20000"/>
              <a:lumOff val="80000"/>
            </a:scheme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lvl="1" indent="0" hangingPunct="1">
              <a:lnSpc>
                <a:spcPct val="100000"/>
              </a:lnSpc>
              <a:buNone/>
            </a:pPr>
            <a:r>
              <a:rPr lang="ru-RU" sz="2400" dirty="0">
                <a:solidFill>
                  <a:schemeClr val="bg1"/>
                </a:solidFill>
              </a:rPr>
              <a:t>Пишем свою прослойку между устройствами и готовым решением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8" name="Picture 2" descr="Idea Lamp PNG Image, Lamp New Idea, Idea, New, Lamp Vector ...">
            <a:extLst>
              <a:ext uri="{FF2B5EF4-FFF2-40B4-BE49-F238E27FC236}">
                <a16:creationId xmlns:a16="http://schemas.microsoft.com/office/drawing/2014/main" id="{243862D8-DCD1-145D-13AE-D4FD2B5247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5090" y="0"/>
            <a:ext cx="1594210" cy="1594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9978654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Уровень текста 1…">
            <a:extLst>
              <a:ext uri="{FF2B5EF4-FFF2-40B4-BE49-F238E27FC236}">
                <a16:creationId xmlns:a16="http://schemas.microsoft.com/office/drawing/2014/main" id="{C60191B5-D7C8-8743-882F-00BFECD94ED8}"/>
              </a:ext>
            </a:extLst>
          </p:cNvPr>
          <p:cNvSpPr txBox="1">
            <a:spLocks/>
          </p:cNvSpPr>
          <p:nvPr/>
        </p:nvSpPr>
        <p:spPr>
          <a:xfrm>
            <a:off x="621462" y="2165380"/>
            <a:ext cx="17779275" cy="72367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numCol="1" spcCol="1080000"/>
          <a:lstStyle>
            <a:lvl1pPr marL="0" marR="0" indent="0" algn="l" defTabSz="1509582" rtl="0" latinLnBrk="0">
              <a:lnSpc>
                <a:spcPct val="118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1pPr>
            <a:lvl2pPr marL="720000" marR="0" indent="-445133" algn="l" defTabSz="1509582" rtl="0" latinLnBrk="0">
              <a:lnSpc>
                <a:spcPct val="118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Char char="§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2pPr>
            <a:lvl3pPr marL="1440000" marR="0" indent="-526067" algn="l" defTabSz="1509582" rtl="0" latinLnBrk="0">
              <a:lnSpc>
                <a:spcPct val="118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Char char="§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3pPr>
            <a:lvl4pPr marL="2160000" marR="0" indent="-598627" algn="l" defTabSz="1509582" rtl="0" latinLnBrk="0">
              <a:lnSpc>
                <a:spcPct val="118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Char char="§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4pPr>
            <a:lvl5pPr marL="3617794" marR="0" indent="-598628" algn="l" defTabSz="1509582" rtl="0" latinLnBrk="0">
              <a:lnSpc>
                <a:spcPct val="118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Char char="§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5pPr>
            <a:lvl6pPr marL="4372585" marR="0" indent="-598628" algn="l" defTabSz="1509582" rtl="0" latinLnBrk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46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6pPr>
            <a:lvl7pPr marL="5127377" marR="0" indent="-598628" algn="l" defTabSz="1509582" rtl="0" latinLnBrk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46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7pPr>
            <a:lvl8pPr marL="5882168" marR="0" indent="-598628" algn="l" defTabSz="1509582" rtl="0" latinLnBrk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46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8pPr>
            <a:lvl9pPr marL="6636960" marR="0" indent="-598627" algn="l" defTabSz="1509582" rtl="0" latinLnBrk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46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9pPr>
          </a:lstStyle>
          <a:p>
            <a:pPr marL="584640" lvl="1" indent="-584640" hangingPunct="1">
              <a:lnSpc>
                <a:spcPts val="4000"/>
              </a:lnSpc>
            </a:pPr>
            <a:endParaRPr lang="ru-RU" sz="2800" dirty="0">
              <a:solidFill>
                <a:schemeClr val="bg1"/>
              </a:solidFill>
            </a:endParaRPr>
          </a:p>
          <a:p>
            <a:pPr marL="584640" lvl="1" indent="-584640" hangingPunct="1">
              <a:lnSpc>
                <a:spcPts val="4000"/>
              </a:lnSpc>
            </a:pPr>
            <a:endParaRPr lang="ru-RU" sz="2800" dirty="0">
              <a:solidFill>
                <a:schemeClr val="bg1"/>
              </a:solidFill>
            </a:endParaRPr>
          </a:p>
          <a:p>
            <a:pPr marL="584640" lvl="1" indent="-584640" hangingPunct="1">
              <a:lnSpc>
                <a:spcPts val="4000"/>
              </a:lnSpc>
            </a:pPr>
            <a:endParaRPr lang="ru-RU" sz="2800" dirty="0">
              <a:solidFill>
                <a:schemeClr val="bg1"/>
              </a:solidFill>
            </a:endParaRPr>
          </a:p>
          <a:p>
            <a:pPr marL="584640" lvl="1" indent="-584640" hangingPunct="1">
              <a:lnSpc>
                <a:spcPts val="4000"/>
              </a:lnSpc>
            </a:pPr>
            <a:endParaRPr lang="ru-RU" sz="2800" dirty="0">
              <a:solidFill>
                <a:schemeClr val="bg1"/>
              </a:solidFill>
            </a:endParaRPr>
          </a:p>
          <a:p>
            <a:pPr marL="584640" lvl="1" indent="-584640" hangingPunct="1">
              <a:lnSpc>
                <a:spcPts val="4000"/>
              </a:lnSpc>
            </a:pPr>
            <a:endParaRPr lang="ru-RU" sz="2800" dirty="0">
              <a:solidFill>
                <a:schemeClr val="bg1"/>
              </a:solidFill>
            </a:endParaRPr>
          </a:p>
          <a:p>
            <a:pPr marL="584640" lvl="1" indent="-584640" hangingPunct="1">
              <a:lnSpc>
                <a:spcPts val="4000"/>
              </a:lnSpc>
            </a:pP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4" name="Номер слайда 1">
            <a:extLst>
              <a:ext uri="{FF2B5EF4-FFF2-40B4-BE49-F238E27FC236}">
                <a16:creationId xmlns:a16="http://schemas.microsoft.com/office/drawing/2014/main" id="{D365E4C6-9DCC-FA0D-1981-FD3BAE8FCD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8515038" y="10364788"/>
            <a:ext cx="778844" cy="424964"/>
          </a:xfrm>
        </p:spPr>
        <p:txBody>
          <a:bodyPr/>
          <a:lstStyle/>
          <a:p>
            <a:fld id="{86CB4B4D-7CA3-9044-876B-883B54F8677D}" type="slidenum">
              <a:rPr lang="ru-RU" sz="1600" smtClean="0"/>
              <a:pPr/>
              <a:t>11</a:t>
            </a:fld>
            <a:endParaRPr lang="ru-RU" sz="1600" dirty="0"/>
          </a:p>
        </p:txBody>
      </p:sp>
      <p:sp>
        <p:nvSpPr>
          <p:cNvPr id="7" name="Текст 17">
            <a:extLst>
              <a:ext uri="{FF2B5EF4-FFF2-40B4-BE49-F238E27FC236}">
                <a16:creationId xmlns:a16="http://schemas.microsoft.com/office/drawing/2014/main" id="{1D36BFB1-47E1-C609-A4C5-22DE19EE98D3}"/>
              </a:ext>
            </a:extLst>
          </p:cNvPr>
          <p:cNvSpPr txBox="1">
            <a:spLocks/>
          </p:cNvSpPr>
          <p:nvPr/>
        </p:nvSpPr>
        <p:spPr>
          <a:xfrm>
            <a:off x="735763" y="562408"/>
            <a:ext cx="15737900" cy="923330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marR="0" indent="11443" algn="l" defTabSz="411479" rtl="0" latinLnBrk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1pPr>
            <a:lvl2pPr marL="720000" marR="0" indent="-445133" algn="l" defTabSz="1509582" rtl="0" latinLnBrk="0">
              <a:lnSpc>
                <a:spcPct val="118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Char char="§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2pPr>
            <a:lvl3pPr marL="1440000" marR="0" indent="-526067" algn="l" defTabSz="1509582" rtl="0" latinLnBrk="0">
              <a:lnSpc>
                <a:spcPct val="118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Char char="§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3pPr>
            <a:lvl4pPr marL="2160000" marR="0" indent="-598627" algn="l" defTabSz="1509582" rtl="0" latinLnBrk="0">
              <a:lnSpc>
                <a:spcPct val="118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Char char="§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4pPr>
            <a:lvl5pPr marL="3617794" marR="0" indent="-598628" algn="l" defTabSz="1509582" rtl="0" latinLnBrk="0">
              <a:lnSpc>
                <a:spcPct val="118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Char char="§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5pPr>
            <a:lvl6pPr marL="4372585" marR="0" indent="-598628" algn="l" defTabSz="1509582" rtl="0" latinLnBrk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46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6pPr>
            <a:lvl7pPr marL="5127377" marR="0" indent="-598628" algn="l" defTabSz="1509582" rtl="0" latinLnBrk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46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7pPr>
            <a:lvl8pPr marL="5882168" marR="0" indent="-598628" algn="l" defTabSz="1509582" rtl="0" latinLnBrk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46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8pPr>
            <a:lvl9pPr marL="6636960" marR="0" indent="-598627" algn="l" defTabSz="1509582" rtl="0" latinLnBrk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46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9pPr>
          </a:lstStyle>
          <a:p>
            <a:pPr hangingPunct="1"/>
            <a:r>
              <a:rPr lang="ru-RU" sz="6000" b="1" dirty="0">
                <a:solidFill>
                  <a:schemeClr val="tx1"/>
                </a:solidFill>
                <a:latin typeface="Tinkoff Sans" panose="02000506050000020004" pitchFamily="2" charset="0"/>
              </a:rPr>
              <a:t>Решение</a:t>
            </a:r>
            <a:r>
              <a:rPr lang="en-US" sz="6000" b="1" dirty="0">
                <a:solidFill>
                  <a:schemeClr val="tx1"/>
                </a:solidFill>
                <a:latin typeface="Tinkoff Sans" panose="02000506050000020004" pitchFamily="2" charset="0"/>
              </a:rPr>
              <a:t> – v 0.</a:t>
            </a:r>
            <a:r>
              <a:rPr lang="ru-RU" sz="6000" b="1" dirty="0">
                <a:solidFill>
                  <a:schemeClr val="tx1"/>
                </a:solidFill>
                <a:latin typeface="Tinkoff Sans" panose="02000506050000020004" pitchFamily="2" charset="0"/>
              </a:rPr>
              <a:t>5</a:t>
            </a:r>
            <a:endParaRPr lang="en-US" sz="6000" b="1" dirty="0">
              <a:solidFill>
                <a:schemeClr val="tx1"/>
              </a:solidFill>
              <a:latin typeface="Tinkoff Sans" panose="02000506050000020004" pitchFamily="2" charset="0"/>
            </a:endParaRPr>
          </a:p>
        </p:txBody>
      </p:sp>
      <p:sp>
        <p:nvSpPr>
          <p:cNvPr id="3" name="Уровень текста 1…">
            <a:extLst>
              <a:ext uri="{FF2B5EF4-FFF2-40B4-BE49-F238E27FC236}">
                <a16:creationId xmlns:a16="http://schemas.microsoft.com/office/drawing/2014/main" id="{FC8C4B18-70E0-135E-FB51-1588618EDF62}"/>
              </a:ext>
            </a:extLst>
          </p:cNvPr>
          <p:cNvSpPr txBox="1">
            <a:spLocks/>
          </p:cNvSpPr>
          <p:nvPr/>
        </p:nvSpPr>
        <p:spPr>
          <a:xfrm>
            <a:off x="735762" y="2666612"/>
            <a:ext cx="16042093" cy="81994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numCol="1" spcCol="1080000"/>
          <a:lstStyle>
            <a:lvl1pPr marL="0" marR="0" indent="0" algn="l" defTabSz="1509582" rtl="0" latinLnBrk="0">
              <a:lnSpc>
                <a:spcPct val="118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1pPr>
            <a:lvl2pPr marL="720000" marR="0" indent="-445133" algn="l" defTabSz="1509582" rtl="0" latinLnBrk="0">
              <a:lnSpc>
                <a:spcPct val="118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Char char="§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2pPr>
            <a:lvl3pPr marL="1440000" marR="0" indent="-526067" algn="l" defTabSz="1509582" rtl="0" latinLnBrk="0">
              <a:lnSpc>
                <a:spcPct val="118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Char char="§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3pPr>
            <a:lvl4pPr marL="2160000" marR="0" indent="-598627" algn="l" defTabSz="1509582" rtl="0" latinLnBrk="0">
              <a:lnSpc>
                <a:spcPct val="118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Char char="§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4pPr>
            <a:lvl5pPr marL="3617794" marR="0" indent="-598628" algn="l" defTabSz="1509582" rtl="0" latinLnBrk="0">
              <a:lnSpc>
                <a:spcPct val="118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Char char="§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5pPr>
            <a:lvl6pPr marL="4372585" marR="0" indent="-598628" algn="l" defTabSz="1509582" rtl="0" latinLnBrk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46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6pPr>
            <a:lvl7pPr marL="5127377" marR="0" indent="-598628" algn="l" defTabSz="1509582" rtl="0" latinLnBrk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46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7pPr>
            <a:lvl8pPr marL="5882168" marR="0" indent="-598628" algn="l" defTabSz="1509582" rtl="0" latinLnBrk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46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8pPr>
            <a:lvl9pPr marL="6636960" marR="0" indent="-598627" algn="l" defTabSz="1509582" rtl="0" latinLnBrk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46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9pPr>
          </a:lstStyle>
          <a:p>
            <a:pPr marL="0" lvl="1" indent="0" hangingPunct="1">
              <a:lnSpc>
                <a:spcPct val="100000"/>
              </a:lnSpc>
              <a:buNone/>
            </a:pPr>
            <a:r>
              <a:rPr lang="ru-RU" sz="2800" b="1" dirty="0">
                <a:solidFill>
                  <a:schemeClr val="bg1"/>
                </a:solidFill>
              </a:rPr>
              <a:t>Функционал</a:t>
            </a:r>
          </a:p>
          <a:p>
            <a:pPr marL="457200" lvl="1" indent="-457200" hangingPunct="1">
              <a:lnSpc>
                <a:spcPct val="100000"/>
              </a:lnSpc>
            </a:pPr>
            <a:r>
              <a:rPr lang="ru-RU" sz="2800" dirty="0">
                <a:solidFill>
                  <a:srgbClr val="0070C0"/>
                </a:solidFill>
              </a:rPr>
              <a:t>Новое ядро</a:t>
            </a:r>
            <a:r>
              <a:rPr lang="ru-RU" sz="2800" dirty="0">
                <a:solidFill>
                  <a:schemeClr val="bg1"/>
                </a:solidFill>
              </a:rPr>
              <a:t>: проектирование и применение изменений для конкретной группы </a:t>
            </a:r>
            <a:r>
              <a:rPr lang="en-US" sz="2800" dirty="0">
                <a:solidFill>
                  <a:schemeClr val="bg1"/>
                </a:solidFill>
              </a:rPr>
              <a:t>FW</a:t>
            </a:r>
            <a:endParaRPr lang="ru-RU" sz="2800" dirty="0">
              <a:solidFill>
                <a:schemeClr val="bg1"/>
              </a:solidFill>
            </a:endParaRPr>
          </a:p>
          <a:p>
            <a:pPr marL="457200" lvl="1" indent="-457200" hangingPunct="1">
              <a:lnSpc>
                <a:spcPct val="100000"/>
              </a:lnSpc>
            </a:pPr>
            <a:r>
              <a:rPr lang="ru-RU" sz="2800" dirty="0">
                <a:solidFill>
                  <a:srgbClr val="0070C0"/>
                </a:solidFill>
              </a:rPr>
              <a:t>Очередь задач: </a:t>
            </a:r>
            <a:r>
              <a:rPr lang="ru-RU" sz="2800" dirty="0">
                <a:solidFill>
                  <a:schemeClr val="bg1"/>
                </a:solidFill>
              </a:rPr>
              <a:t>оптимальное заполнение правил независимо от успешности предыдущей задачи</a:t>
            </a:r>
          </a:p>
          <a:p>
            <a:pPr marL="457200" lvl="1" indent="-457200" hangingPunct="1">
              <a:lnSpc>
                <a:spcPct val="100000"/>
              </a:lnSpc>
            </a:pPr>
            <a:r>
              <a:rPr lang="en-US" sz="2800" dirty="0">
                <a:solidFill>
                  <a:srgbClr val="0070C0"/>
                </a:solidFill>
              </a:rPr>
              <a:t>Web UI</a:t>
            </a:r>
            <a:r>
              <a:rPr lang="ru-RU" sz="2800" dirty="0">
                <a:solidFill>
                  <a:srgbClr val="0070C0"/>
                </a:solidFill>
              </a:rPr>
              <a:t> и </a:t>
            </a:r>
            <a:r>
              <a:rPr lang="en-US" sz="2800" dirty="0">
                <a:solidFill>
                  <a:srgbClr val="0070C0"/>
                </a:solidFill>
              </a:rPr>
              <a:t>API</a:t>
            </a:r>
            <a:r>
              <a:rPr lang="ru-RU" sz="2800" dirty="0">
                <a:solidFill>
                  <a:schemeClr val="bg1"/>
                </a:solidFill>
              </a:rPr>
              <a:t>: уход от прямого доступа на устройства</a:t>
            </a:r>
            <a:endParaRPr lang="en-US" sz="2800" dirty="0">
              <a:solidFill>
                <a:schemeClr val="bg1"/>
              </a:solidFill>
            </a:endParaRPr>
          </a:p>
          <a:p>
            <a:pPr marL="457200" lvl="1" indent="-457200" hangingPunct="1">
              <a:lnSpc>
                <a:spcPct val="100000"/>
              </a:lnSpc>
            </a:pPr>
            <a:r>
              <a:rPr lang="ru-RU" sz="2800" dirty="0">
                <a:solidFill>
                  <a:srgbClr val="0070C0"/>
                </a:solidFill>
              </a:rPr>
              <a:t>Дополнительные инструменты анализа</a:t>
            </a:r>
            <a:r>
              <a:rPr lang="ru-RU" sz="2800" dirty="0">
                <a:solidFill>
                  <a:schemeClr val="bg1"/>
                </a:solidFill>
              </a:rPr>
              <a:t>: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ru-RU" sz="2800" dirty="0">
                <a:solidFill>
                  <a:schemeClr val="bg1"/>
                </a:solidFill>
              </a:rPr>
              <a:t>снимок конфигурации для поиска существующих правил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BAE3CE6-5943-DB66-5FEC-1154A7F3C2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6848" y="6619992"/>
            <a:ext cx="15125604" cy="4169760"/>
          </a:xfrm>
          <a:prstGeom prst="rect">
            <a:avLst/>
          </a:prstGeom>
        </p:spPr>
      </p:pic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B24C5CF0-3FF1-1721-9C24-EC043B9F7CDB}"/>
              </a:ext>
            </a:extLst>
          </p:cNvPr>
          <p:cNvSpPr/>
          <p:nvPr/>
        </p:nvSpPr>
        <p:spPr>
          <a:xfrm>
            <a:off x="735762" y="1825156"/>
            <a:ext cx="9163888" cy="501232"/>
          </a:xfrm>
          <a:prstGeom prst="roundRect">
            <a:avLst>
              <a:gd name="adj" fmla="val 23778"/>
            </a:avLst>
          </a:prstGeom>
          <a:solidFill>
            <a:schemeClr val="accent2">
              <a:lumMod val="20000"/>
              <a:lumOff val="80000"/>
            </a:scheme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lvl="1" indent="0" hangingPunct="1">
              <a:lnSpc>
                <a:spcPct val="100000"/>
              </a:lnSpc>
              <a:buNone/>
            </a:pPr>
            <a:r>
              <a:rPr lang="ru-RU" sz="2400" dirty="0">
                <a:solidFill>
                  <a:schemeClr val="bg1"/>
                </a:solidFill>
              </a:rPr>
              <a:t>Делаем свой сервис и избавляемся от </a:t>
            </a:r>
            <a:r>
              <a:rPr lang="ru-RU" sz="2400" dirty="0" err="1">
                <a:solidFill>
                  <a:schemeClr val="bg1"/>
                </a:solidFill>
              </a:rPr>
              <a:t>вендорского</a:t>
            </a:r>
            <a:r>
              <a:rPr lang="ru-RU" sz="2400" dirty="0">
                <a:solidFill>
                  <a:schemeClr val="bg1"/>
                </a:solidFill>
              </a:rPr>
              <a:t> решения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8" name="Picture 2" descr="Idea Lamp PNG Image, Lamp New Idea, Idea, New, Lamp Vector ...">
            <a:extLst>
              <a:ext uri="{FF2B5EF4-FFF2-40B4-BE49-F238E27FC236}">
                <a16:creationId xmlns:a16="http://schemas.microsoft.com/office/drawing/2014/main" id="{90CE862C-0C64-4A0E-B24F-4083CF604F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5090" y="0"/>
            <a:ext cx="1594210" cy="1594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9855262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Уровень текста 1…">
            <a:extLst>
              <a:ext uri="{FF2B5EF4-FFF2-40B4-BE49-F238E27FC236}">
                <a16:creationId xmlns:a16="http://schemas.microsoft.com/office/drawing/2014/main" id="{C60191B5-D7C8-8743-882F-00BFECD94ED8}"/>
              </a:ext>
            </a:extLst>
          </p:cNvPr>
          <p:cNvSpPr txBox="1">
            <a:spLocks/>
          </p:cNvSpPr>
          <p:nvPr/>
        </p:nvSpPr>
        <p:spPr>
          <a:xfrm>
            <a:off x="621462" y="2165380"/>
            <a:ext cx="17779275" cy="72367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numCol="1" spcCol="1080000"/>
          <a:lstStyle>
            <a:lvl1pPr marL="0" marR="0" indent="0" algn="l" defTabSz="1509582" rtl="0" latinLnBrk="0">
              <a:lnSpc>
                <a:spcPct val="118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1pPr>
            <a:lvl2pPr marL="720000" marR="0" indent="-445133" algn="l" defTabSz="1509582" rtl="0" latinLnBrk="0">
              <a:lnSpc>
                <a:spcPct val="118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Char char="§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2pPr>
            <a:lvl3pPr marL="1440000" marR="0" indent="-526067" algn="l" defTabSz="1509582" rtl="0" latinLnBrk="0">
              <a:lnSpc>
                <a:spcPct val="118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Char char="§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3pPr>
            <a:lvl4pPr marL="2160000" marR="0" indent="-598627" algn="l" defTabSz="1509582" rtl="0" latinLnBrk="0">
              <a:lnSpc>
                <a:spcPct val="118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Char char="§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4pPr>
            <a:lvl5pPr marL="3617794" marR="0" indent="-598628" algn="l" defTabSz="1509582" rtl="0" latinLnBrk="0">
              <a:lnSpc>
                <a:spcPct val="118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Char char="§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5pPr>
            <a:lvl6pPr marL="4372585" marR="0" indent="-598628" algn="l" defTabSz="1509582" rtl="0" latinLnBrk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46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6pPr>
            <a:lvl7pPr marL="5127377" marR="0" indent="-598628" algn="l" defTabSz="1509582" rtl="0" latinLnBrk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46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7pPr>
            <a:lvl8pPr marL="5882168" marR="0" indent="-598628" algn="l" defTabSz="1509582" rtl="0" latinLnBrk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46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8pPr>
            <a:lvl9pPr marL="6636960" marR="0" indent="-598627" algn="l" defTabSz="1509582" rtl="0" latinLnBrk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46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9pPr>
          </a:lstStyle>
          <a:p>
            <a:pPr marL="584640" lvl="1" indent="-584640" hangingPunct="1">
              <a:lnSpc>
                <a:spcPts val="4000"/>
              </a:lnSpc>
            </a:pPr>
            <a:endParaRPr lang="ru-RU" sz="2800" dirty="0">
              <a:solidFill>
                <a:schemeClr val="bg1"/>
              </a:solidFill>
            </a:endParaRPr>
          </a:p>
          <a:p>
            <a:pPr marL="584640" lvl="1" indent="-584640" hangingPunct="1">
              <a:lnSpc>
                <a:spcPts val="4000"/>
              </a:lnSpc>
            </a:pPr>
            <a:endParaRPr lang="ru-RU" sz="2800" dirty="0">
              <a:solidFill>
                <a:schemeClr val="bg1"/>
              </a:solidFill>
            </a:endParaRPr>
          </a:p>
          <a:p>
            <a:pPr marL="584640" lvl="1" indent="-584640" hangingPunct="1">
              <a:lnSpc>
                <a:spcPts val="4000"/>
              </a:lnSpc>
            </a:pPr>
            <a:endParaRPr lang="ru-RU" sz="2800" dirty="0">
              <a:solidFill>
                <a:schemeClr val="bg1"/>
              </a:solidFill>
            </a:endParaRPr>
          </a:p>
          <a:p>
            <a:pPr marL="584640" lvl="1" indent="-584640" hangingPunct="1">
              <a:lnSpc>
                <a:spcPts val="4000"/>
              </a:lnSpc>
            </a:pPr>
            <a:endParaRPr lang="ru-RU" sz="2800" dirty="0">
              <a:solidFill>
                <a:schemeClr val="bg1"/>
              </a:solidFill>
            </a:endParaRPr>
          </a:p>
          <a:p>
            <a:pPr marL="584640" lvl="1" indent="-584640" hangingPunct="1">
              <a:lnSpc>
                <a:spcPts val="4000"/>
              </a:lnSpc>
            </a:pPr>
            <a:endParaRPr lang="ru-RU" sz="2800" dirty="0">
              <a:solidFill>
                <a:schemeClr val="bg1"/>
              </a:solidFill>
            </a:endParaRPr>
          </a:p>
          <a:p>
            <a:pPr marL="584640" lvl="1" indent="-584640" hangingPunct="1">
              <a:lnSpc>
                <a:spcPts val="4000"/>
              </a:lnSpc>
            </a:pP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4" name="Номер слайда 1">
            <a:extLst>
              <a:ext uri="{FF2B5EF4-FFF2-40B4-BE49-F238E27FC236}">
                <a16:creationId xmlns:a16="http://schemas.microsoft.com/office/drawing/2014/main" id="{D365E4C6-9DCC-FA0D-1981-FD3BAE8FCD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8515038" y="10364788"/>
            <a:ext cx="778844" cy="424964"/>
          </a:xfrm>
        </p:spPr>
        <p:txBody>
          <a:bodyPr/>
          <a:lstStyle/>
          <a:p>
            <a:fld id="{86CB4B4D-7CA3-9044-876B-883B54F8677D}" type="slidenum">
              <a:rPr lang="ru-RU" sz="1600" smtClean="0"/>
              <a:pPr/>
              <a:t>12</a:t>
            </a:fld>
            <a:endParaRPr lang="ru-RU" sz="1600" dirty="0"/>
          </a:p>
        </p:txBody>
      </p:sp>
      <p:sp>
        <p:nvSpPr>
          <p:cNvPr id="7" name="Текст 17">
            <a:extLst>
              <a:ext uri="{FF2B5EF4-FFF2-40B4-BE49-F238E27FC236}">
                <a16:creationId xmlns:a16="http://schemas.microsoft.com/office/drawing/2014/main" id="{1D36BFB1-47E1-C609-A4C5-22DE19EE98D3}"/>
              </a:ext>
            </a:extLst>
          </p:cNvPr>
          <p:cNvSpPr txBox="1">
            <a:spLocks/>
          </p:cNvSpPr>
          <p:nvPr/>
        </p:nvSpPr>
        <p:spPr>
          <a:xfrm>
            <a:off x="735763" y="562408"/>
            <a:ext cx="15737900" cy="923330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marR="0" indent="11443" algn="l" defTabSz="411479" rtl="0" latinLnBrk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1pPr>
            <a:lvl2pPr marL="720000" marR="0" indent="-445133" algn="l" defTabSz="1509582" rtl="0" latinLnBrk="0">
              <a:lnSpc>
                <a:spcPct val="118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Char char="§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2pPr>
            <a:lvl3pPr marL="1440000" marR="0" indent="-526067" algn="l" defTabSz="1509582" rtl="0" latinLnBrk="0">
              <a:lnSpc>
                <a:spcPct val="118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Char char="§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3pPr>
            <a:lvl4pPr marL="2160000" marR="0" indent="-598627" algn="l" defTabSz="1509582" rtl="0" latinLnBrk="0">
              <a:lnSpc>
                <a:spcPct val="118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Char char="§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4pPr>
            <a:lvl5pPr marL="3617794" marR="0" indent="-598628" algn="l" defTabSz="1509582" rtl="0" latinLnBrk="0">
              <a:lnSpc>
                <a:spcPct val="118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Char char="§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5pPr>
            <a:lvl6pPr marL="4372585" marR="0" indent="-598628" algn="l" defTabSz="1509582" rtl="0" latinLnBrk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46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6pPr>
            <a:lvl7pPr marL="5127377" marR="0" indent="-598628" algn="l" defTabSz="1509582" rtl="0" latinLnBrk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46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7pPr>
            <a:lvl8pPr marL="5882168" marR="0" indent="-598628" algn="l" defTabSz="1509582" rtl="0" latinLnBrk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46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8pPr>
            <a:lvl9pPr marL="6636960" marR="0" indent="-598627" algn="l" defTabSz="1509582" rtl="0" latinLnBrk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46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9pPr>
          </a:lstStyle>
          <a:p>
            <a:pPr hangingPunct="1"/>
            <a:r>
              <a:rPr lang="ru-RU" sz="6000" b="1" dirty="0">
                <a:solidFill>
                  <a:schemeClr val="tx1"/>
                </a:solidFill>
                <a:latin typeface="Tinkoff Sans" panose="02000506050000020004" pitchFamily="2" charset="0"/>
              </a:rPr>
              <a:t>Решение</a:t>
            </a:r>
            <a:r>
              <a:rPr lang="en-US" sz="6000" b="1" dirty="0">
                <a:solidFill>
                  <a:schemeClr val="tx1"/>
                </a:solidFill>
                <a:latin typeface="Tinkoff Sans" panose="02000506050000020004" pitchFamily="2" charset="0"/>
              </a:rPr>
              <a:t> – v 0.</a:t>
            </a:r>
            <a:r>
              <a:rPr lang="ru-RU" sz="6000" b="1" dirty="0">
                <a:solidFill>
                  <a:schemeClr val="tx1"/>
                </a:solidFill>
                <a:latin typeface="Tinkoff Sans" panose="02000506050000020004" pitchFamily="2" charset="0"/>
              </a:rPr>
              <a:t>5</a:t>
            </a:r>
            <a:endParaRPr lang="en-US" sz="6000" b="1" dirty="0">
              <a:solidFill>
                <a:schemeClr val="tx1"/>
              </a:solidFill>
              <a:latin typeface="Tinkoff Sans" panose="02000506050000020004" pitchFamily="2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4712842-46FF-2BE6-BD65-1959212FDB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6220" y="3076208"/>
            <a:ext cx="9621618" cy="63258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5112297-6678-B6D4-75CA-E17C6E88C0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313" y="3076208"/>
            <a:ext cx="7772400" cy="65225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Скругленный прямоугольник 2">
            <a:extLst>
              <a:ext uri="{FF2B5EF4-FFF2-40B4-BE49-F238E27FC236}">
                <a16:creationId xmlns:a16="http://schemas.microsoft.com/office/drawing/2014/main" id="{45470986-86C7-BAF7-FC81-FB59278CE8EF}"/>
              </a:ext>
            </a:extLst>
          </p:cNvPr>
          <p:cNvSpPr/>
          <p:nvPr/>
        </p:nvSpPr>
        <p:spPr>
          <a:xfrm>
            <a:off x="735762" y="1825156"/>
            <a:ext cx="9163888" cy="501232"/>
          </a:xfrm>
          <a:prstGeom prst="roundRect">
            <a:avLst>
              <a:gd name="adj" fmla="val 23778"/>
            </a:avLst>
          </a:prstGeom>
          <a:solidFill>
            <a:schemeClr val="accent2">
              <a:lumMod val="20000"/>
              <a:lumOff val="80000"/>
            </a:scheme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lvl="1" indent="0" hangingPunct="1">
              <a:lnSpc>
                <a:spcPct val="100000"/>
              </a:lnSpc>
              <a:buNone/>
            </a:pPr>
            <a:r>
              <a:rPr lang="ru-RU" sz="2400" dirty="0">
                <a:solidFill>
                  <a:schemeClr val="bg1"/>
                </a:solidFill>
              </a:rPr>
              <a:t>Делаем свой сервис и избавляемся от </a:t>
            </a:r>
            <a:r>
              <a:rPr lang="ru-RU" sz="2400" dirty="0" err="1">
                <a:solidFill>
                  <a:schemeClr val="bg1"/>
                </a:solidFill>
              </a:rPr>
              <a:t>вендорского</a:t>
            </a:r>
            <a:r>
              <a:rPr lang="ru-RU" sz="2400" dirty="0">
                <a:solidFill>
                  <a:schemeClr val="bg1"/>
                </a:solidFill>
              </a:rPr>
              <a:t> решения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84146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DF9F53D-12DD-F728-FBAF-6F896C8C6E9F}"/>
              </a:ext>
            </a:extLst>
          </p:cNvPr>
          <p:cNvSpPr txBox="1"/>
          <p:nvPr/>
        </p:nvSpPr>
        <p:spPr>
          <a:xfrm>
            <a:off x="611188" y="556966"/>
            <a:ext cx="5879259" cy="85408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90000"/>
              </a:lnSpc>
              <a:defRPr sz="6000" b="1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r>
              <a:rPr lang="ru-RU" dirty="0"/>
              <a:t>Что получилось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26BBC81-665B-182C-8A88-4B0F8FFA52A2}"/>
              </a:ext>
            </a:extLst>
          </p:cNvPr>
          <p:cNvSpPr txBox="1"/>
          <p:nvPr/>
        </p:nvSpPr>
        <p:spPr>
          <a:xfrm>
            <a:off x="611188" y="4318178"/>
            <a:ext cx="5879258" cy="25237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20000"/>
              </a:lnSpc>
              <a:defRPr sz="240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defRPr>
            </a:lvl1pPr>
            <a:lvl2pPr marL="1199924" indent="-445133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2pPr>
            <a:lvl3pPr marL="2035650" indent="-52606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3pPr>
            <a:lvl4pPr marL="2863001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4pPr>
            <a:lvl5pPr marL="3617794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5pPr>
            <a:lvl6pPr marL="4372585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6pPr>
            <a:lvl7pPr marL="5127377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7pPr>
            <a:lvl8pPr marL="5882168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8pPr>
            <a:lvl9pPr marL="6636960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9pPr>
          </a:lstStyle>
          <a:p>
            <a:pPr>
              <a:lnSpc>
                <a:spcPct val="130000"/>
              </a:lnSpc>
            </a:pPr>
            <a:r>
              <a:rPr lang="ru-RU" sz="3200" dirty="0"/>
              <a:t>Выдачу доступов мы автоматизировали, а что делать с процессами проверки, согласования и другими?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3A97D11-736D-A7AB-2510-7DDEE389FF8C}"/>
              </a:ext>
            </a:extLst>
          </p:cNvPr>
          <p:cNvSpPr txBox="1"/>
          <p:nvPr/>
        </p:nvSpPr>
        <p:spPr>
          <a:xfrm>
            <a:off x="7359459" y="2809908"/>
            <a:ext cx="5024627" cy="35455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ts val="3200"/>
              </a:lnSpc>
              <a:defRPr sz="2400">
                <a:solidFill>
                  <a:schemeClr val="accent2"/>
                </a:solidFill>
                <a:latin typeface="TINKOFFSANS-MEDIUM" panose="02000506050000020004" pitchFamily="2" charset="0"/>
              </a:defRPr>
            </a:lvl1pPr>
            <a:lvl2pPr marL="1199924" indent="-445133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2pPr>
            <a:lvl3pPr marL="2035650" indent="-52606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3pPr>
            <a:lvl4pPr marL="2863001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4pPr>
            <a:lvl5pPr marL="3617794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5pPr>
            <a:lvl6pPr marL="4372585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6pPr>
            <a:lvl7pPr marL="5127377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7pPr>
            <a:lvl8pPr marL="5882168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8pPr>
            <a:lvl9pPr marL="6636960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9pPr>
          </a:lstStyle>
          <a:p>
            <a:pPr marL="342900" indent="-342900">
              <a:lnSpc>
                <a:spcPct val="130000"/>
              </a:lnSpc>
              <a:spcAft>
                <a:spcPts val="1800"/>
              </a:spcAft>
              <a:buFont typeface="Wingdings" pitchFamily="2" charset="2"/>
              <a:buChar char="§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rPr>
              <a:t>Избавились от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rPr>
              <a:t>вендорского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rPr>
              <a:t> коробочного решения</a:t>
            </a:r>
          </a:p>
          <a:p>
            <a:pPr marL="342900" indent="-342900">
              <a:lnSpc>
                <a:spcPct val="130000"/>
              </a:lnSpc>
              <a:spcAft>
                <a:spcPts val="1800"/>
              </a:spcAft>
              <a:buFont typeface="Wingdings" pitchFamily="2" charset="2"/>
              <a:buChar char="§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rPr>
              <a:t>Автоматизировали процесс выдачи доступов / изменения конфигурации</a:t>
            </a:r>
          </a:p>
          <a:p>
            <a:pPr marL="342900" indent="-342900">
              <a:lnSpc>
                <a:spcPct val="130000"/>
              </a:lnSpc>
              <a:spcAft>
                <a:spcPts val="1800"/>
              </a:spcAft>
              <a:buFont typeface="Wingdings" pitchFamily="2" charset="2"/>
              <a:buChar char="§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rPr>
              <a:t>Не нужно ходить на устройства</a:t>
            </a:r>
          </a:p>
          <a:p>
            <a:pPr marL="342900" indent="-342900">
              <a:lnSpc>
                <a:spcPct val="130000"/>
              </a:lnSpc>
              <a:spcAft>
                <a:spcPts val="1800"/>
              </a:spcAft>
              <a:buFont typeface="Wingdings" pitchFamily="2" charset="2"/>
              <a:buChar char="§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rPr>
              <a:t>Повысили стабильность изменений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A31194B-59A2-9EAF-3CB9-CFB875041362}"/>
              </a:ext>
            </a:extLst>
          </p:cNvPr>
          <p:cNvSpPr txBox="1"/>
          <p:nvPr/>
        </p:nvSpPr>
        <p:spPr>
          <a:xfrm>
            <a:off x="7359460" y="1100456"/>
            <a:ext cx="5024628" cy="52937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 anchor="t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ts val="3800"/>
              </a:lnSpc>
              <a:defRPr sz="2800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pPr>
              <a:lnSpc>
                <a:spcPct val="110000"/>
              </a:lnSpc>
            </a:pPr>
            <a:r>
              <a:rPr lang="ru-RU" sz="3200" dirty="0">
                <a:latin typeface="TINKOFFSANS-MEDIUM" panose="02000506050000020004" pitchFamily="2" charset="0"/>
              </a:rPr>
              <a:t>Хорошо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62EF9B-0DD8-77CE-DFC2-661AC48022AC}"/>
              </a:ext>
            </a:extLst>
          </p:cNvPr>
          <p:cNvSpPr txBox="1"/>
          <p:nvPr/>
        </p:nvSpPr>
        <p:spPr>
          <a:xfrm>
            <a:off x="13668820" y="1100456"/>
            <a:ext cx="5052568" cy="52937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 anchor="t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ts val="3800"/>
              </a:lnSpc>
              <a:defRPr sz="2800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pPr>
              <a:lnSpc>
                <a:spcPct val="110000"/>
              </a:lnSpc>
            </a:pPr>
            <a:r>
              <a:rPr lang="ru-RU" sz="3200" dirty="0">
                <a:latin typeface="TINKOFFSANS-MEDIUM" panose="02000506050000020004" pitchFamily="2" charset="0"/>
              </a:rPr>
              <a:t>Плохо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ED9B9-94C3-A1D1-E7FD-9A1B9EC319F2}"/>
              </a:ext>
            </a:extLst>
          </p:cNvPr>
          <p:cNvSpPr txBox="1"/>
          <p:nvPr/>
        </p:nvSpPr>
        <p:spPr>
          <a:xfrm>
            <a:off x="13668820" y="2809908"/>
            <a:ext cx="5052568" cy="28346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ts val="3200"/>
              </a:lnSpc>
              <a:defRPr sz="2400">
                <a:solidFill>
                  <a:schemeClr val="accent2"/>
                </a:solidFill>
                <a:latin typeface="TINKOFFSANS-MEDIUM" panose="02000506050000020004" pitchFamily="2" charset="0"/>
              </a:defRPr>
            </a:lvl1pPr>
            <a:lvl2pPr marL="1199924" indent="-445133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2pPr>
            <a:lvl3pPr marL="2035650" indent="-52606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3pPr>
            <a:lvl4pPr marL="2863001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4pPr>
            <a:lvl5pPr marL="3617794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5pPr>
            <a:lvl6pPr marL="4372585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6pPr>
            <a:lvl7pPr marL="5127377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7pPr>
            <a:lvl8pPr marL="5882168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8pPr>
            <a:lvl9pPr marL="6636960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9pPr>
          </a:lstStyle>
          <a:p>
            <a:pPr marL="342900" indent="-342900">
              <a:lnSpc>
                <a:spcPct val="130000"/>
              </a:lnSpc>
              <a:spcAft>
                <a:spcPts val="1800"/>
              </a:spcAft>
              <a:buFont typeface="Wingdings" pitchFamily="2" charset="2"/>
              <a:buChar char="§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rPr>
              <a:t>А что с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rPr>
              <a:t>безопасниками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rPr>
              <a:t> и их проверками?</a:t>
            </a:r>
            <a:endParaRPr lang="en-US" dirty="0">
              <a:solidFill>
                <a:schemeClr val="tx2">
                  <a:lumMod val="75000"/>
                </a:schemeClr>
              </a:solidFill>
              <a:latin typeface="Tinkoff Sans" panose="02000506050000020004" pitchFamily="2" charset="0"/>
            </a:endParaRPr>
          </a:p>
          <a:p>
            <a:pPr marL="342900" indent="-342900">
              <a:lnSpc>
                <a:spcPct val="130000"/>
              </a:lnSpc>
              <a:spcAft>
                <a:spcPts val="1800"/>
              </a:spcAft>
              <a:buFont typeface="Wingdings" pitchFamily="2" charset="2"/>
              <a:buChar char="§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rPr>
              <a:t>Нюансы: очередь не всегда успевает примениться за ночь</a:t>
            </a:r>
          </a:p>
          <a:p>
            <a:pPr marL="342900" indent="-342900">
              <a:lnSpc>
                <a:spcPct val="130000"/>
              </a:lnSpc>
              <a:spcAft>
                <a:spcPts val="1800"/>
              </a:spcAft>
              <a:buFont typeface="Wingdings" pitchFamily="2" charset="2"/>
              <a:buChar char="§"/>
            </a:pPr>
            <a:endParaRPr lang="ru-RU" dirty="0">
              <a:solidFill>
                <a:schemeClr val="tx2">
                  <a:lumMod val="75000"/>
                </a:schemeClr>
              </a:solidFill>
              <a:latin typeface="Tinkoff Sans" panose="02000506050000020004" pitchFamily="2" charset="0"/>
            </a:endParaRPr>
          </a:p>
        </p:txBody>
      </p:sp>
      <p:sp>
        <p:nvSpPr>
          <p:cNvPr id="4" name="Номер слайда">
            <a:extLst>
              <a:ext uri="{FF2B5EF4-FFF2-40B4-BE49-F238E27FC236}">
                <a16:creationId xmlns:a16="http://schemas.microsoft.com/office/drawing/2014/main" id="{78138C16-EE9F-427A-68C3-F835EB212B38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7723577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2F251D3-19F3-F160-6D06-334796F6236F}"/>
              </a:ext>
            </a:extLst>
          </p:cNvPr>
          <p:cNvSpPr txBox="1"/>
          <p:nvPr/>
        </p:nvSpPr>
        <p:spPr>
          <a:xfrm>
            <a:off x="611188" y="556966"/>
            <a:ext cx="5045333" cy="16850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90000"/>
              </a:lnSpc>
              <a:defRPr sz="6000" b="1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r>
              <a:rPr lang="ru-RU" dirty="0"/>
              <a:t>Анализ политик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24A615-0160-A43A-26F7-A8A11CBF1997}"/>
              </a:ext>
            </a:extLst>
          </p:cNvPr>
          <p:cNvSpPr txBox="1"/>
          <p:nvPr/>
        </p:nvSpPr>
        <p:spPr>
          <a:xfrm>
            <a:off x="611186" y="2668321"/>
            <a:ext cx="5765861" cy="189282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20000"/>
              </a:lnSpc>
              <a:defRPr sz="240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defRPr>
            </a:lvl1pPr>
            <a:lvl2pPr marL="1199924" indent="-445133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2pPr>
            <a:lvl3pPr marL="2035650" indent="-52606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3pPr>
            <a:lvl4pPr marL="2863001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4pPr>
            <a:lvl5pPr marL="3617794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5pPr>
            <a:lvl6pPr marL="4372585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6pPr>
            <a:lvl7pPr marL="5127377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7pPr>
            <a:lvl8pPr marL="5882168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8pPr>
            <a:lvl9pPr marL="6636960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9pPr>
          </a:lstStyle>
          <a:p>
            <a:pPr>
              <a:lnSpc>
                <a:spcPct val="130000"/>
              </a:lnSpc>
            </a:pPr>
            <a:r>
              <a:rPr lang="ru-RU" dirty="0"/>
              <a:t>Количество устройств растет, инженерам ИБ и ИТ </a:t>
            </a:r>
            <a:r>
              <a:rPr lang="ru-RU" dirty="0">
                <a:solidFill>
                  <a:srgbClr val="0070C0"/>
                </a:solidFill>
              </a:rPr>
              <a:t>нужен инструмент для удобного просмотра политик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ru-RU" dirty="0">
                <a:solidFill>
                  <a:schemeClr val="bg2"/>
                </a:solidFill>
              </a:rPr>
              <a:t>и </a:t>
            </a:r>
            <a:r>
              <a:rPr lang="ru-RU" dirty="0">
                <a:solidFill>
                  <a:srgbClr val="0070C0"/>
                </a:solidFill>
              </a:rPr>
              <a:t>предварительной генерации команд</a:t>
            </a:r>
            <a:r>
              <a:rPr lang="ru-RU" dirty="0"/>
              <a:t>, не заходя на устройства</a:t>
            </a:r>
          </a:p>
        </p:txBody>
      </p:sp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3E1BE541-92DC-F8AB-9836-4A33AD617E76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14</a:t>
            </a:fld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9F4A5E0-6813-B15A-3610-3D0FCB88CC07}"/>
              </a:ext>
            </a:extLst>
          </p:cNvPr>
          <p:cNvSpPr txBox="1"/>
          <p:nvPr/>
        </p:nvSpPr>
        <p:spPr>
          <a:xfrm>
            <a:off x="611184" y="5346921"/>
            <a:ext cx="5765861" cy="189282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30000"/>
              </a:lnSpc>
              <a:defRPr sz="240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defRPr>
            </a:lvl1pPr>
            <a:lvl2pPr marL="1199924" indent="-445133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2pPr>
            <a:lvl3pPr marL="2035650" indent="-52606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3pPr>
            <a:lvl4pPr marL="2863001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4pPr>
            <a:lvl5pPr marL="3617794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5pPr>
            <a:lvl6pPr marL="4372585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6pPr>
            <a:lvl7pPr marL="5127377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7pPr>
            <a:lvl8pPr marL="5882168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8pPr>
            <a:lvl9pPr marL="6636960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9pPr>
          </a:lstStyle>
          <a:p>
            <a:r>
              <a:rPr lang="ru-RU" dirty="0"/>
              <a:t>За счет выделения модели и хранения их в кэше получилось добавить инструменты по анализу не влияющие на работу основного сервиса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0A55929-6221-A704-1556-58E38E6B73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2355" y="3224671"/>
            <a:ext cx="12079431" cy="4780641"/>
          </a:xfrm>
          <a:prstGeom prst="rect">
            <a:avLst/>
          </a:prstGeom>
        </p:spPr>
      </p:pic>
      <p:pic>
        <p:nvPicPr>
          <p:cNvPr id="4" name="Picture 2" descr="Idea Lamp PNG Image, Lamp New Idea, Idea, New, Lamp Vector ...">
            <a:extLst>
              <a:ext uri="{FF2B5EF4-FFF2-40B4-BE49-F238E27FC236}">
                <a16:creationId xmlns:a16="http://schemas.microsoft.com/office/drawing/2014/main" id="{8BEBCAEE-8BBA-5384-9B44-89CBC2933D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5090" y="0"/>
            <a:ext cx="1594210" cy="1594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0654957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2F251D3-19F3-F160-6D06-334796F6236F}"/>
              </a:ext>
            </a:extLst>
          </p:cNvPr>
          <p:cNvSpPr txBox="1"/>
          <p:nvPr/>
        </p:nvSpPr>
        <p:spPr>
          <a:xfrm>
            <a:off x="611188" y="556966"/>
            <a:ext cx="5045333" cy="16850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90000"/>
              </a:lnSpc>
              <a:defRPr sz="6000" b="1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r>
              <a:rPr lang="ru-RU" dirty="0"/>
              <a:t>Анализ политик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24A615-0160-A43A-26F7-A8A11CBF1997}"/>
              </a:ext>
            </a:extLst>
          </p:cNvPr>
          <p:cNvSpPr txBox="1"/>
          <p:nvPr/>
        </p:nvSpPr>
        <p:spPr>
          <a:xfrm>
            <a:off x="611186" y="2668321"/>
            <a:ext cx="5765861" cy="57338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20000"/>
              </a:lnSpc>
              <a:defRPr sz="240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defRPr>
            </a:lvl1pPr>
            <a:lvl2pPr marL="1199924" indent="-445133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2pPr>
            <a:lvl3pPr marL="2035650" indent="-52606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3pPr>
            <a:lvl4pPr marL="2863001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4pPr>
            <a:lvl5pPr marL="3617794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5pPr>
            <a:lvl6pPr marL="4372585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6pPr>
            <a:lvl7pPr marL="5127377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7pPr>
            <a:lvl8pPr marL="5882168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8pPr>
            <a:lvl9pPr marL="6636960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9pPr>
          </a:lstStyle>
          <a:p>
            <a:pPr>
              <a:lnSpc>
                <a:spcPct val="130000"/>
              </a:lnSpc>
            </a:pPr>
            <a:r>
              <a:rPr lang="ru-RU" dirty="0"/>
              <a:t>Пишем сервис </a:t>
            </a:r>
            <a:r>
              <a:rPr lang="en-US" dirty="0"/>
              <a:t>UI </a:t>
            </a:r>
            <a:r>
              <a:rPr lang="ru-RU" dirty="0"/>
              <a:t>для отображения политик</a:t>
            </a:r>
          </a:p>
          <a:p>
            <a:pPr>
              <a:lnSpc>
                <a:spcPct val="130000"/>
              </a:lnSpc>
            </a:pPr>
            <a:endParaRPr lang="ru-RU" dirty="0"/>
          </a:p>
          <a:p>
            <a:pPr>
              <a:lnSpc>
                <a:spcPct val="130000"/>
              </a:lnSpc>
            </a:pPr>
            <a:r>
              <a:rPr lang="ru-RU" dirty="0"/>
              <a:t>В одном </a:t>
            </a:r>
            <a:r>
              <a:rPr lang="en-US" dirty="0"/>
              <a:t>UI </a:t>
            </a:r>
            <a:r>
              <a:rPr lang="ru-RU" dirty="0"/>
              <a:t>видно политики сразу </a:t>
            </a:r>
            <a:r>
              <a:rPr lang="ru-RU" dirty="0">
                <a:solidFill>
                  <a:srgbClr val="0070C0"/>
                </a:solidFill>
              </a:rPr>
              <a:t>со всех устройств </a:t>
            </a:r>
          </a:p>
          <a:p>
            <a:pPr>
              <a:lnSpc>
                <a:spcPct val="130000"/>
              </a:lnSpc>
            </a:pPr>
            <a:endParaRPr lang="en-US" dirty="0"/>
          </a:p>
          <a:p>
            <a:pPr>
              <a:lnSpc>
                <a:spcPct val="130000"/>
              </a:lnSpc>
            </a:pPr>
            <a:r>
              <a:rPr lang="ru-RU" dirty="0"/>
              <a:t>Можно </a:t>
            </a:r>
            <a:r>
              <a:rPr lang="ru-RU" dirty="0">
                <a:solidFill>
                  <a:srgbClr val="0070C0"/>
                </a:solidFill>
              </a:rPr>
              <a:t>не заходить на устройства </a:t>
            </a:r>
            <a:r>
              <a:rPr lang="ru-RU" dirty="0"/>
              <a:t>и в консоли управления</a:t>
            </a:r>
            <a:endParaRPr lang="en-US" dirty="0"/>
          </a:p>
          <a:p>
            <a:pPr>
              <a:lnSpc>
                <a:spcPct val="130000"/>
              </a:lnSpc>
            </a:pPr>
            <a:endParaRPr lang="en-US" dirty="0"/>
          </a:p>
          <a:p>
            <a:pPr>
              <a:lnSpc>
                <a:spcPct val="130000"/>
              </a:lnSpc>
            </a:pPr>
            <a:r>
              <a:rPr lang="ru-RU" dirty="0"/>
              <a:t>Можно выгрузить в файл / через </a:t>
            </a:r>
            <a:r>
              <a:rPr lang="en-US" dirty="0"/>
              <a:t>API</a:t>
            </a:r>
            <a:endParaRPr lang="ru-RU" dirty="0"/>
          </a:p>
          <a:p>
            <a:pPr>
              <a:lnSpc>
                <a:spcPct val="130000"/>
              </a:lnSpc>
            </a:pPr>
            <a:endParaRPr lang="ru-RU" dirty="0"/>
          </a:p>
          <a:p>
            <a:pPr>
              <a:lnSpc>
                <a:spcPct val="130000"/>
              </a:lnSpc>
            </a:pPr>
            <a:r>
              <a:rPr lang="ru-RU" dirty="0">
                <a:solidFill>
                  <a:srgbClr val="0070C0"/>
                </a:solidFill>
              </a:rPr>
              <a:t>Инструмент</a:t>
            </a:r>
            <a:r>
              <a:rPr lang="ru-RU" dirty="0"/>
              <a:t> </a:t>
            </a:r>
            <a:r>
              <a:rPr lang="ru-RU" dirty="0">
                <a:solidFill>
                  <a:srgbClr val="0070C0"/>
                </a:solidFill>
              </a:rPr>
              <a:t>позволяет</a:t>
            </a:r>
            <a:r>
              <a:rPr lang="ru-RU" dirty="0"/>
              <a:t> сильно </a:t>
            </a:r>
            <a:r>
              <a:rPr lang="ru-RU" dirty="0">
                <a:solidFill>
                  <a:srgbClr val="0070C0"/>
                </a:solidFill>
              </a:rPr>
              <a:t>снизить нагрузку</a:t>
            </a:r>
            <a:r>
              <a:rPr lang="ru-RU" dirty="0"/>
              <a:t> на поддержку в ИТ/ИБ </a:t>
            </a:r>
          </a:p>
        </p:txBody>
      </p:sp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3E1BE541-92DC-F8AB-9836-4A33AD617E76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15</a:t>
            </a:fld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5E8DE74-BEF6-C892-6F30-CC095AFCA4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4028" y="1372970"/>
            <a:ext cx="11930950" cy="841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748275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21200D6-F432-FD39-C298-BDC4C87757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1304" y="1028601"/>
            <a:ext cx="11561926" cy="886683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2F251D3-19F3-F160-6D06-334796F6236F}"/>
              </a:ext>
            </a:extLst>
          </p:cNvPr>
          <p:cNvSpPr txBox="1"/>
          <p:nvPr/>
        </p:nvSpPr>
        <p:spPr>
          <a:xfrm>
            <a:off x="611188" y="556966"/>
            <a:ext cx="5326474" cy="16850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90000"/>
              </a:lnSpc>
              <a:defRPr sz="6000" b="1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r>
              <a:rPr lang="ru-RU" dirty="0"/>
              <a:t>Парк начинает расти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24A615-0160-A43A-26F7-A8A11CBF1997}"/>
              </a:ext>
            </a:extLst>
          </p:cNvPr>
          <p:cNvSpPr txBox="1"/>
          <p:nvPr/>
        </p:nvSpPr>
        <p:spPr>
          <a:xfrm>
            <a:off x="611186" y="2668321"/>
            <a:ext cx="5765861" cy="57338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20000"/>
              </a:lnSpc>
              <a:defRPr sz="240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defRPr>
            </a:lvl1pPr>
            <a:lvl2pPr marL="1199924" indent="-445133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2pPr>
            <a:lvl3pPr marL="2035650" indent="-52606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3pPr>
            <a:lvl4pPr marL="2863001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4pPr>
            <a:lvl5pPr marL="3617794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5pPr>
            <a:lvl6pPr marL="4372585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6pPr>
            <a:lvl7pPr marL="5127377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7pPr>
            <a:lvl8pPr marL="5882168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8pPr>
            <a:lvl9pPr marL="6636960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9pPr>
          </a:lstStyle>
          <a:p>
            <a:pPr>
              <a:lnSpc>
                <a:spcPct val="130000"/>
              </a:lnSpc>
            </a:pPr>
            <a:r>
              <a:rPr lang="ru-RU" dirty="0"/>
              <a:t>Снова увеличивается количество устройств, но теперь еще </a:t>
            </a:r>
            <a:r>
              <a:rPr lang="ru-RU" dirty="0">
                <a:solidFill>
                  <a:srgbClr val="0070C0"/>
                </a:solidFill>
              </a:rPr>
              <a:t>появляются</a:t>
            </a:r>
            <a:r>
              <a:rPr lang="ru-RU" dirty="0"/>
              <a:t> </a:t>
            </a:r>
            <a:r>
              <a:rPr lang="ru-RU" dirty="0">
                <a:solidFill>
                  <a:srgbClr val="0070C0"/>
                </a:solidFill>
              </a:rPr>
              <a:t>новые вендоры с различными интерфейсами</a:t>
            </a:r>
          </a:p>
          <a:p>
            <a:pPr>
              <a:lnSpc>
                <a:spcPct val="130000"/>
              </a:lnSpc>
            </a:pPr>
            <a:endParaRPr lang="ru-RU" dirty="0">
              <a:solidFill>
                <a:srgbClr val="0070C0"/>
              </a:solidFill>
            </a:endParaRPr>
          </a:p>
          <a:p>
            <a:pPr>
              <a:lnSpc>
                <a:spcPct val="130000"/>
              </a:lnSpc>
            </a:pPr>
            <a:r>
              <a:rPr lang="ru-RU" dirty="0"/>
              <a:t>В рамках активности по </a:t>
            </a:r>
            <a:r>
              <a:rPr lang="ru-RU" dirty="0">
                <a:solidFill>
                  <a:srgbClr val="0070C0"/>
                </a:solidFill>
              </a:rPr>
              <a:t>импортозамещению</a:t>
            </a:r>
            <a:r>
              <a:rPr lang="ru-RU" dirty="0"/>
              <a:t> мы тестируем их </a:t>
            </a:r>
            <a:r>
              <a:rPr lang="en-US" dirty="0"/>
              <a:t>API </a:t>
            </a:r>
            <a:r>
              <a:rPr lang="ru-RU" dirty="0"/>
              <a:t>и возможность затащить в наше решение</a:t>
            </a:r>
          </a:p>
          <a:p>
            <a:pPr>
              <a:lnSpc>
                <a:spcPct val="130000"/>
              </a:lnSpc>
            </a:pPr>
            <a:endParaRPr lang="ru-RU" dirty="0"/>
          </a:p>
          <a:p>
            <a:pPr>
              <a:lnSpc>
                <a:spcPct val="130000"/>
              </a:lnSpc>
            </a:pPr>
            <a:r>
              <a:rPr lang="ru-RU" dirty="0"/>
              <a:t>Становится понятно, что </a:t>
            </a:r>
            <a:r>
              <a:rPr lang="ru-RU" dirty="0">
                <a:solidFill>
                  <a:srgbClr val="0070C0"/>
                </a:solidFill>
              </a:rPr>
              <a:t>решение</a:t>
            </a:r>
            <a:r>
              <a:rPr lang="ru-RU" dirty="0"/>
              <a:t> и модель данных должны быть независимыми от целевой системы, </a:t>
            </a:r>
            <a:r>
              <a:rPr lang="ru-RU" dirty="0">
                <a:solidFill>
                  <a:srgbClr val="0070C0"/>
                </a:solidFill>
              </a:rPr>
              <a:t>должно быть расширяемым</a:t>
            </a:r>
          </a:p>
        </p:txBody>
      </p:sp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3E1BE541-92DC-F8AB-9836-4A33AD617E76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16</a:t>
            </a:fld>
            <a:endParaRPr lang="ru-RU" dirty="0"/>
          </a:p>
        </p:txBody>
      </p:sp>
      <p:pic>
        <p:nvPicPr>
          <p:cNvPr id="9" name="Рисунок 3" descr="fpq8sqva64g04o8oksgw40wwkscc00.png">
            <a:extLst>
              <a:ext uri="{FF2B5EF4-FFF2-40B4-BE49-F238E27FC236}">
                <a16:creationId xmlns:a16="http://schemas.microsoft.com/office/drawing/2014/main" id="{E3AA266D-1507-F6F0-0E96-823872C26E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41333" y="0"/>
            <a:ext cx="2357967" cy="1816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310090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2F251D3-19F3-F160-6D06-334796F6236F}"/>
              </a:ext>
            </a:extLst>
          </p:cNvPr>
          <p:cNvSpPr txBox="1"/>
          <p:nvPr/>
        </p:nvSpPr>
        <p:spPr>
          <a:xfrm>
            <a:off x="611188" y="556966"/>
            <a:ext cx="5373976" cy="25160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90000"/>
              </a:lnSpc>
              <a:defRPr sz="6000" b="1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r>
              <a:rPr lang="ru-RU" dirty="0"/>
              <a:t>Зоны безопасности и доступности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24A615-0160-A43A-26F7-A8A11CBF1997}"/>
              </a:ext>
            </a:extLst>
          </p:cNvPr>
          <p:cNvSpPr txBox="1"/>
          <p:nvPr/>
        </p:nvSpPr>
        <p:spPr>
          <a:xfrm>
            <a:off x="611188" y="3339278"/>
            <a:ext cx="5497004" cy="429348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20000"/>
              </a:lnSpc>
              <a:defRPr sz="240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defRPr>
            </a:lvl1pPr>
            <a:lvl2pPr marL="1199924" indent="-445133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2pPr>
            <a:lvl3pPr marL="2035650" indent="-52606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3pPr>
            <a:lvl4pPr marL="2863001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4pPr>
            <a:lvl5pPr marL="3617794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5pPr>
            <a:lvl6pPr marL="4372585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6pPr>
            <a:lvl7pPr marL="5127377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7pPr>
            <a:lvl8pPr marL="5882168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8pPr>
            <a:lvl9pPr marL="6636960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9pPr>
          </a:lstStyle>
          <a:p>
            <a:pPr>
              <a:lnSpc>
                <a:spcPct val="130000"/>
              </a:lnSpc>
            </a:pPr>
            <a:r>
              <a:rPr lang="ru-RU" dirty="0"/>
              <a:t>Идет активное </a:t>
            </a:r>
            <a:r>
              <a:rPr lang="ru-RU" dirty="0">
                <a:solidFill>
                  <a:srgbClr val="0070C0"/>
                </a:solidFill>
              </a:rPr>
              <a:t>масштабирование</a:t>
            </a:r>
            <a:r>
              <a:rPr lang="ru-RU" dirty="0"/>
              <a:t>, появляются новые зоны доступности (</a:t>
            </a:r>
            <a:r>
              <a:rPr lang="ru-RU" dirty="0" err="1"/>
              <a:t>ЦОДы</a:t>
            </a:r>
            <a:r>
              <a:rPr lang="ru-RU" dirty="0"/>
              <a:t>, </a:t>
            </a:r>
            <a:r>
              <a:rPr lang="ru-RU" dirty="0" err="1"/>
              <a:t>ЗАЛы</a:t>
            </a:r>
            <a:r>
              <a:rPr lang="ru-RU" dirty="0"/>
              <a:t>) и зоны безопасности</a:t>
            </a:r>
          </a:p>
          <a:p>
            <a:pPr>
              <a:lnSpc>
                <a:spcPct val="130000"/>
              </a:lnSpc>
            </a:pPr>
            <a:endParaRPr lang="ru-RU" dirty="0"/>
          </a:p>
          <a:p>
            <a:pPr>
              <a:lnSpc>
                <a:spcPct val="130000"/>
              </a:lnSpc>
            </a:pPr>
            <a:r>
              <a:rPr lang="ru-RU" dirty="0"/>
              <a:t>Протокол маршрутизации - </a:t>
            </a:r>
            <a:r>
              <a:rPr lang="en-US" dirty="0"/>
              <a:t>BGP</a:t>
            </a:r>
          </a:p>
          <a:p>
            <a:pPr>
              <a:lnSpc>
                <a:spcPct val="130000"/>
              </a:lnSpc>
            </a:pPr>
            <a:endParaRPr lang="en-US" dirty="0"/>
          </a:p>
          <a:p>
            <a:pPr>
              <a:lnSpc>
                <a:spcPct val="130000"/>
              </a:lnSpc>
            </a:pPr>
            <a:r>
              <a:rPr lang="ru-RU" dirty="0"/>
              <a:t>Нужно </a:t>
            </a:r>
            <a:r>
              <a:rPr lang="ru-RU" dirty="0">
                <a:solidFill>
                  <a:srgbClr val="0070C0"/>
                </a:solidFill>
              </a:rPr>
              <a:t>уметь</a:t>
            </a:r>
            <a:r>
              <a:rPr lang="ru-RU" dirty="0"/>
              <a:t> </a:t>
            </a:r>
            <a:r>
              <a:rPr lang="ru-RU" dirty="0">
                <a:solidFill>
                  <a:srgbClr val="0070C0"/>
                </a:solidFill>
              </a:rPr>
              <a:t>открывать</a:t>
            </a:r>
            <a:r>
              <a:rPr lang="ru-RU" dirty="0"/>
              <a:t> доступ на </a:t>
            </a:r>
            <a:r>
              <a:rPr lang="en-US" dirty="0"/>
              <a:t>FW </a:t>
            </a:r>
            <a:r>
              <a:rPr lang="en-US" dirty="0" err="1">
                <a:solidFill>
                  <a:srgbClr val="0070C0"/>
                </a:solidFill>
              </a:rPr>
              <a:t>в</a:t>
            </a:r>
            <a:r>
              <a:rPr lang="ru-RU" dirty="0"/>
              <a:t> </a:t>
            </a:r>
            <a:r>
              <a:rPr lang="ru-RU" dirty="0">
                <a:solidFill>
                  <a:srgbClr val="0070C0"/>
                </a:solidFill>
              </a:rPr>
              <a:t>нужных зонах доступности </a:t>
            </a:r>
            <a:r>
              <a:rPr lang="ru-RU" dirty="0"/>
              <a:t>и </a:t>
            </a:r>
            <a:r>
              <a:rPr lang="ru-RU" dirty="0">
                <a:solidFill>
                  <a:srgbClr val="0070C0"/>
                </a:solidFill>
              </a:rPr>
              <a:t>указывать</a:t>
            </a:r>
            <a:r>
              <a:rPr lang="ru-RU" dirty="0"/>
              <a:t> в политиках </a:t>
            </a:r>
            <a:r>
              <a:rPr lang="ru-RU" dirty="0">
                <a:solidFill>
                  <a:srgbClr val="0070C0"/>
                </a:solidFill>
              </a:rPr>
              <a:t>правильные зоны безопасности</a:t>
            </a:r>
          </a:p>
        </p:txBody>
      </p:sp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3E1BE541-92DC-F8AB-9836-4A33AD617E76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17</a:t>
            </a:fld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141ACAF-9A31-4841-C69C-26406ED45D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8747" y="1552662"/>
            <a:ext cx="12181865" cy="7866713"/>
          </a:xfrm>
          <a:prstGeom prst="rect">
            <a:avLst/>
          </a:prstGeom>
        </p:spPr>
      </p:pic>
      <p:pic>
        <p:nvPicPr>
          <p:cNvPr id="3" name="Рисунок 3" descr="fpq8sqva64g04o8oksgw40wwkscc00.png">
            <a:extLst>
              <a:ext uri="{FF2B5EF4-FFF2-40B4-BE49-F238E27FC236}">
                <a16:creationId xmlns:a16="http://schemas.microsoft.com/office/drawing/2014/main" id="{8BADED82-5538-E283-0C28-59DBEDCC11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41333" y="0"/>
            <a:ext cx="2357967" cy="1816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029432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2F251D3-19F3-F160-6D06-334796F6236F}"/>
              </a:ext>
            </a:extLst>
          </p:cNvPr>
          <p:cNvSpPr txBox="1"/>
          <p:nvPr/>
        </p:nvSpPr>
        <p:spPr>
          <a:xfrm>
            <a:off x="611187" y="556966"/>
            <a:ext cx="6025140" cy="16850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90000"/>
              </a:lnSpc>
              <a:defRPr sz="6000" b="1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r>
              <a:rPr lang="ru-RU" dirty="0"/>
              <a:t>Учёт маршрутизации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24A615-0160-A43A-26F7-A8A11CBF1997}"/>
              </a:ext>
            </a:extLst>
          </p:cNvPr>
          <p:cNvSpPr txBox="1"/>
          <p:nvPr/>
        </p:nvSpPr>
        <p:spPr>
          <a:xfrm>
            <a:off x="611187" y="2879714"/>
            <a:ext cx="5765861" cy="52537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20000"/>
              </a:lnSpc>
              <a:defRPr sz="240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defRPr>
            </a:lvl1pPr>
            <a:lvl2pPr marL="1199924" indent="-445133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2pPr>
            <a:lvl3pPr marL="2035650" indent="-52606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3pPr>
            <a:lvl4pPr marL="2863001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4pPr>
            <a:lvl5pPr marL="3617794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5pPr>
            <a:lvl6pPr marL="4372585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6pPr>
            <a:lvl7pPr marL="5127377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7pPr>
            <a:lvl8pPr marL="5882168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8pPr>
            <a:lvl9pPr marL="6636960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9pPr>
          </a:lstStyle>
          <a:p>
            <a:pPr>
              <a:lnSpc>
                <a:spcPct val="130000"/>
              </a:lnSpc>
            </a:pPr>
            <a:r>
              <a:rPr lang="ru-RU" dirty="0">
                <a:solidFill>
                  <a:schemeClr val="bg2"/>
                </a:solidFill>
              </a:rPr>
              <a:t>Сохраняем таблицы маршрутизации</a:t>
            </a:r>
          </a:p>
          <a:p>
            <a:pPr>
              <a:lnSpc>
                <a:spcPct val="130000"/>
              </a:lnSpc>
            </a:pPr>
            <a:endParaRPr lang="ru-RU" dirty="0">
              <a:solidFill>
                <a:schemeClr val="bg2"/>
              </a:solidFill>
            </a:endParaRPr>
          </a:p>
          <a:p>
            <a:pPr>
              <a:lnSpc>
                <a:spcPct val="130000"/>
              </a:lnSpc>
            </a:pPr>
            <a:r>
              <a:rPr lang="ru-RU" dirty="0">
                <a:solidFill>
                  <a:schemeClr val="bg2"/>
                </a:solidFill>
              </a:rPr>
              <a:t>Описываем правила, которые не покрываются маршрутизацией</a:t>
            </a:r>
          </a:p>
          <a:p>
            <a:pPr>
              <a:lnSpc>
                <a:spcPct val="130000"/>
              </a:lnSpc>
            </a:pPr>
            <a:endParaRPr lang="ru-RU" dirty="0">
              <a:solidFill>
                <a:schemeClr val="bg2"/>
              </a:solidFill>
            </a:endParaRPr>
          </a:p>
          <a:p>
            <a:pPr>
              <a:lnSpc>
                <a:spcPct val="130000"/>
              </a:lnSpc>
            </a:pPr>
            <a:r>
              <a:rPr lang="ru-RU" dirty="0">
                <a:solidFill>
                  <a:schemeClr val="bg2"/>
                </a:solidFill>
              </a:rPr>
              <a:t>Получаем </a:t>
            </a:r>
            <a:r>
              <a:rPr lang="ru-RU" dirty="0">
                <a:solidFill>
                  <a:srgbClr val="0070C0"/>
                </a:solidFill>
              </a:rPr>
              <a:t>сервис</a:t>
            </a:r>
            <a:r>
              <a:rPr lang="ru-RU" dirty="0">
                <a:solidFill>
                  <a:schemeClr val="bg2"/>
                </a:solidFill>
              </a:rPr>
              <a:t> который однозначно </a:t>
            </a:r>
            <a:r>
              <a:rPr lang="ru-RU" dirty="0">
                <a:solidFill>
                  <a:srgbClr val="0070C0"/>
                </a:solidFill>
              </a:rPr>
              <a:t>может</a:t>
            </a:r>
            <a:r>
              <a:rPr lang="ru-RU" dirty="0">
                <a:solidFill>
                  <a:schemeClr val="bg2"/>
                </a:solidFill>
              </a:rPr>
              <a:t>: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2"/>
                </a:solidFill>
              </a:rPr>
              <a:t>Отдавать информацию по адресу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70C0"/>
                </a:solidFill>
              </a:rPr>
              <a:t>Проектировать доступ </a:t>
            </a:r>
            <a:r>
              <a:rPr lang="ru-RU" dirty="0">
                <a:solidFill>
                  <a:schemeClr val="bg2"/>
                </a:solidFill>
              </a:rPr>
              <a:t>– показывать конкретные устройства на которых нужны правила</a:t>
            </a:r>
          </a:p>
        </p:txBody>
      </p:sp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3E1BE541-92DC-F8AB-9836-4A33AD617E76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18</a:t>
            </a:fld>
            <a:endParaRPr lang="ru-RU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F2C68B9-FBF4-7666-1E65-7CC2BB55E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9575" y="703296"/>
            <a:ext cx="6146800" cy="54483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1111EFC-D0A3-BFA8-85E5-C6DAC9BFBA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3698" y="6433768"/>
            <a:ext cx="9458553" cy="3333220"/>
          </a:xfrm>
          <a:prstGeom prst="rect">
            <a:avLst/>
          </a:prstGeom>
        </p:spPr>
      </p:pic>
      <p:pic>
        <p:nvPicPr>
          <p:cNvPr id="3" name="Picture 2" descr="Idea Lamp PNG Image, Lamp New Idea, Idea, New, Lamp Vector ...">
            <a:extLst>
              <a:ext uri="{FF2B5EF4-FFF2-40B4-BE49-F238E27FC236}">
                <a16:creationId xmlns:a16="http://schemas.microsoft.com/office/drawing/2014/main" id="{40FAEA0C-6D99-BA2D-F43E-B88CDE6907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5090" y="0"/>
            <a:ext cx="1594210" cy="1594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283566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2F251D3-19F3-F160-6D06-334796F6236F}"/>
              </a:ext>
            </a:extLst>
          </p:cNvPr>
          <p:cNvSpPr txBox="1"/>
          <p:nvPr/>
        </p:nvSpPr>
        <p:spPr>
          <a:xfrm>
            <a:off x="611187" y="556966"/>
            <a:ext cx="5617085" cy="25160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90000"/>
              </a:lnSpc>
              <a:defRPr sz="6000" b="1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r>
              <a:rPr lang="ru-RU" dirty="0"/>
              <a:t>Абстрактная модель</a:t>
            </a:r>
            <a:r>
              <a:rPr lang="en-US" dirty="0"/>
              <a:t> </a:t>
            </a:r>
            <a:r>
              <a:rPr lang="ru-RU" dirty="0"/>
              <a:t>и адаптеры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24A615-0160-A43A-26F7-A8A11CBF1997}"/>
              </a:ext>
            </a:extLst>
          </p:cNvPr>
          <p:cNvSpPr txBox="1"/>
          <p:nvPr/>
        </p:nvSpPr>
        <p:spPr>
          <a:xfrm>
            <a:off x="611187" y="3801892"/>
            <a:ext cx="5765861" cy="57338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20000"/>
              </a:lnSpc>
              <a:defRPr sz="240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defRPr>
            </a:lvl1pPr>
            <a:lvl2pPr marL="1199924" indent="-445133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2pPr>
            <a:lvl3pPr marL="2035650" indent="-52606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3pPr>
            <a:lvl4pPr marL="2863001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4pPr>
            <a:lvl5pPr marL="3617794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5pPr>
            <a:lvl6pPr marL="4372585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6pPr>
            <a:lvl7pPr marL="5127377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7pPr>
            <a:lvl8pPr marL="5882168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8pPr>
            <a:lvl9pPr marL="6636960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9pPr>
          </a:lstStyle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2"/>
                </a:solidFill>
              </a:rPr>
              <a:t>Доступы представляем в виде абстрактной модели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2"/>
                </a:solidFill>
              </a:rPr>
              <a:t>Выделяем адаптеры для каждого вендора для:</a:t>
            </a:r>
          </a:p>
          <a:p>
            <a:pPr marL="1178626" lvl="2" indent="-342900" defTabSz="450029">
              <a:lnSpc>
                <a:spcPct val="130000"/>
              </a:lnSpc>
              <a:spcBef>
                <a:spcPts val="0"/>
              </a:spcBef>
              <a:buSzTx/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2"/>
                </a:solidFill>
                <a:latin typeface="Tinkoff Sans" panose="02000506050000020004" pitchFamily="2" charset="0"/>
              </a:rPr>
              <a:t>Применения изменений</a:t>
            </a:r>
          </a:p>
          <a:p>
            <a:pPr marL="1178626" lvl="2" indent="-342900" defTabSz="450029">
              <a:lnSpc>
                <a:spcPct val="130000"/>
              </a:lnSpc>
              <a:spcBef>
                <a:spcPts val="0"/>
              </a:spcBef>
              <a:buSzTx/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2"/>
                </a:solidFill>
                <a:latin typeface="Tinkoff Sans" panose="02000506050000020004" pitchFamily="2" charset="0"/>
              </a:rPr>
              <a:t>Приведения конфигурации устройства к модели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2"/>
                </a:solidFill>
              </a:rPr>
              <a:t>Выделяем функции </a:t>
            </a:r>
            <a:r>
              <a:rPr lang="ru-RU" dirty="0">
                <a:solidFill>
                  <a:srgbClr val="0070C0"/>
                </a:solidFill>
              </a:rPr>
              <a:t>декомпозиции и вычисления изменений </a:t>
            </a:r>
            <a:r>
              <a:rPr lang="ru-RU" dirty="0">
                <a:solidFill>
                  <a:schemeClr val="bg2"/>
                </a:solidFill>
              </a:rPr>
              <a:t>между моделями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ru-RU" dirty="0">
              <a:solidFill>
                <a:schemeClr val="bg2"/>
              </a:solidFill>
            </a:endParaRPr>
          </a:p>
          <a:p>
            <a:pPr>
              <a:lnSpc>
                <a:spcPct val="130000"/>
              </a:lnSpc>
            </a:pPr>
            <a:r>
              <a:rPr lang="ru-RU" dirty="0">
                <a:solidFill>
                  <a:schemeClr val="bg2"/>
                </a:solidFill>
              </a:rPr>
              <a:t>Добавлений новых устройств – </a:t>
            </a:r>
            <a:r>
              <a:rPr lang="ru-RU" dirty="0">
                <a:solidFill>
                  <a:srgbClr val="0070C0"/>
                </a:solidFill>
              </a:rPr>
              <a:t>написание адаптеров</a:t>
            </a:r>
          </a:p>
        </p:txBody>
      </p:sp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3E1BE541-92DC-F8AB-9836-4A33AD617E76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19</a:t>
            </a:fld>
            <a:endParaRPr lang="ru-RU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AAEB475-1807-C994-748F-A68CCE497D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2396" y="882341"/>
            <a:ext cx="9144720" cy="9395441"/>
          </a:xfrm>
          <a:prstGeom prst="rect">
            <a:avLst/>
          </a:prstGeom>
        </p:spPr>
      </p:pic>
      <p:pic>
        <p:nvPicPr>
          <p:cNvPr id="4" name="Picture 2" descr="Idea Lamp PNG Image, Lamp New Idea, Idea, New, Lamp Vector ...">
            <a:extLst>
              <a:ext uri="{FF2B5EF4-FFF2-40B4-BE49-F238E27FC236}">
                <a16:creationId xmlns:a16="http://schemas.microsoft.com/office/drawing/2014/main" id="{356D3B40-D4C4-0758-9C26-0A80E080FD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5090" y="0"/>
            <a:ext cx="1594210" cy="1594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3925229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0EB9E89-0526-AB74-4D60-83685047A172}"/>
              </a:ext>
            </a:extLst>
          </p:cNvPr>
          <p:cNvSpPr txBox="1"/>
          <p:nvPr/>
        </p:nvSpPr>
        <p:spPr>
          <a:xfrm>
            <a:off x="611187" y="553052"/>
            <a:ext cx="18576925" cy="8656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90000"/>
              </a:lnSpc>
              <a:defRPr sz="6000" b="1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r>
              <a:rPr lang="ru-RU" dirty="0"/>
              <a:t>Авторы</a:t>
            </a:r>
          </a:p>
        </p:txBody>
      </p:sp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98B93FAD-5070-55C6-E49D-0E2E4F58E914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2</a:t>
            </a:fld>
            <a:endParaRPr lang="ru-RU" dirty="0"/>
          </a:p>
        </p:txBody>
      </p:sp>
      <p:sp>
        <p:nvSpPr>
          <p:cNvPr id="3" name="Скругленный прямоугольник 2">
            <a:extLst>
              <a:ext uri="{FF2B5EF4-FFF2-40B4-BE49-F238E27FC236}">
                <a16:creationId xmlns:a16="http://schemas.microsoft.com/office/drawing/2014/main" id="{279102F7-2E0F-6D11-D893-5FA752F35931}"/>
              </a:ext>
            </a:extLst>
          </p:cNvPr>
          <p:cNvSpPr/>
          <p:nvPr/>
        </p:nvSpPr>
        <p:spPr>
          <a:xfrm>
            <a:off x="925354" y="1797965"/>
            <a:ext cx="8476554" cy="8348616"/>
          </a:xfrm>
          <a:prstGeom prst="roundRect">
            <a:avLst>
              <a:gd name="adj" fmla="val 12161"/>
            </a:avLst>
          </a:prstGeom>
          <a:gradFill>
            <a:gsLst>
              <a:gs pos="0">
                <a:srgbClr val="E0E1E3"/>
              </a:gs>
              <a:gs pos="100000">
                <a:srgbClr val="F3F3F5"/>
              </a:gs>
            </a:gsLst>
            <a:lin ang="270000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defTabSz="457200"/>
            <a:endParaRPr lang="ru-RU" sz="1800" dirty="0"/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958B4F0A-9969-883B-B3E5-0FA90A7B7DF3}"/>
              </a:ext>
            </a:extLst>
          </p:cNvPr>
          <p:cNvSpPr/>
          <p:nvPr/>
        </p:nvSpPr>
        <p:spPr>
          <a:xfrm>
            <a:off x="10397391" y="1797965"/>
            <a:ext cx="8476554" cy="8348616"/>
          </a:xfrm>
          <a:prstGeom prst="roundRect">
            <a:avLst>
              <a:gd name="adj" fmla="val 12161"/>
            </a:avLst>
          </a:prstGeom>
          <a:gradFill>
            <a:gsLst>
              <a:gs pos="0">
                <a:srgbClr val="E0E1E3"/>
              </a:gs>
              <a:gs pos="100000">
                <a:srgbClr val="F3F3F5"/>
              </a:gs>
            </a:gsLst>
            <a:lin ang="270000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defTabSz="457200"/>
            <a:endParaRPr lang="ru-RU" sz="1800" dirty="0"/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F6311DE2-4249-3846-96B0-815B899CDDD7}"/>
              </a:ext>
            </a:extLst>
          </p:cNvPr>
          <p:cNvSpPr/>
          <p:nvPr/>
        </p:nvSpPr>
        <p:spPr>
          <a:xfrm>
            <a:off x="5662769" y="2243939"/>
            <a:ext cx="3240000" cy="324000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4A291BB-3BAC-1ECF-3C5E-889AA2AE2454}"/>
              </a:ext>
            </a:extLst>
          </p:cNvPr>
          <p:cNvSpPr txBox="1"/>
          <p:nvPr/>
        </p:nvSpPr>
        <p:spPr>
          <a:xfrm>
            <a:off x="1923631" y="3156339"/>
            <a:ext cx="3240000" cy="156966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ru-RU" sz="4800" dirty="0">
                <a:latin typeface="Tinkoff Sans Medium" panose="02000506050000020004" pitchFamily="2" charset="0"/>
                <a:ea typeface="Tinkoff Sans Medium" panose="02000506050000020004" pitchFamily="2" charset="0"/>
              </a:rPr>
              <a:t>Андрей Иванов</a:t>
            </a:r>
            <a:endParaRPr lang="ru-RU" sz="4400" dirty="0">
              <a:latin typeface="Tinkoff Sans Medium" panose="02000506050000020004" pitchFamily="2" charset="0"/>
              <a:ea typeface="Tinkoff Sans Medium" panose="02000506050000020004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5BB7944-9827-2B34-ACA9-AAA8613B058F}"/>
              </a:ext>
            </a:extLst>
          </p:cNvPr>
          <p:cNvSpPr txBox="1"/>
          <p:nvPr/>
        </p:nvSpPr>
        <p:spPr>
          <a:xfrm>
            <a:off x="11395668" y="3156339"/>
            <a:ext cx="3240000" cy="156966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ru-RU" sz="4800" dirty="0">
                <a:latin typeface="Tinkoff Sans Medium" panose="02000506050000020004" pitchFamily="2" charset="0"/>
                <a:ea typeface="Tinkoff Sans Medium" panose="02000506050000020004" pitchFamily="2" charset="0"/>
              </a:rPr>
              <a:t>Игорь Панарин</a:t>
            </a:r>
            <a:endParaRPr lang="ru-RU" sz="4400" dirty="0">
              <a:latin typeface="Tinkoff Sans Medium" panose="02000506050000020004" pitchFamily="2" charset="0"/>
              <a:ea typeface="Tinkoff Sans Medium" panose="02000506050000020004" pitchFamily="2" charset="0"/>
            </a:endParaRPr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A930D949-3C8B-590E-940C-B7D712B63F6B}"/>
              </a:ext>
            </a:extLst>
          </p:cNvPr>
          <p:cNvSpPr/>
          <p:nvPr/>
        </p:nvSpPr>
        <p:spPr>
          <a:xfrm>
            <a:off x="15099469" y="2340062"/>
            <a:ext cx="3240000" cy="32400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DF4BDF7-7A27-2D7F-841B-322E04599927}"/>
              </a:ext>
            </a:extLst>
          </p:cNvPr>
          <p:cNvSpPr txBox="1"/>
          <p:nvPr/>
        </p:nvSpPr>
        <p:spPr>
          <a:xfrm>
            <a:off x="1923631" y="5863230"/>
            <a:ext cx="6979138" cy="34209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457200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nkoff Sans" panose="02000506050000020004" pitchFamily="2" charset="0"/>
              </a:rPr>
              <a:t>В Т-Банк более 2 лет</a:t>
            </a:r>
          </a:p>
          <a:p>
            <a:pPr marL="457200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nkoff Sans" panose="02000506050000020004" pitchFamily="2" charset="0"/>
              </a:rPr>
              <a:t>Внедрял и поддерживал 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Tinkoff Sans" panose="02000506050000020004" pitchFamily="2" charset="0"/>
              </a:rPr>
              <a:t>Check Point, Palo Alto, Fortinet,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Tinkoff Sans" panose="02000506050000020004" pitchFamily="2" charset="0"/>
              </a:rPr>
              <a:t>Usergate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Tinkoff Sans" panose="02000506050000020004" pitchFamily="2" charset="0"/>
              </a:rPr>
              <a:t>,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Tinkoff Sans" panose="02000506050000020004" pitchFamily="2" charset="0"/>
              </a:rPr>
              <a:t>Infotecs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Tinkoff Sans" panose="02000506050000020004" pitchFamily="2" charset="0"/>
              </a:rPr>
              <a:t>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nkoff Sans" panose="02000506050000020004" pitchFamily="2" charset="0"/>
              </a:rPr>
              <a:t>и т.д.</a:t>
            </a:r>
          </a:p>
          <a:p>
            <a:pPr marL="457200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nkoff Sans" panose="02000506050000020004" pitchFamily="2" charset="0"/>
              </a:rPr>
              <a:t>Опыт разработки автоматизаций и коннекторов / плагинов для решений ИБ</a:t>
            </a:r>
          </a:p>
          <a:p>
            <a:pPr marL="457200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tx2">
                  <a:lumMod val="50000"/>
                </a:schemeClr>
              </a:solidFill>
              <a:latin typeface="Tinkoff Sans" panose="02000506050000020004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F4EEFCA-BB7E-0C09-252B-E6C7E8152324}"/>
              </a:ext>
            </a:extLst>
          </p:cNvPr>
          <p:cNvSpPr txBox="1"/>
          <p:nvPr/>
        </p:nvSpPr>
        <p:spPr>
          <a:xfrm>
            <a:off x="11395668" y="5863229"/>
            <a:ext cx="7220136" cy="174047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457200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nkoff Sans" panose="02000506050000020004" pitchFamily="2" charset="0"/>
              </a:rPr>
              <a:t>Обработка данных в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Tinkoff Sans" panose="02000506050000020004" pitchFamily="2" charset="0"/>
              </a:rPr>
              <a:t>GridDynamics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Tinkoff Sans" panose="02000506050000020004" pitchFamily="2" charset="0"/>
              </a:rPr>
              <a:t> / Apple</a:t>
            </a:r>
          </a:p>
          <a:p>
            <a:pPr marL="457200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nkoff Sans" panose="02000506050000020004" pitchFamily="2" charset="0"/>
              </a:rPr>
              <a:t>Сетевой </a:t>
            </a:r>
            <a:r>
              <a:rPr lang="ru-RU" sz="2800" dirty="0" err="1">
                <a:solidFill>
                  <a:schemeClr val="tx2">
                    <a:lumMod val="50000"/>
                  </a:schemeClr>
                </a:solidFill>
                <a:latin typeface="Tinkoff Sans" panose="02000506050000020004" pitchFamily="2" charset="0"/>
              </a:rPr>
              <a:t>стэк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nkoff Sans" panose="02000506050000020004" pitchFamily="2" charset="0"/>
              </a:rPr>
              <a:t> 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Tinkoff Sans" panose="02000506050000020004" pitchFamily="2" charset="0"/>
              </a:rPr>
              <a:t>SS7 @ Ericsson</a:t>
            </a:r>
          </a:p>
          <a:p>
            <a:pPr marL="457200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nkoff Sans" panose="02000506050000020004" pitchFamily="2" charset="0"/>
              </a:rPr>
              <a:t>Настройка 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Tinkoff Sans" panose="02000506050000020004" pitchFamily="2" charset="0"/>
              </a:rPr>
              <a:t>bare metal blade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nkoff Sans" panose="02000506050000020004" pitchFamily="2" charset="0"/>
              </a:rPr>
              <a:t>по сети 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Tinkoff Sans" panose="02000506050000020004" pitchFamily="2" charset="0"/>
              </a:rPr>
              <a:t>@ Nortel</a:t>
            </a:r>
            <a:endParaRPr lang="en" sz="2800" dirty="0">
              <a:solidFill>
                <a:schemeClr val="tx2">
                  <a:lumMod val="50000"/>
                </a:schemeClr>
              </a:solidFill>
              <a:latin typeface="Tinkoff Sans" panose="0200050605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3899521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2F251D3-19F3-F160-6D06-334796F6236F}"/>
              </a:ext>
            </a:extLst>
          </p:cNvPr>
          <p:cNvSpPr txBox="1"/>
          <p:nvPr/>
        </p:nvSpPr>
        <p:spPr>
          <a:xfrm>
            <a:off x="611188" y="556966"/>
            <a:ext cx="5045333" cy="25160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90000"/>
              </a:lnSpc>
              <a:defRPr sz="6000" b="1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r>
              <a:rPr lang="ru-RU" dirty="0"/>
              <a:t>В итоге чем можем управлять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24A615-0160-A43A-26F7-A8A11CBF1997}"/>
              </a:ext>
            </a:extLst>
          </p:cNvPr>
          <p:cNvSpPr txBox="1"/>
          <p:nvPr/>
        </p:nvSpPr>
        <p:spPr>
          <a:xfrm>
            <a:off x="1498607" y="4005641"/>
            <a:ext cx="5605152" cy="8548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20000"/>
              </a:lnSpc>
              <a:defRPr sz="240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defRPr>
            </a:lvl1pPr>
            <a:lvl2pPr marL="1199924" indent="-445133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2pPr>
            <a:lvl3pPr marL="2035650" indent="-52606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3pPr>
            <a:lvl4pPr marL="2863001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4pPr>
            <a:lvl5pPr marL="3617794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5pPr>
            <a:lvl6pPr marL="4372585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6pPr>
            <a:lvl7pPr marL="5127377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7pPr>
            <a:lvl8pPr marL="5882168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8pPr>
            <a:lvl9pPr marL="6636960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9pPr>
          </a:lstStyle>
          <a:p>
            <a:pPr>
              <a:lnSpc>
                <a:spcPct val="130000"/>
              </a:lnSpc>
            </a:pPr>
            <a:r>
              <a:rPr lang="ru-RU" sz="2200" b="1" dirty="0"/>
              <a:t>Зарубежные и отечественные </a:t>
            </a:r>
            <a:r>
              <a:rPr lang="en-US" sz="2200" b="1" dirty="0"/>
              <a:t>FW/NGFW</a:t>
            </a:r>
            <a:r>
              <a:rPr lang="ru-RU" sz="2200" b="1" dirty="0"/>
              <a:t> </a:t>
            </a:r>
            <a:endParaRPr lang="en-US" sz="2200" b="1" dirty="0"/>
          </a:p>
          <a:p>
            <a:pPr>
              <a:lnSpc>
                <a:spcPct val="130000"/>
              </a:lnSpc>
            </a:pPr>
            <a:r>
              <a:rPr lang="en-US" sz="2200" dirty="0"/>
              <a:t>Juniper, Palo Alto, </a:t>
            </a:r>
            <a:r>
              <a:rPr lang="en-US" sz="2200" dirty="0" err="1"/>
              <a:t>Usergate</a:t>
            </a:r>
            <a:r>
              <a:rPr lang="en-US" sz="2200" dirty="0"/>
              <a:t>, </a:t>
            </a:r>
            <a:r>
              <a:rPr lang="ru-RU" sz="2200" dirty="0"/>
              <a:t>Континент …</a:t>
            </a:r>
            <a:endParaRPr lang="en-US" sz="2200" dirty="0"/>
          </a:p>
        </p:txBody>
      </p:sp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3E1BE541-92DC-F8AB-9836-4A33AD617E76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20</a:t>
            </a:fld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A81333C-5DA6-41EF-41E3-4A79C90527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1188" y="4070008"/>
            <a:ext cx="720000" cy="7200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2E2D087-2AB2-7C3A-27F4-25ECABBDE6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358" y="5631386"/>
            <a:ext cx="720000" cy="720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4C8C991-CAE6-7095-8FFC-679B6E179017}"/>
              </a:ext>
            </a:extLst>
          </p:cNvPr>
          <p:cNvSpPr txBox="1"/>
          <p:nvPr/>
        </p:nvSpPr>
        <p:spPr>
          <a:xfrm>
            <a:off x="1498607" y="5563961"/>
            <a:ext cx="5045332" cy="8548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20000"/>
              </a:lnSpc>
              <a:defRPr sz="240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defRPr>
            </a:lvl1pPr>
            <a:lvl2pPr marL="1199924" indent="-445133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2pPr>
            <a:lvl3pPr marL="2035650" indent="-52606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3pPr>
            <a:lvl4pPr marL="2863001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4pPr>
            <a:lvl5pPr marL="3617794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5pPr>
            <a:lvl6pPr marL="4372585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6pPr>
            <a:lvl7pPr marL="5127377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7pPr>
            <a:lvl8pPr marL="5882168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8pPr>
            <a:lvl9pPr marL="6636960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9pPr>
          </a:lstStyle>
          <a:p>
            <a:pPr>
              <a:lnSpc>
                <a:spcPct val="130000"/>
              </a:lnSpc>
            </a:pPr>
            <a:r>
              <a:rPr lang="en-US" sz="2200" b="1" dirty="0"/>
              <a:t>Host-based Firewall</a:t>
            </a:r>
            <a:endParaRPr lang="ru-RU" sz="2200" b="1" dirty="0"/>
          </a:p>
          <a:p>
            <a:pPr>
              <a:lnSpc>
                <a:spcPct val="130000"/>
              </a:lnSpc>
            </a:pPr>
            <a:r>
              <a:rPr lang="ru-RU" sz="2200" dirty="0"/>
              <a:t>Собственная разработка</a:t>
            </a:r>
            <a:endParaRPr lang="en-US" sz="2200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4A25EDF-2021-F5F5-C76C-7C925C9FC4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0114" y="6914202"/>
            <a:ext cx="720000" cy="720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669E3D5-7B75-7DE0-8BA8-67D14DA2203E}"/>
              </a:ext>
            </a:extLst>
          </p:cNvPr>
          <p:cNvSpPr txBox="1"/>
          <p:nvPr/>
        </p:nvSpPr>
        <p:spPr>
          <a:xfrm>
            <a:off x="1498607" y="6846777"/>
            <a:ext cx="3857295" cy="8548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20000"/>
              </a:lnSpc>
              <a:defRPr sz="240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defRPr>
            </a:lvl1pPr>
            <a:lvl2pPr marL="1199924" indent="-445133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2pPr>
            <a:lvl3pPr marL="2035650" indent="-52606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3pPr>
            <a:lvl4pPr marL="2863001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4pPr>
            <a:lvl5pPr marL="3617794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5pPr>
            <a:lvl6pPr marL="4372585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6pPr>
            <a:lvl7pPr marL="5127377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7pPr>
            <a:lvl8pPr marL="5882168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8pPr>
            <a:lvl9pPr marL="6636960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9pPr>
          </a:lstStyle>
          <a:p>
            <a:pPr>
              <a:lnSpc>
                <a:spcPct val="130000"/>
              </a:lnSpc>
            </a:pPr>
            <a:r>
              <a:rPr lang="en-US" sz="2200" b="1" dirty="0"/>
              <a:t>Security Groups</a:t>
            </a:r>
          </a:p>
          <a:p>
            <a:pPr>
              <a:lnSpc>
                <a:spcPct val="130000"/>
              </a:lnSpc>
            </a:pPr>
            <a:r>
              <a:rPr lang="ru-RU" sz="2200" dirty="0"/>
              <a:t>Облачные платформы</a:t>
            </a:r>
            <a:endParaRPr lang="en-US" sz="2200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7FA8D9C-88D5-1C78-D6F2-2E867A36B5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0114" y="8336299"/>
            <a:ext cx="720000" cy="7200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B0075F0-F0EB-96D5-DDBB-221478E19DA8}"/>
              </a:ext>
            </a:extLst>
          </p:cNvPr>
          <p:cNvSpPr txBox="1"/>
          <p:nvPr/>
        </p:nvSpPr>
        <p:spPr>
          <a:xfrm>
            <a:off x="1498607" y="8230017"/>
            <a:ext cx="3857295" cy="9325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20000"/>
              </a:lnSpc>
              <a:defRPr sz="240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defRPr>
            </a:lvl1pPr>
            <a:lvl2pPr marL="1199924" indent="-445133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2pPr>
            <a:lvl3pPr marL="2035650" indent="-52606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3pPr>
            <a:lvl4pPr marL="2863001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4pPr>
            <a:lvl5pPr marL="3617794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5pPr>
            <a:lvl6pPr marL="4372585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6pPr>
            <a:lvl7pPr marL="5127377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7pPr>
            <a:lvl8pPr marL="5882168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8pPr>
            <a:lvl9pPr marL="6636960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9pPr>
          </a:lstStyle>
          <a:p>
            <a:pPr>
              <a:lnSpc>
                <a:spcPct val="130000"/>
              </a:lnSpc>
            </a:pPr>
            <a:r>
              <a:rPr lang="en-US" b="1" dirty="0"/>
              <a:t>Kubernetes</a:t>
            </a:r>
          </a:p>
          <a:p>
            <a:pPr>
              <a:lnSpc>
                <a:spcPct val="130000"/>
              </a:lnSpc>
            </a:pPr>
            <a:r>
              <a:rPr lang="en-US" dirty="0"/>
              <a:t>CNI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17DBFA8-CD3E-0B42-8167-75E52DEDDA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1925" y="2587125"/>
            <a:ext cx="12266187" cy="6088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846750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2F251D3-19F3-F160-6D06-334796F6236F}"/>
              </a:ext>
            </a:extLst>
          </p:cNvPr>
          <p:cNvSpPr txBox="1"/>
          <p:nvPr/>
        </p:nvSpPr>
        <p:spPr>
          <a:xfrm>
            <a:off x="611188" y="556966"/>
            <a:ext cx="5045333" cy="25160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90000"/>
              </a:lnSpc>
              <a:defRPr sz="6000" b="1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r>
              <a:rPr lang="ru-RU" dirty="0"/>
              <a:t>Ручная проверка и согласование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24A615-0160-A43A-26F7-A8A11CBF1997}"/>
              </a:ext>
            </a:extLst>
          </p:cNvPr>
          <p:cNvSpPr txBox="1"/>
          <p:nvPr/>
        </p:nvSpPr>
        <p:spPr>
          <a:xfrm>
            <a:off x="611188" y="3422405"/>
            <a:ext cx="5765861" cy="66941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20000"/>
              </a:lnSpc>
              <a:defRPr sz="240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defRPr>
            </a:lvl1pPr>
            <a:lvl2pPr marL="1199924" indent="-445133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2pPr>
            <a:lvl3pPr marL="2035650" indent="-52606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3pPr>
            <a:lvl4pPr marL="2863001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4pPr>
            <a:lvl5pPr marL="3617794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5pPr>
            <a:lvl6pPr marL="4372585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6pPr>
            <a:lvl7pPr marL="5127377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7pPr>
            <a:lvl8pPr marL="5882168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8pPr>
            <a:lvl9pPr marL="6636960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9pPr>
          </a:lstStyle>
          <a:p>
            <a:pPr>
              <a:lnSpc>
                <a:spcPct val="130000"/>
              </a:lnSpc>
            </a:pPr>
            <a:r>
              <a:rPr lang="ru-RU" dirty="0"/>
              <a:t>Каждую заявку аналитик ИБ</a:t>
            </a:r>
            <a:r>
              <a:rPr lang="ru-RU" dirty="0">
                <a:solidFill>
                  <a:srgbClr val="0070C0"/>
                </a:solidFill>
              </a:rPr>
              <a:t> проверяет вручную </a:t>
            </a:r>
            <a:r>
              <a:rPr lang="ru-RU" dirty="0"/>
              <a:t>и принимает решение – согласовать такой доступ или нет</a:t>
            </a:r>
          </a:p>
          <a:p>
            <a:pPr>
              <a:lnSpc>
                <a:spcPct val="130000"/>
              </a:lnSpc>
            </a:pPr>
            <a:endParaRPr lang="ru-RU" dirty="0"/>
          </a:p>
          <a:p>
            <a:pPr>
              <a:lnSpc>
                <a:spcPct val="130000"/>
              </a:lnSpc>
            </a:pPr>
            <a:r>
              <a:rPr lang="ru-RU" dirty="0"/>
              <a:t>Источником правил является </a:t>
            </a:r>
            <a:r>
              <a:rPr lang="ru-RU" dirty="0">
                <a:solidFill>
                  <a:srgbClr val="0070C0"/>
                </a:solidFill>
              </a:rPr>
              <a:t>политика ИБ</a:t>
            </a:r>
          </a:p>
          <a:p>
            <a:pPr>
              <a:lnSpc>
                <a:spcPct val="130000"/>
              </a:lnSpc>
            </a:pPr>
            <a:endParaRPr lang="ru-RU" dirty="0"/>
          </a:p>
          <a:p>
            <a:pPr>
              <a:lnSpc>
                <a:spcPct val="130000"/>
              </a:lnSpc>
            </a:pPr>
            <a:r>
              <a:rPr lang="ru-RU" dirty="0"/>
              <a:t>В каждой заявке нужно проверить адреса, порты, куда они относятся, что это за контур и т.д. – </a:t>
            </a:r>
            <a:r>
              <a:rPr lang="ru-RU" dirty="0">
                <a:solidFill>
                  <a:srgbClr val="0070C0"/>
                </a:solidFill>
              </a:rPr>
              <a:t>высокая когнитивная нагрузка</a:t>
            </a:r>
          </a:p>
          <a:p>
            <a:pPr>
              <a:lnSpc>
                <a:spcPct val="130000"/>
              </a:lnSpc>
            </a:pPr>
            <a:endParaRPr lang="ru-RU" dirty="0"/>
          </a:p>
          <a:p>
            <a:pPr>
              <a:lnSpc>
                <a:spcPct val="130000"/>
              </a:lnSpc>
            </a:pPr>
            <a:r>
              <a:rPr lang="ru-RU" dirty="0"/>
              <a:t>Как следствие – </a:t>
            </a:r>
            <a:r>
              <a:rPr lang="ru-RU" dirty="0">
                <a:solidFill>
                  <a:srgbClr val="0070C0"/>
                </a:solidFill>
              </a:rPr>
              <a:t>усталость, ошибки и падение мотивации </a:t>
            </a:r>
          </a:p>
          <a:p>
            <a:pPr>
              <a:lnSpc>
                <a:spcPct val="130000"/>
              </a:lnSpc>
            </a:pPr>
            <a:endParaRPr lang="ru-RU" dirty="0"/>
          </a:p>
          <a:p>
            <a:pPr>
              <a:lnSpc>
                <a:spcPct val="130000"/>
              </a:lnSpc>
            </a:pPr>
            <a:r>
              <a:rPr lang="ru-RU" dirty="0"/>
              <a:t>Да и вообще – это </a:t>
            </a:r>
            <a:r>
              <a:rPr lang="ru-RU" dirty="0">
                <a:solidFill>
                  <a:srgbClr val="0070C0"/>
                </a:solidFill>
              </a:rPr>
              <a:t>не интересно</a:t>
            </a:r>
          </a:p>
        </p:txBody>
      </p:sp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3E1BE541-92DC-F8AB-9836-4A33AD617E76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21</a:t>
            </a:fld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1D0D43F-49D4-CA91-84A6-A4F7E5E3ED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6177" y="1540379"/>
            <a:ext cx="11274071" cy="8079365"/>
          </a:xfrm>
          <a:prstGeom prst="rect">
            <a:avLst/>
          </a:prstGeom>
        </p:spPr>
      </p:pic>
      <p:pic>
        <p:nvPicPr>
          <p:cNvPr id="7" name="Рисунок 3" descr="fpq8sqva64g04o8oksgw40wwkscc00.png">
            <a:extLst>
              <a:ext uri="{FF2B5EF4-FFF2-40B4-BE49-F238E27FC236}">
                <a16:creationId xmlns:a16="http://schemas.microsoft.com/office/drawing/2014/main" id="{D1CFF8AF-3DC7-4EAB-4B8B-C46F121B77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41333" y="0"/>
            <a:ext cx="2357967" cy="1816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431923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2F251D3-19F3-F160-6D06-334796F6236F}"/>
              </a:ext>
            </a:extLst>
          </p:cNvPr>
          <p:cNvSpPr txBox="1"/>
          <p:nvPr/>
        </p:nvSpPr>
        <p:spPr>
          <a:xfrm>
            <a:off x="611188" y="556966"/>
            <a:ext cx="5045333" cy="25160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90000"/>
              </a:lnSpc>
              <a:defRPr sz="6000" b="1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r>
              <a:rPr lang="ru-RU" dirty="0" err="1">
                <a:solidFill>
                  <a:srgbClr val="0070C0"/>
                </a:solidFill>
              </a:rPr>
              <a:t>не</a:t>
            </a:r>
            <a:r>
              <a:rPr lang="ru-RU" dirty="0" err="1"/>
              <a:t>Ручная</a:t>
            </a:r>
            <a:r>
              <a:rPr lang="ru-RU" dirty="0"/>
              <a:t> проверка и согласование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24A615-0160-A43A-26F7-A8A11CBF1997}"/>
              </a:ext>
            </a:extLst>
          </p:cNvPr>
          <p:cNvSpPr txBox="1"/>
          <p:nvPr/>
        </p:nvSpPr>
        <p:spPr>
          <a:xfrm>
            <a:off x="611188" y="3422405"/>
            <a:ext cx="5765861" cy="33332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20000"/>
              </a:lnSpc>
              <a:defRPr sz="240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defRPr>
            </a:lvl1pPr>
            <a:lvl2pPr marL="1199924" indent="-445133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2pPr>
            <a:lvl3pPr marL="2035650" indent="-52606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3pPr>
            <a:lvl4pPr marL="2863001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4pPr>
            <a:lvl5pPr marL="3617794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5pPr>
            <a:lvl6pPr marL="4372585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6pPr>
            <a:lvl7pPr marL="5127377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7pPr>
            <a:lvl8pPr marL="5882168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8pPr>
            <a:lvl9pPr marL="6636960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9pPr>
          </a:lstStyle>
          <a:p>
            <a:pPr>
              <a:lnSpc>
                <a:spcPct val="130000"/>
              </a:lnSpc>
            </a:pPr>
            <a:r>
              <a:rPr lang="ru-RU" dirty="0"/>
              <a:t>Большинство проверок – </a:t>
            </a:r>
            <a:r>
              <a:rPr lang="ru-RU" dirty="0">
                <a:solidFill>
                  <a:srgbClr val="0070C0"/>
                </a:solidFill>
              </a:rPr>
              <a:t>типовые действия</a:t>
            </a:r>
            <a:r>
              <a:rPr lang="ru-RU" dirty="0"/>
              <a:t>, а значит их </a:t>
            </a:r>
            <a:r>
              <a:rPr lang="ru-RU" dirty="0">
                <a:solidFill>
                  <a:srgbClr val="0070C0"/>
                </a:solidFill>
              </a:rPr>
              <a:t>можно</a:t>
            </a:r>
            <a:r>
              <a:rPr lang="ru-RU" dirty="0"/>
              <a:t> описать в виде каких-либо правил и </a:t>
            </a:r>
            <a:r>
              <a:rPr lang="ru-RU" dirty="0">
                <a:solidFill>
                  <a:srgbClr val="0070C0"/>
                </a:solidFill>
              </a:rPr>
              <a:t>автоматизировать</a:t>
            </a:r>
            <a:r>
              <a:rPr lang="ru-RU" dirty="0"/>
              <a:t> </a:t>
            </a:r>
            <a:endParaRPr lang="en-US" dirty="0"/>
          </a:p>
          <a:p>
            <a:pPr>
              <a:lnSpc>
                <a:spcPct val="130000"/>
              </a:lnSpc>
            </a:pPr>
            <a:endParaRPr lang="en-US" dirty="0"/>
          </a:p>
          <a:p>
            <a:pPr>
              <a:lnSpc>
                <a:spcPct val="130000"/>
              </a:lnSpc>
            </a:pPr>
            <a:r>
              <a:rPr lang="ru-RU" dirty="0">
                <a:solidFill>
                  <a:srgbClr val="0070C0"/>
                </a:solidFill>
              </a:rPr>
              <a:t>Пишем сервис</a:t>
            </a:r>
            <a:r>
              <a:rPr lang="ru-RU" dirty="0"/>
              <a:t>, который будет выполнять проверку заявок по предварительно заданным правилам от ИБ</a:t>
            </a:r>
          </a:p>
        </p:txBody>
      </p:sp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3E1BE541-92DC-F8AB-9836-4A33AD617E76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22</a:t>
            </a:fld>
            <a:endParaRPr lang="ru-RU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7FD9022-9256-20BF-CD9C-4A2A5729E7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0914" y="2194511"/>
            <a:ext cx="11985546" cy="6966741"/>
          </a:xfrm>
          <a:prstGeom prst="rect">
            <a:avLst/>
          </a:prstGeom>
        </p:spPr>
      </p:pic>
      <p:pic>
        <p:nvPicPr>
          <p:cNvPr id="3" name="Picture 2" descr="Idea Lamp PNG Image, Lamp New Idea, Idea, New, Lamp Vector ...">
            <a:extLst>
              <a:ext uri="{FF2B5EF4-FFF2-40B4-BE49-F238E27FC236}">
                <a16:creationId xmlns:a16="http://schemas.microsoft.com/office/drawing/2014/main" id="{9187E4F7-D0AE-7EA5-D98D-08CBED2A49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5090" y="0"/>
            <a:ext cx="1594210" cy="1594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2596943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2F251D3-19F3-F160-6D06-334796F6236F}"/>
              </a:ext>
            </a:extLst>
          </p:cNvPr>
          <p:cNvSpPr txBox="1"/>
          <p:nvPr/>
        </p:nvSpPr>
        <p:spPr>
          <a:xfrm>
            <a:off x="611188" y="556966"/>
            <a:ext cx="5045333" cy="16850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90000"/>
              </a:lnSpc>
              <a:defRPr sz="6000" b="1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r>
              <a:rPr lang="ru-RU" dirty="0"/>
              <a:t>Примеры правил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24A615-0160-A43A-26F7-A8A11CBF1997}"/>
              </a:ext>
            </a:extLst>
          </p:cNvPr>
          <p:cNvSpPr txBox="1"/>
          <p:nvPr/>
        </p:nvSpPr>
        <p:spPr>
          <a:xfrm>
            <a:off x="611188" y="2898664"/>
            <a:ext cx="6126496" cy="57338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20000"/>
              </a:lnSpc>
              <a:defRPr sz="240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defRPr>
            </a:lvl1pPr>
            <a:lvl2pPr marL="1199924" indent="-445133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2pPr>
            <a:lvl3pPr marL="2035650" indent="-52606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3pPr>
            <a:lvl4pPr marL="2863001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4pPr>
            <a:lvl5pPr marL="3617794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5pPr>
            <a:lvl6pPr marL="4372585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6pPr>
            <a:lvl7pPr marL="5127377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7pPr>
            <a:lvl8pPr marL="5882168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8pPr>
            <a:lvl9pPr marL="6636960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9pPr>
          </a:lstStyle>
          <a:p>
            <a:pPr>
              <a:lnSpc>
                <a:spcPct val="130000"/>
              </a:lnSpc>
            </a:pPr>
            <a:r>
              <a:rPr lang="ru-RU" b="1" dirty="0"/>
              <a:t>Правила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/>
              <a:t>Правила описываются в виде </a:t>
            </a:r>
            <a:r>
              <a:rPr lang="en-US" dirty="0"/>
              <a:t>YAML </a:t>
            </a:r>
            <a:r>
              <a:rPr lang="ru-RU" dirty="0"/>
              <a:t>файла в </a:t>
            </a:r>
            <a:r>
              <a:rPr lang="en-US" dirty="0"/>
              <a:t>Gitlab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dirty="0"/>
              <a:t>15+ </a:t>
            </a:r>
            <a:r>
              <a:rPr lang="ru-RU" dirty="0"/>
              <a:t>атрибутов для написания правил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/>
              <a:t>Сейчас 120+ правил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ru-RU" dirty="0"/>
          </a:p>
          <a:p>
            <a:pPr>
              <a:lnSpc>
                <a:spcPct val="130000"/>
              </a:lnSpc>
            </a:pPr>
            <a:r>
              <a:rPr lang="ru-RU" b="1" dirty="0"/>
              <a:t>Источники правил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/>
              <a:t>Политика ИБ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/>
              <a:t>Процессы ИБ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/>
              <a:t>Обучение / информирование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/>
              <a:t>Технические ограничения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/>
              <a:t>Временные заглушки</a:t>
            </a:r>
          </a:p>
        </p:txBody>
      </p:sp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3E1BE541-92DC-F8AB-9836-4A33AD617E76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23</a:t>
            </a:fld>
            <a:endParaRPr lang="ru-RU" dirty="0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966E7949-0179-5C8A-B416-5E20FFCAB3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9397" y="698848"/>
            <a:ext cx="9645466" cy="2103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87FC1B9A-ED09-01BB-CB98-00807A4188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09397" y="2775941"/>
            <a:ext cx="9645466" cy="17537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32F0C864-0038-4E02-C095-E2DF6098C1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09397" y="9172282"/>
            <a:ext cx="9645466" cy="12539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284FF041-4C25-D21E-0EE9-75C7452F573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09397" y="4529662"/>
            <a:ext cx="9645466" cy="14839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D146B05C-776D-CC34-18E8-0858FA53EC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09398" y="5988925"/>
            <a:ext cx="9645466" cy="15113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1C5DCBA-636B-0DC2-0A3B-2B4A176A5DB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09397" y="7434160"/>
            <a:ext cx="9645466" cy="17431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53123554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2F251D3-19F3-F160-6D06-334796F6236F}"/>
              </a:ext>
            </a:extLst>
          </p:cNvPr>
          <p:cNvSpPr txBox="1"/>
          <p:nvPr/>
        </p:nvSpPr>
        <p:spPr>
          <a:xfrm>
            <a:off x="611188" y="556966"/>
            <a:ext cx="8331644" cy="16850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90000"/>
              </a:lnSpc>
              <a:defRPr sz="6000" b="1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r>
              <a:rPr lang="ru-RU" dirty="0"/>
              <a:t>Примеры проверки доступов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24A615-0160-A43A-26F7-A8A11CBF1997}"/>
              </a:ext>
            </a:extLst>
          </p:cNvPr>
          <p:cNvSpPr txBox="1"/>
          <p:nvPr/>
        </p:nvSpPr>
        <p:spPr>
          <a:xfrm>
            <a:off x="11968863" y="549137"/>
            <a:ext cx="7219250" cy="9325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30000"/>
              </a:lnSpc>
              <a:defRPr sz="240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defRPr>
            </a:lvl1pPr>
            <a:lvl2pPr marL="1199924" indent="-445133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2pPr>
            <a:lvl3pPr marL="2035650" indent="-52606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3pPr>
            <a:lvl4pPr marL="2863001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4pPr>
            <a:lvl5pPr marL="3617794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5pPr>
            <a:lvl6pPr marL="4372585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6pPr>
            <a:lvl7pPr marL="5127377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7pPr>
            <a:lvl8pPr marL="5882168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8pPr>
            <a:lvl9pPr marL="6636960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9pPr>
          </a:lstStyle>
          <a:p>
            <a:r>
              <a:rPr lang="ru-RU" dirty="0"/>
              <a:t>Как устроен процесс и как это выглядит для пользователя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F336CB9-D145-189D-E4CE-487B24D9C5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4824" y="585414"/>
            <a:ext cx="720000" cy="720000"/>
          </a:xfrm>
          <a:prstGeom prst="rect">
            <a:avLst/>
          </a:prstGeom>
        </p:spPr>
      </p:pic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23E62821-8FB1-FDC4-D865-A3C2ECD69D14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24</a:t>
            </a:fld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B4327B3-63A0-0513-4D04-27BEFF0899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6832" y="3268627"/>
            <a:ext cx="16644425" cy="387183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4AAE814-730B-CEA1-E407-0F8E823BFE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205" y="7008035"/>
            <a:ext cx="6774263" cy="20956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13DE1CE-6260-4E88-8926-3E9B7C4AE3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0810" y="7008035"/>
            <a:ext cx="7772400" cy="23736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6D903DA-C4B3-9983-EC6A-A8368C7AC9C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779" y="8998038"/>
            <a:ext cx="10558529" cy="12874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Овал 11">
            <a:extLst>
              <a:ext uri="{FF2B5EF4-FFF2-40B4-BE49-F238E27FC236}">
                <a16:creationId xmlns:a16="http://schemas.microsoft.com/office/drawing/2014/main" id="{2FC7A727-DF89-421E-B47D-C1DBEBE5E917}"/>
              </a:ext>
            </a:extLst>
          </p:cNvPr>
          <p:cNvSpPr/>
          <p:nvPr/>
        </p:nvSpPr>
        <p:spPr>
          <a:xfrm>
            <a:off x="661406" y="6943400"/>
            <a:ext cx="422787" cy="403122"/>
          </a:xfrm>
          <a:prstGeom prst="ellipse">
            <a:avLst/>
          </a:prstGeom>
          <a:solidFill>
            <a:srgbClr val="FFC000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nkoff Sans"/>
                <a:ea typeface="Tinkoff Sans"/>
                <a:cs typeface="Tinkoff Sans"/>
                <a:sym typeface="Tinkoff Sans"/>
              </a:rPr>
              <a:t>1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9C4EE592-C588-9E89-D964-7D565342EFDC}"/>
              </a:ext>
            </a:extLst>
          </p:cNvPr>
          <p:cNvSpPr/>
          <p:nvPr/>
        </p:nvSpPr>
        <p:spPr>
          <a:xfrm>
            <a:off x="3758385" y="10083910"/>
            <a:ext cx="422787" cy="403122"/>
          </a:xfrm>
          <a:prstGeom prst="ellipse">
            <a:avLst/>
          </a:prstGeom>
          <a:solidFill>
            <a:srgbClr val="FFC000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nkoff Sans"/>
                <a:ea typeface="Tinkoff Sans"/>
                <a:cs typeface="Tinkoff Sans"/>
                <a:sym typeface="Tinkoff Sans"/>
              </a:rPr>
              <a:t>2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1CEF1892-4512-A8B2-6EEF-F783C2F01B3A}"/>
              </a:ext>
            </a:extLst>
          </p:cNvPr>
          <p:cNvSpPr/>
          <p:nvPr/>
        </p:nvSpPr>
        <p:spPr>
          <a:xfrm>
            <a:off x="11886811" y="7854291"/>
            <a:ext cx="422787" cy="403122"/>
          </a:xfrm>
          <a:prstGeom prst="ellipse">
            <a:avLst/>
          </a:prstGeom>
          <a:solidFill>
            <a:srgbClr val="FFC000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nkoff Sans"/>
                <a:ea typeface="Tinkoff Sans"/>
                <a:cs typeface="Tinkoff Sans"/>
                <a:sym typeface="Tinkoff Sans"/>
              </a:rPr>
              <a:t>3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</p:spTree>
    <p:extLst>
      <p:ext uri="{BB962C8B-B14F-4D97-AF65-F5344CB8AC3E}">
        <p14:creationId xmlns:p14="http://schemas.microsoft.com/office/powerpoint/2010/main" val="2947668502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2F251D3-19F3-F160-6D06-334796F6236F}"/>
              </a:ext>
            </a:extLst>
          </p:cNvPr>
          <p:cNvSpPr txBox="1"/>
          <p:nvPr/>
        </p:nvSpPr>
        <p:spPr>
          <a:xfrm>
            <a:off x="611188" y="556966"/>
            <a:ext cx="5045333" cy="16850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90000"/>
              </a:lnSpc>
              <a:defRPr sz="6000" b="1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r>
              <a:rPr lang="ru-RU" dirty="0"/>
              <a:t>Проверка доступов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24A615-0160-A43A-26F7-A8A11CBF1997}"/>
              </a:ext>
            </a:extLst>
          </p:cNvPr>
          <p:cNvSpPr txBox="1"/>
          <p:nvPr/>
        </p:nvSpPr>
        <p:spPr>
          <a:xfrm>
            <a:off x="611188" y="8231912"/>
            <a:ext cx="5497004" cy="141269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20000"/>
              </a:lnSpc>
              <a:defRPr sz="240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defRPr>
            </a:lvl1pPr>
            <a:lvl2pPr marL="1199924" indent="-445133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2pPr>
            <a:lvl3pPr marL="2035650" indent="-52606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3pPr>
            <a:lvl4pPr marL="2863001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4pPr>
            <a:lvl5pPr marL="3617794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5pPr>
            <a:lvl6pPr marL="4372585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6pPr>
            <a:lvl7pPr marL="5127377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7pPr>
            <a:lvl8pPr marL="5882168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8pPr>
            <a:lvl9pPr marL="6636960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9pPr>
          </a:lstStyle>
          <a:p>
            <a:pPr>
              <a:lnSpc>
                <a:spcPct val="130000"/>
              </a:lnSpc>
            </a:pPr>
            <a:r>
              <a:rPr lang="ru-RU" dirty="0"/>
              <a:t>Что мы уже умеем </a:t>
            </a:r>
            <a:r>
              <a:rPr lang="ru-RU" dirty="0">
                <a:solidFill>
                  <a:srgbClr val="0070C0"/>
                </a:solidFill>
              </a:rPr>
              <a:t>автоматически</a:t>
            </a:r>
            <a:r>
              <a:rPr lang="ru-RU" dirty="0"/>
              <a:t> проверять и делать в запросах на сетевой доступ?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F336CB9-D145-189D-E4CE-487B24D9C5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324" y="7067845"/>
            <a:ext cx="720000" cy="720000"/>
          </a:xfrm>
          <a:prstGeom prst="rect">
            <a:avLst/>
          </a:prstGeom>
        </p:spPr>
      </p:pic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3E1BE541-92DC-F8AB-9836-4A33AD617E76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25</a:t>
            </a:fld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244C40E-8EC9-6EE3-ADBF-C8F744857D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3879" y="2545835"/>
            <a:ext cx="720000" cy="720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171258A-87F5-1A44-77D4-61194B2075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3879" y="3982782"/>
            <a:ext cx="720000" cy="720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CBF26DA-268D-98D3-BC75-667E31A974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01947" y="6804819"/>
            <a:ext cx="720000" cy="72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6188628-E9FC-491B-F654-5A5C2F87BEBC}"/>
              </a:ext>
            </a:extLst>
          </p:cNvPr>
          <p:cNvSpPr txBox="1"/>
          <p:nvPr/>
        </p:nvSpPr>
        <p:spPr>
          <a:xfrm>
            <a:off x="8259640" y="1229458"/>
            <a:ext cx="10079828" cy="101258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ts val="3800"/>
              </a:lnSpc>
              <a:defRPr sz="2800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ru-RU" b="1" dirty="0"/>
              <a:t>Синтаксис и логика</a:t>
            </a:r>
            <a:r>
              <a:rPr lang="en-US" b="1" dirty="0"/>
              <a:t> </a:t>
            </a:r>
          </a:p>
          <a:p>
            <a:pPr>
              <a:lnSpc>
                <a:spcPct val="120000"/>
              </a:lnSpc>
            </a:pPr>
            <a:r>
              <a:rPr lang="ru-RU" dirty="0"/>
              <a:t>Корректность </a:t>
            </a:r>
            <a:r>
              <a:rPr lang="en-US" dirty="0"/>
              <a:t>IP</a:t>
            </a:r>
            <a:r>
              <a:rPr lang="ru-RU" dirty="0"/>
              <a:t>-адресов, подсетей, доменов, опечатки и т.д.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003A2F-9D4B-3E05-290B-5A92AAF20F04}"/>
              </a:ext>
            </a:extLst>
          </p:cNvPr>
          <p:cNvSpPr txBox="1"/>
          <p:nvPr/>
        </p:nvSpPr>
        <p:spPr>
          <a:xfrm>
            <a:off x="8259639" y="2647499"/>
            <a:ext cx="10079829" cy="101258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ts val="3800"/>
              </a:lnSpc>
              <a:defRPr sz="2800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ru-RU" b="1" dirty="0"/>
              <a:t>Инфраструктурные проверки</a:t>
            </a:r>
          </a:p>
          <a:p>
            <a:pPr>
              <a:lnSpc>
                <a:spcPct val="120000"/>
              </a:lnSpc>
            </a:pPr>
            <a:r>
              <a:rPr lang="ru-RU" dirty="0"/>
              <a:t>Есть ли такой адрес/подсеть у нас? Маршрутизируется?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161BAE9-DBDA-71BB-EC70-D1CC93FCBE4B}"/>
              </a:ext>
            </a:extLst>
          </p:cNvPr>
          <p:cNvSpPr txBox="1"/>
          <p:nvPr/>
        </p:nvSpPr>
        <p:spPr>
          <a:xfrm>
            <a:off x="8259639" y="4060525"/>
            <a:ext cx="10079828" cy="101258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ts val="3800"/>
              </a:lnSpc>
              <a:defRPr sz="2800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ru-RU" b="1" dirty="0"/>
              <a:t>Проверка атрибутов из сторонних систем</a:t>
            </a:r>
          </a:p>
          <a:p>
            <a:pPr>
              <a:lnSpc>
                <a:spcPct val="120000"/>
              </a:lnSpc>
            </a:pPr>
            <a:r>
              <a:rPr lang="ru-RU" dirty="0"/>
              <a:t>Поддерживается 15+ различных атрибутов проверки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C7D2B1-EED7-0548-93FB-DB9C6093D09E}"/>
              </a:ext>
            </a:extLst>
          </p:cNvPr>
          <p:cNvSpPr txBox="1"/>
          <p:nvPr/>
        </p:nvSpPr>
        <p:spPr>
          <a:xfrm>
            <a:off x="8259639" y="6886577"/>
            <a:ext cx="10480644" cy="15296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ts val="3800"/>
              </a:lnSpc>
              <a:defRPr sz="2800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ru-RU" b="1" dirty="0"/>
              <a:t>Разные реакции на запрос и причины</a:t>
            </a:r>
          </a:p>
          <a:p>
            <a:pPr>
              <a:lnSpc>
                <a:spcPct val="120000"/>
              </a:lnSpc>
            </a:pPr>
            <a:r>
              <a:rPr lang="ru-RU" dirty="0"/>
              <a:t>Разрешено без согласования, необходимо согласование, запрещено. Отдаем пользователю понятное описание что не так и что делать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7EF3B35-537F-8FF7-5C8D-94D09E485C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3879" y="1106061"/>
            <a:ext cx="720000" cy="7200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9C95A13-ED90-ECF1-9DDA-01FE611F79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01947" y="5393808"/>
            <a:ext cx="720000" cy="7200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4E363CE-7407-0252-7B44-F72BE474F7DA}"/>
              </a:ext>
            </a:extLst>
          </p:cNvPr>
          <p:cNvSpPr txBox="1"/>
          <p:nvPr/>
        </p:nvSpPr>
        <p:spPr>
          <a:xfrm>
            <a:off x="8259639" y="5473551"/>
            <a:ext cx="10079828" cy="101258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ts val="3800"/>
              </a:lnSpc>
              <a:defRPr sz="2800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ru-RU" b="1" dirty="0"/>
              <a:t>Поддержка переменных</a:t>
            </a:r>
          </a:p>
          <a:p>
            <a:pPr>
              <a:lnSpc>
                <a:spcPct val="120000"/>
              </a:lnSpc>
            </a:pPr>
            <a:r>
              <a:rPr lang="ru-RU" dirty="0"/>
              <a:t>Черные и белые списки, любые группы и списки объектов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87017260-EBEE-83DB-A483-3A0DFAB206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01947" y="8714063"/>
            <a:ext cx="720000" cy="7200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98E140F1-BDB5-6373-0420-02BF36147A63}"/>
              </a:ext>
            </a:extLst>
          </p:cNvPr>
          <p:cNvSpPr txBox="1"/>
          <p:nvPr/>
        </p:nvSpPr>
        <p:spPr>
          <a:xfrm>
            <a:off x="8259639" y="8816668"/>
            <a:ext cx="10480644" cy="101258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ts val="3800"/>
              </a:lnSpc>
              <a:defRPr sz="2800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ru-RU" b="1" dirty="0"/>
              <a:t>Правила ИБ/ИТ</a:t>
            </a:r>
          </a:p>
          <a:p>
            <a:pPr>
              <a:lnSpc>
                <a:spcPct val="120000"/>
              </a:lnSpc>
            </a:pPr>
            <a:r>
              <a:rPr lang="ru-RU" dirty="0"/>
              <a:t>По всем 15+ атрибутам можно писать правила. Сейчас их 100+</a:t>
            </a:r>
          </a:p>
        </p:txBody>
      </p:sp>
    </p:spTree>
    <p:extLst>
      <p:ext uri="{BB962C8B-B14F-4D97-AF65-F5344CB8AC3E}">
        <p14:creationId xmlns:p14="http://schemas.microsoft.com/office/powerpoint/2010/main" val="4230446658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2F251D3-19F3-F160-6D06-334796F6236F}"/>
              </a:ext>
            </a:extLst>
          </p:cNvPr>
          <p:cNvSpPr txBox="1"/>
          <p:nvPr/>
        </p:nvSpPr>
        <p:spPr>
          <a:xfrm>
            <a:off x="611188" y="556966"/>
            <a:ext cx="5045333" cy="25160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90000"/>
              </a:lnSpc>
              <a:defRPr sz="6000" b="1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r>
              <a:rPr lang="ru-RU" dirty="0"/>
              <a:t>Заказ доступов до сервиса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24A615-0160-A43A-26F7-A8A11CBF1997}"/>
              </a:ext>
            </a:extLst>
          </p:cNvPr>
          <p:cNvSpPr txBox="1"/>
          <p:nvPr/>
        </p:nvSpPr>
        <p:spPr>
          <a:xfrm>
            <a:off x="611188" y="4144789"/>
            <a:ext cx="5497004" cy="47736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20000"/>
              </a:lnSpc>
              <a:defRPr sz="240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defRPr>
            </a:lvl1pPr>
            <a:lvl2pPr marL="1199924" indent="-445133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2pPr>
            <a:lvl3pPr marL="2035650" indent="-52606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3pPr>
            <a:lvl4pPr marL="2863001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4pPr>
            <a:lvl5pPr marL="3617794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5pPr>
            <a:lvl6pPr marL="4372585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6pPr>
            <a:lvl7pPr marL="5127377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7pPr>
            <a:lvl8pPr marL="5882168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8pPr>
            <a:lvl9pPr marL="6636960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9pPr>
          </a:lstStyle>
          <a:p>
            <a:pPr>
              <a:lnSpc>
                <a:spcPct val="130000"/>
              </a:lnSpc>
            </a:pPr>
            <a:r>
              <a:rPr lang="ru-RU" dirty="0"/>
              <a:t>При запросе доступов до распределенного сервиса инженеру необходимо указать все точки доступа, т.е. </a:t>
            </a:r>
            <a:r>
              <a:rPr lang="ru-RU" dirty="0">
                <a:solidFill>
                  <a:srgbClr val="0070C0"/>
                </a:solidFill>
              </a:rPr>
              <a:t>нужно знать конкретные хосты чужого сервиса</a:t>
            </a:r>
          </a:p>
          <a:p>
            <a:pPr>
              <a:lnSpc>
                <a:spcPct val="130000"/>
              </a:lnSpc>
            </a:pPr>
            <a:endParaRPr lang="ru-RU" dirty="0"/>
          </a:p>
          <a:p>
            <a:pPr>
              <a:lnSpc>
                <a:spcPct val="130000"/>
              </a:lnSpc>
            </a:pPr>
            <a:r>
              <a:rPr lang="ru-RU" dirty="0"/>
              <a:t>Доступы выдаются на следующий день после запроса</a:t>
            </a:r>
            <a:endParaRPr lang="en-US" dirty="0"/>
          </a:p>
          <a:p>
            <a:pPr>
              <a:lnSpc>
                <a:spcPct val="130000"/>
              </a:lnSpc>
            </a:pPr>
            <a:endParaRPr lang="en-US" dirty="0"/>
          </a:p>
          <a:p>
            <a:pPr>
              <a:lnSpc>
                <a:spcPct val="130000"/>
              </a:lnSpc>
            </a:pPr>
            <a:r>
              <a:rPr lang="ru-RU" dirty="0">
                <a:solidFill>
                  <a:srgbClr val="0070C0"/>
                </a:solidFill>
              </a:rPr>
              <a:t>Каждый точечный запрос </a:t>
            </a:r>
            <a:r>
              <a:rPr lang="ru-RU" dirty="0">
                <a:solidFill>
                  <a:schemeClr val="bg2"/>
                </a:solidFill>
              </a:rPr>
              <a:t>должен быть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/>
              <a:t>провалидирован</a:t>
            </a:r>
            <a:r>
              <a:rPr lang="ru-RU" dirty="0"/>
              <a:t> по правилам ИБ</a:t>
            </a:r>
          </a:p>
        </p:txBody>
      </p:sp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3E1BE541-92DC-F8AB-9836-4A33AD617E76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26</a:t>
            </a:fld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4CD157-8003-2E71-E573-2F5378884B4D}"/>
              </a:ext>
            </a:extLst>
          </p:cNvPr>
          <p:cNvSpPr txBox="1"/>
          <p:nvPr/>
        </p:nvSpPr>
        <p:spPr>
          <a:xfrm>
            <a:off x="11093000" y="1291784"/>
            <a:ext cx="3774112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nkoff Sans"/>
                <a:ea typeface="Tinkoff Sans"/>
                <a:cs typeface="Tinkoff Sans"/>
                <a:sym typeface="Tinkoff Sans"/>
              </a:rPr>
              <a:t>Запрос доступа:</a:t>
            </a:r>
            <a:endParaRPr kumimoji="0" lang="en-RU" sz="2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04ADA0-34A7-1AFF-1585-7FD459E444A6}"/>
              </a:ext>
            </a:extLst>
          </p:cNvPr>
          <p:cNvSpPr txBox="1"/>
          <p:nvPr/>
        </p:nvSpPr>
        <p:spPr>
          <a:xfrm>
            <a:off x="10394371" y="4676810"/>
            <a:ext cx="4472741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nkoff Sans"/>
                <a:ea typeface="Tinkoff Sans"/>
                <a:cs typeface="Tinkoff Sans"/>
                <a:sym typeface="Tinkoff Sans"/>
              </a:rPr>
              <a:t>Запрос доступа до сервиса:</a:t>
            </a:r>
            <a:endParaRPr kumimoji="0" lang="en-RU" sz="2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D747993-0551-D81C-16AF-33C7745731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4228" y="1815002"/>
            <a:ext cx="7906551" cy="177358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AAF3E30-1AAE-5884-7101-08F42EC744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7646" y="5482975"/>
            <a:ext cx="8611094" cy="3665317"/>
          </a:xfrm>
          <a:prstGeom prst="rect">
            <a:avLst/>
          </a:prstGeom>
        </p:spPr>
      </p:pic>
      <p:pic>
        <p:nvPicPr>
          <p:cNvPr id="3" name="Рисунок 3" descr="fpq8sqva64g04o8oksgw40wwkscc00.png">
            <a:extLst>
              <a:ext uri="{FF2B5EF4-FFF2-40B4-BE49-F238E27FC236}">
                <a16:creationId xmlns:a16="http://schemas.microsoft.com/office/drawing/2014/main" id="{7C733022-8DAC-791E-5E40-A673BE4980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441333" y="0"/>
            <a:ext cx="2357967" cy="1816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560986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2F251D3-19F3-F160-6D06-334796F6236F}"/>
              </a:ext>
            </a:extLst>
          </p:cNvPr>
          <p:cNvSpPr txBox="1"/>
          <p:nvPr/>
        </p:nvSpPr>
        <p:spPr>
          <a:xfrm>
            <a:off x="611188" y="556966"/>
            <a:ext cx="6117416" cy="25160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90000"/>
              </a:lnSpc>
              <a:defRPr sz="6000" b="1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r>
              <a:rPr lang="ru-RU" dirty="0"/>
              <a:t>Горизонтальное масштабирование сервисов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24A615-0160-A43A-26F7-A8A11CBF1997}"/>
              </a:ext>
            </a:extLst>
          </p:cNvPr>
          <p:cNvSpPr txBox="1"/>
          <p:nvPr/>
        </p:nvSpPr>
        <p:spPr>
          <a:xfrm>
            <a:off x="611188" y="3073038"/>
            <a:ext cx="5875876" cy="76544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20000"/>
              </a:lnSpc>
              <a:defRPr sz="240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defRPr>
            </a:lvl1pPr>
            <a:lvl2pPr marL="1199924" indent="-445133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2pPr>
            <a:lvl3pPr marL="2035650" indent="-52606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3pPr>
            <a:lvl4pPr marL="2863001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4pPr>
            <a:lvl5pPr marL="3617794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5pPr>
            <a:lvl6pPr marL="4372585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6pPr>
            <a:lvl7pPr marL="5127377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7pPr>
            <a:lvl8pPr marL="5882168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8pPr>
            <a:lvl9pPr marL="6636960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9pPr>
          </a:lstStyle>
          <a:p>
            <a:pPr>
              <a:lnSpc>
                <a:spcPct val="130000"/>
              </a:lnSpc>
            </a:pPr>
            <a:r>
              <a:rPr lang="ru-RU" dirty="0"/>
              <a:t>При горизонтальном масштабировании владельцу сервиса нужно: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/>
              <a:t>найти </a:t>
            </a:r>
            <a:r>
              <a:rPr lang="ru-RU" dirty="0">
                <a:solidFill>
                  <a:srgbClr val="0070C0"/>
                </a:solidFill>
              </a:rPr>
              <a:t>все существующие доступы</a:t>
            </a:r>
            <a:r>
              <a:rPr lang="ru-RU" dirty="0"/>
              <a:t>, но только которые действительно нужны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/>
              <a:t>найти </a:t>
            </a:r>
            <a:r>
              <a:rPr lang="ru-RU" dirty="0">
                <a:solidFill>
                  <a:srgbClr val="0070C0"/>
                </a:solidFill>
              </a:rPr>
              <a:t>все хосты и подсети </a:t>
            </a:r>
            <a:r>
              <a:rPr lang="ru-RU" dirty="0"/>
              <a:t>от которых заказывались ранее доступы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/>
              <a:t>повторить (</a:t>
            </a:r>
            <a:r>
              <a:rPr lang="ru-RU" dirty="0" err="1">
                <a:solidFill>
                  <a:srgbClr val="0070C0"/>
                </a:solidFill>
              </a:rPr>
              <a:t>склонировать</a:t>
            </a:r>
            <a:r>
              <a:rPr lang="ru-RU" dirty="0"/>
              <a:t>) существующие доступы для нового хоста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/>
              <a:t>для </a:t>
            </a:r>
            <a:r>
              <a:rPr lang="ru-RU" dirty="0">
                <a:solidFill>
                  <a:srgbClr val="0070C0"/>
                </a:solidFill>
              </a:rPr>
              <a:t>каждого доступа </a:t>
            </a:r>
            <a:r>
              <a:rPr lang="ru-RU" dirty="0"/>
              <a:t>получить согласование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/>
              <a:t>собрать инженеров из разных отделов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/>
              <a:t>не завалить устройства правилами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/>
              <a:t>а если еще и переезд в другую зону безопасности и доступности</a:t>
            </a:r>
            <a:r>
              <a:rPr lang="en-US" dirty="0"/>
              <a:t>..</a:t>
            </a:r>
            <a:endParaRPr lang="ru-RU" dirty="0"/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/>
              <a:t>… </a:t>
            </a:r>
            <a:r>
              <a:rPr lang="ru-RU" dirty="0">
                <a:solidFill>
                  <a:srgbClr val="C00000"/>
                </a:solidFill>
              </a:rPr>
              <a:t>без ошибок не обойдётся</a:t>
            </a:r>
          </a:p>
          <a:p>
            <a:pPr>
              <a:lnSpc>
                <a:spcPct val="130000"/>
              </a:lnSpc>
            </a:pPr>
            <a:endParaRPr lang="ru-RU" dirty="0"/>
          </a:p>
        </p:txBody>
      </p:sp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3E1BE541-92DC-F8AB-9836-4A33AD617E76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27</a:t>
            </a:fld>
            <a:endParaRPr lang="ru-RU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D659F6B-6A7A-1028-79B5-B900CE0B27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445" y="3274472"/>
            <a:ext cx="11007643" cy="657689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EFDB2A-1D2A-E2F4-A0FA-99FDA01F80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75148" y="718775"/>
            <a:ext cx="4991100" cy="1117600"/>
          </a:xfrm>
          <a:prstGeom prst="rect">
            <a:avLst/>
          </a:prstGeom>
        </p:spPr>
      </p:pic>
      <p:pic>
        <p:nvPicPr>
          <p:cNvPr id="7" name="Рисунок 3" descr="fpq8sqva64g04o8oksgw40wwkscc00.png">
            <a:extLst>
              <a:ext uri="{FF2B5EF4-FFF2-40B4-BE49-F238E27FC236}">
                <a16:creationId xmlns:a16="http://schemas.microsoft.com/office/drawing/2014/main" id="{C9931F6C-31D1-C9FA-9609-201F6CE125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441333" y="0"/>
            <a:ext cx="2357967" cy="1816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705635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2F251D3-19F3-F160-6D06-334796F6236F}"/>
              </a:ext>
            </a:extLst>
          </p:cNvPr>
          <p:cNvSpPr txBox="1"/>
          <p:nvPr/>
        </p:nvSpPr>
        <p:spPr>
          <a:xfrm>
            <a:off x="611188" y="556966"/>
            <a:ext cx="5859060" cy="16850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90000"/>
              </a:lnSpc>
              <a:defRPr sz="6000" b="1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r>
              <a:rPr lang="ru-RU" dirty="0"/>
              <a:t>Модель </a:t>
            </a:r>
            <a:r>
              <a:rPr lang="en-US" dirty="0"/>
              <a:t>service2service</a:t>
            </a: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24A615-0160-A43A-26F7-A8A11CBF1997}"/>
              </a:ext>
            </a:extLst>
          </p:cNvPr>
          <p:cNvSpPr txBox="1"/>
          <p:nvPr/>
        </p:nvSpPr>
        <p:spPr>
          <a:xfrm>
            <a:off x="835476" y="3140713"/>
            <a:ext cx="5497004" cy="429348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20000"/>
              </a:lnSpc>
              <a:defRPr sz="240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defRPr>
            </a:lvl1pPr>
            <a:lvl2pPr marL="1199924" indent="-445133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2pPr>
            <a:lvl3pPr marL="2035650" indent="-52606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3pPr>
            <a:lvl4pPr marL="2863001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4pPr>
            <a:lvl5pPr marL="3617794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5pPr>
            <a:lvl6pPr marL="4372585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6pPr>
            <a:lvl7pPr marL="5127377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7pPr>
            <a:lvl8pPr marL="5882168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8pPr>
            <a:lvl9pPr marL="6636960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9pPr>
          </a:lstStyle>
          <a:p>
            <a:pPr>
              <a:lnSpc>
                <a:spcPct val="130000"/>
              </a:lnSpc>
            </a:pPr>
            <a:r>
              <a:rPr lang="ru-RU" dirty="0"/>
              <a:t>Описываем доступы между наборами сетевых ресурсов (</a:t>
            </a:r>
            <a:r>
              <a:rPr lang="en-US" dirty="0">
                <a:solidFill>
                  <a:srgbClr val="0070C0"/>
                </a:solidFill>
              </a:rPr>
              <a:t>service: [&lt;CIDR/FQDN&gt;]</a:t>
            </a:r>
            <a:r>
              <a:rPr lang="ru-RU" dirty="0"/>
              <a:t>) у которых должны быть одинаковые доступы</a:t>
            </a:r>
            <a:endParaRPr lang="en-US" dirty="0"/>
          </a:p>
          <a:p>
            <a:pPr>
              <a:lnSpc>
                <a:spcPct val="130000"/>
              </a:lnSpc>
            </a:pPr>
            <a:endParaRPr lang="ru-RU" dirty="0"/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/>
              <a:t>Заказ доступа не до конкретных хостов, а </a:t>
            </a:r>
            <a:r>
              <a:rPr lang="ru-RU" dirty="0">
                <a:solidFill>
                  <a:srgbClr val="0070C0"/>
                </a:solidFill>
              </a:rPr>
              <a:t>до </a:t>
            </a:r>
            <a:r>
              <a:rPr lang="en-US" dirty="0">
                <a:solidFill>
                  <a:srgbClr val="0070C0"/>
                </a:solidFill>
              </a:rPr>
              <a:t>service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/>
              <a:t>Операция масштабирования тогда это лишь </a:t>
            </a:r>
            <a:r>
              <a:rPr lang="ru-RU" dirty="0">
                <a:solidFill>
                  <a:srgbClr val="0070C0"/>
                </a:solidFill>
              </a:rPr>
              <a:t>изменение состава </a:t>
            </a:r>
            <a:r>
              <a:rPr lang="en-US" dirty="0">
                <a:solidFill>
                  <a:srgbClr val="0070C0"/>
                </a:solidFill>
              </a:rPr>
              <a:t>service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3E1BE541-92DC-F8AB-9836-4A33AD617E76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28</a:t>
            </a:fld>
            <a:endParaRPr lang="ru-RU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3899E8-6BBD-F421-862D-5BB4CF5536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2140" y="1627216"/>
            <a:ext cx="9759697" cy="371710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D274AFB-8BDF-4B76-20C7-06A8D10186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92140" y="7234056"/>
            <a:ext cx="10256245" cy="1789173"/>
          </a:xfrm>
          <a:prstGeom prst="rect">
            <a:avLst/>
          </a:prstGeom>
        </p:spPr>
      </p:pic>
      <p:sp>
        <p:nvSpPr>
          <p:cNvPr id="13" name="Down Arrow 12">
            <a:extLst>
              <a:ext uri="{FF2B5EF4-FFF2-40B4-BE49-F238E27FC236}">
                <a16:creationId xmlns:a16="http://schemas.microsoft.com/office/drawing/2014/main" id="{DA170D2A-1279-306A-8BC0-09B4CF018175}"/>
              </a:ext>
            </a:extLst>
          </p:cNvPr>
          <p:cNvSpPr/>
          <p:nvPr/>
        </p:nvSpPr>
        <p:spPr>
          <a:xfrm>
            <a:off x="11860772" y="5580062"/>
            <a:ext cx="2622431" cy="1828800"/>
          </a:xfrm>
          <a:prstGeom prst="downArrow">
            <a:avLst/>
          </a:prstGeom>
          <a:solidFill>
            <a:schemeClr val="accent2">
              <a:lumMod val="75000"/>
              <a:alpha val="19000"/>
            </a:scheme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pic>
        <p:nvPicPr>
          <p:cNvPr id="3" name="Picture 2" descr="Idea Lamp PNG Image, Lamp New Idea, Idea, New, Lamp Vector ...">
            <a:extLst>
              <a:ext uri="{FF2B5EF4-FFF2-40B4-BE49-F238E27FC236}">
                <a16:creationId xmlns:a16="http://schemas.microsoft.com/office/drawing/2014/main" id="{95A7E71F-3808-991A-58F8-F82A24B881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5090" y="0"/>
            <a:ext cx="1594210" cy="1594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835065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2F251D3-19F3-F160-6D06-334796F6236F}"/>
              </a:ext>
            </a:extLst>
          </p:cNvPr>
          <p:cNvSpPr txBox="1"/>
          <p:nvPr/>
        </p:nvSpPr>
        <p:spPr>
          <a:xfrm>
            <a:off x="611188" y="556966"/>
            <a:ext cx="6067404" cy="85408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90000"/>
              </a:lnSpc>
              <a:defRPr sz="6000" b="1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r>
              <a:rPr lang="ru-RU" dirty="0"/>
              <a:t>А согласование?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24A615-0160-A43A-26F7-A8A11CBF1997}"/>
              </a:ext>
            </a:extLst>
          </p:cNvPr>
          <p:cNvSpPr txBox="1"/>
          <p:nvPr/>
        </p:nvSpPr>
        <p:spPr>
          <a:xfrm>
            <a:off x="835476" y="3140713"/>
            <a:ext cx="5497004" cy="33332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20000"/>
              </a:lnSpc>
              <a:defRPr sz="240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defRPr>
            </a:lvl1pPr>
            <a:lvl2pPr marL="1199924" indent="-445133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2pPr>
            <a:lvl3pPr marL="2035650" indent="-52606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3pPr>
            <a:lvl4pPr marL="2863001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4pPr>
            <a:lvl5pPr marL="3617794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5pPr>
            <a:lvl6pPr marL="4372585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6pPr>
            <a:lvl7pPr marL="5127377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7pPr>
            <a:lvl8pPr marL="5882168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8pPr>
            <a:lvl9pPr marL="6636960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9pPr>
          </a:lstStyle>
          <a:p>
            <a:pPr>
              <a:lnSpc>
                <a:spcPct val="130000"/>
              </a:lnSpc>
            </a:pPr>
            <a:r>
              <a:rPr lang="ru-RU" dirty="0"/>
              <a:t>Согласование делится на две разные категории: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/>
              <a:t>Изменение состава сервиса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/>
              <a:t>Изменение доступов между сервисами</a:t>
            </a:r>
          </a:p>
          <a:p>
            <a:pPr>
              <a:lnSpc>
                <a:spcPct val="130000"/>
              </a:lnSpc>
            </a:pPr>
            <a:endParaRPr lang="ru-RU" dirty="0"/>
          </a:p>
          <a:p>
            <a:pPr>
              <a:lnSpc>
                <a:spcPct val="130000"/>
              </a:lnSpc>
            </a:pPr>
            <a:r>
              <a:rPr lang="ru-RU" dirty="0">
                <a:solidFill>
                  <a:srgbClr val="0070C0"/>
                </a:solidFill>
              </a:rPr>
              <a:t>Нет необходимости проверять каждый «точечный доступ»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3E1BE541-92DC-F8AB-9836-4A33AD617E76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29</a:t>
            </a:fld>
            <a:endParaRPr lang="ru-RU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964720B-1284-281A-0EF8-D8164EF569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3941" y="1111325"/>
            <a:ext cx="9119439" cy="8841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740231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EEE6A71-8E12-0BB8-2CF5-3E2050B777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4009" y="654235"/>
            <a:ext cx="18484104" cy="985818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0215C97-89F0-8726-9B74-20C91248E24D}"/>
              </a:ext>
            </a:extLst>
          </p:cNvPr>
          <p:cNvSpPr txBox="1"/>
          <p:nvPr/>
        </p:nvSpPr>
        <p:spPr>
          <a:xfrm>
            <a:off x="1366838" y="1264612"/>
            <a:ext cx="5935475" cy="16850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ts val="9400"/>
              </a:lnSpc>
              <a:defRPr sz="8800" b="1">
                <a:solidFill>
                  <a:schemeClr val="accent6"/>
                </a:solidFill>
                <a:latin typeface="Tinkoff Sans" panose="02000506050000020004" pitchFamily="2" charset="0"/>
              </a:defRPr>
            </a:lvl1pPr>
          </a:lstStyle>
          <a:p>
            <a:pPr>
              <a:lnSpc>
                <a:spcPct val="90000"/>
              </a:lnSpc>
            </a:pPr>
            <a:r>
              <a:rPr lang="ru-RU" sz="6000" dirty="0">
                <a:solidFill>
                  <a:schemeClr val="accent2"/>
                </a:solidFill>
              </a:rPr>
              <a:t>О чем будем говорить?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9F034E-A4C6-7F11-4102-9F92DDB394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39912" y="4374213"/>
            <a:ext cx="720000" cy="720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AC078AC-A74A-3B35-8F8A-70E431EF41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37702" y="5263733"/>
            <a:ext cx="720000" cy="7200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15FDF16-AD21-A3C1-C4E9-C3B81AE4A4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37702" y="6207836"/>
            <a:ext cx="720000" cy="72000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0049181-FE17-E34C-3DB1-22CDF715B6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37702" y="3482126"/>
            <a:ext cx="720000" cy="720000"/>
          </a:xfrm>
          <a:prstGeom prst="rect">
            <a:avLst/>
          </a:prstGeom>
        </p:spPr>
      </p:pic>
      <p:sp>
        <p:nvSpPr>
          <p:cNvPr id="4" name="Номер слайда">
            <a:extLst>
              <a:ext uri="{FF2B5EF4-FFF2-40B4-BE49-F238E27FC236}">
                <a16:creationId xmlns:a16="http://schemas.microsoft.com/office/drawing/2014/main" id="{CEC6BBCA-AFFC-1FCD-904C-9C83D81E63CF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3</a:t>
            </a:fld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A59C6F-B955-9BD6-F142-D309467DB05C}"/>
              </a:ext>
            </a:extLst>
          </p:cNvPr>
          <p:cNvSpPr txBox="1"/>
          <p:nvPr/>
        </p:nvSpPr>
        <p:spPr>
          <a:xfrm>
            <a:off x="2219747" y="3195363"/>
            <a:ext cx="9803656" cy="549381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lvl="1" indent="0" hangingPunct="1">
              <a:lnSpc>
                <a:spcPct val="250000"/>
              </a:lnSpc>
            </a:pPr>
            <a:r>
              <a:rPr lang="ru-RU" sz="2400" dirty="0">
                <a:solidFill>
                  <a:schemeClr val="bg1"/>
                </a:solidFill>
              </a:rPr>
              <a:t>Проблемы согласования и ручной выдачи межсетевых доступов</a:t>
            </a:r>
          </a:p>
          <a:p>
            <a:pPr lvl="1" indent="0" hangingPunct="1">
              <a:lnSpc>
                <a:spcPct val="250000"/>
              </a:lnSpc>
            </a:pPr>
            <a:r>
              <a:rPr lang="ru-RU" sz="2400" dirty="0">
                <a:solidFill>
                  <a:schemeClr val="bg1"/>
                </a:solidFill>
              </a:rPr>
              <a:t>Как мы подошли к решению этих проблем</a:t>
            </a:r>
          </a:p>
          <a:p>
            <a:pPr lvl="1" indent="0" hangingPunct="1">
              <a:lnSpc>
                <a:spcPct val="250000"/>
              </a:lnSpc>
            </a:pPr>
            <a:r>
              <a:rPr lang="ru-RU" sz="2400" dirty="0">
                <a:solidFill>
                  <a:schemeClr val="bg1"/>
                </a:solidFill>
              </a:rPr>
              <a:t>Немного про архитектуру и возможности</a:t>
            </a:r>
          </a:p>
          <a:p>
            <a:pPr lvl="1" indent="0" hangingPunct="1">
              <a:lnSpc>
                <a:spcPct val="250000"/>
              </a:lnSpc>
            </a:pPr>
            <a:r>
              <a:rPr lang="ru-RU" sz="2400" dirty="0">
                <a:solidFill>
                  <a:schemeClr val="bg1"/>
                </a:solidFill>
              </a:rPr>
              <a:t>Как контроль ИБ встроен в решение «Под капотом»</a:t>
            </a:r>
          </a:p>
          <a:p>
            <a:pPr lvl="1" indent="0" hangingPunct="1">
              <a:lnSpc>
                <a:spcPct val="250000"/>
              </a:lnSpc>
            </a:pPr>
            <a:r>
              <a:rPr lang="ru-RU" sz="2400" dirty="0">
                <a:solidFill>
                  <a:schemeClr val="bg1"/>
                </a:solidFill>
              </a:rPr>
              <a:t>Каким еще функционалом обладает решение</a:t>
            </a:r>
          </a:p>
          <a:p>
            <a:pPr lvl="1" indent="0" hangingPunct="1">
              <a:lnSpc>
                <a:spcPct val="250000"/>
              </a:lnSpc>
            </a:pPr>
            <a:r>
              <a:rPr lang="ru-RU" sz="2400" dirty="0">
                <a:solidFill>
                  <a:schemeClr val="bg1"/>
                </a:solidFill>
              </a:rPr>
              <a:t>Дальнейшие планы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7DBFC49-EA44-B3E1-04FA-3C780BA4BC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37702" y="7125931"/>
            <a:ext cx="720000" cy="7200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A431035-2014-E7D9-471C-74EDD9BFB0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37702" y="8044026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932702"/>
      </p:ext>
    </p:ext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2F251D3-19F3-F160-6D06-334796F6236F}"/>
              </a:ext>
            </a:extLst>
          </p:cNvPr>
          <p:cNvSpPr txBox="1"/>
          <p:nvPr/>
        </p:nvSpPr>
        <p:spPr>
          <a:xfrm>
            <a:off x="611188" y="556966"/>
            <a:ext cx="5045333" cy="16850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90000"/>
              </a:lnSpc>
              <a:defRPr sz="6000" b="1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r>
              <a:rPr lang="ru-RU" dirty="0"/>
              <a:t>Итого: решение </a:t>
            </a:r>
            <a:r>
              <a:rPr lang="en-US" dirty="0"/>
              <a:t>v2</a:t>
            </a: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24A615-0160-A43A-26F7-A8A11CBF1997}"/>
              </a:ext>
            </a:extLst>
          </p:cNvPr>
          <p:cNvSpPr txBox="1"/>
          <p:nvPr/>
        </p:nvSpPr>
        <p:spPr>
          <a:xfrm>
            <a:off x="611188" y="3269027"/>
            <a:ext cx="5789612" cy="52537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20000"/>
              </a:lnSpc>
              <a:defRPr sz="240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defRPr>
            </a:lvl1pPr>
            <a:lvl2pPr marL="1199924" indent="-445133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2pPr>
            <a:lvl3pPr marL="2035650" indent="-52606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3pPr>
            <a:lvl4pPr marL="2863001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4pPr>
            <a:lvl5pPr marL="3617794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5pPr>
            <a:lvl6pPr marL="4372585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6pPr>
            <a:lvl7pPr marL="5127377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7pPr>
            <a:lvl8pPr marL="5882168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8pPr>
            <a:lvl9pPr marL="6636960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9pPr>
          </a:lstStyle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70C0"/>
                </a:solidFill>
              </a:rPr>
              <a:t>Есть источник истины </a:t>
            </a:r>
            <a:r>
              <a:rPr lang="ru-RU" dirty="0"/>
              <a:t>«что должно быть»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/>
              <a:t>У доступов есть </a:t>
            </a:r>
            <a:r>
              <a:rPr lang="ru-RU" dirty="0">
                <a:solidFill>
                  <a:srgbClr val="0070C0"/>
                </a:solidFill>
              </a:rPr>
              <a:t>«владелец»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/>
              <a:t>Доступы перед проектированием</a:t>
            </a:r>
            <a:r>
              <a:rPr lang="ru-RU" dirty="0">
                <a:solidFill>
                  <a:srgbClr val="00B0F0"/>
                </a:solidFill>
              </a:rPr>
              <a:t> </a:t>
            </a:r>
            <a:r>
              <a:rPr lang="ru-RU" dirty="0">
                <a:solidFill>
                  <a:srgbClr val="0070C0"/>
                </a:solidFill>
              </a:rPr>
              <a:t>всегда фильтруются</a:t>
            </a:r>
            <a:r>
              <a:rPr lang="ru-RU" dirty="0"/>
              <a:t> согласно правилам ИБ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70C0"/>
                </a:solidFill>
              </a:rPr>
              <a:t>Нет прямого доступа к устройствам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/>
              <a:t>Доступы </a:t>
            </a:r>
            <a:r>
              <a:rPr lang="ru-RU" dirty="0">
                <a:solidFill>
                  <a:srgbClr val="0070C0"/>
                </a:solidFill>
              </a:rPr>
              <a:t>применяются по расписанию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/>
              <a:t>Добавление нового вендора – </a:t>
            </a:r>
            <a:r>
              <a:rPr lang="ru-RU" dirty="0">
                <a:solidFill>
                  <a:srgbClr val="0070C0"/>
                </a:solidFill>
              </a:rPr>
              <a:t>написание адаптера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/>
              <a:t>Проектирование и анализ доступа </a:t>
            </a:r>
            <a:r>
              <a:rPr lang="ru-RU" dirty="0">
                <a:solidFill>
                  <a:srgbClr val="0070C0"/>
                </a:solidFill>
              </a:rPr>
              <a:t>по одинаковым правилам</a:t>
            </a:r>
          </a:p>
          <a:p>
            <a:pPr>
              <a:lnSpc>
                <a:spcPct val="130000"/>
              </a:lnSpc>
            </a:pPr>
            <a:endParaRPr lang="ru-RU" dirty="0"/>
          </a:p>
        </p:txBody>
      </p:sp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3E1BE541-92DC-F8AB-9836-4A33AD617E76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30</a:t>
            </a:fld>
            <a:endParaRPr lang="ru-RU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6830941-96EA-CBFE-4B78-4952B448EE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4933" y="1223962"/>
            <a:ext cx="6908800" cy="871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342395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2F251D3-19F3-F160-6D06-334796F6236F}"/>
              </a:ext>
            </a:extLst>
          </p:cNvPr>
          <p:cNvSpPr txBox="1"/>
          <p:nvPr/>
        </p:nvSpPr>
        <p:spPr>
          <a:xfrm>
            <a:off x="611188" y="556966"/>
            <a:ext cx="8331644" cy="16850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90000"/>
              </a:lnSpc>
              <a:defRPr sz="6000" b="1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r>
              <a:rPr lang="ru-RU" dirty="0"/>
              <a:t>Управляем устройствами разумно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24A615-0160-A43A-26F7-A8A11CBF1997}"/>
              </a:ext>
            </a:extLst>
          </p:cNvPr>
          <p:cNvSpPr txBox="1"/>
          <p:nvPr/>
        </p:nvSpPr>
        <p:spPr>
          <a:xfrm>
            <a:off x="10339014" y="560776"/>
            <a:ext cx="8534928" cy="189282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30000"/>
              </a:lnSpc>
              <a:defRPr sz="240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defRPr>
            </a:lvl1pPr>
            <a:lvl2pPr marL="1199924" indent="-445133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2pPr>
            <a:lvl3pPr marL="2035650" indent="-52606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3pPr>
            <a:lvl4pPr marL="2863001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4pPr>
            <a:lvl5pPr marL="3617794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5pPr>
            <a:lvl6pPr marL="4372585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6pPr>
            <a:lvl7pPr marL="5127377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7pPr>
            <a:lvl8pPr marL="5882168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8pPr>
            <a:lvl9pPr marL="6636960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/>
              <a:t>Клиент может управлять своими доступами, как ему удобно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/>
              <a:t>Б</a:t>
            </a:r>
            <a:r>
              <a:rPr lang="ru-RU" b="1" dirty="0"/>
              <a:t>о</a:t>
            </a:r>
            <a:r>
              <a:rPr lang="ru-RU" dirty="0"/>
              <a:t>льшую часть делает автоматика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/>
              <a:t>Выдаем доступ только там, где проходит трафик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/>
              <a:t>Поддерживаются все точки фильтрации</a:t>
            </a:r>
          </a:p>
        </p:txBody>
      </p:sp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23E62821-8FB1-FDC4-D865-A3C2ECD69D14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31</a:t>
            </a:fld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A92419D-668D-F2F2-4F62-DAAC3C1B8C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4722" y="3366242"/>
            <a:ext cx="17069855" cy="6802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983305"/>
      </p:ext>
    </p:ext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DF9F53D-12DD-F728-FBAF-6F896C8C6E9F}"/>
              </a:ext>
            </a:extLst>
          </p:cNvPr>
          <p:cNvSpPr txBox="1"/>
          <p:nvPr/>
        </p:nvSpPr>
        <p:spPr>
          <a:xfrm>
            <a:off x="611188" y="556966"/>
            <a:ext cx="5045333" cy="16850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90000"/>
              </a:lnSpc>
              <a:defRPr sz="6000" b="1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r>
              <a:rPr lang="ru-RU" dirty="0"/>
              <a:t>Потребители продукта</a:t>
            </a:r>
          </a:p>
        </p:txBody>
      </p:sp>
      <p:sp>
        <p:nvSpPr>
          <p:cNvPr id="12" name="Скругленный прямоугольник 11">
            <a:extLst>
              <a:ext uri="{FF2B5EF4-FFF2-40B4-BE49-F238E27FC236}">
                <a16:creationId xmlns:a16="http://schemas.microsoft.com/office/drawing/2014/main" id="{44D74E02-359B-61EF-D98D-95F5DD80B9A8}"/>
              </a:ext>
            </a:extLst>
          </p:cNvPr>
          <p:cNvSpPr/>
          <p:nvPr/>
        </p:nvSpPr>
        <p:spPr>
          <a:xfrm>
            <a:off x="7172863" y="647700"/>
            <a:ext cx="5453573" cy="4932362"/>
          </a:xfrm>
          <a:prstGeom prst="roundRect">
            <a:avLst>
              <a:gd name="adj" fmla="val 11652"/>
            </a:avLst>
          </a:prstGeom>
          <a:gradFill>
            <a:gsLst>
              <a:gs pos="0">
                <a:srgbClr val="E0E1E3"/>
              </a:gs>
              <a:gs pos="100000">
                <a:srgbClr val="F3F3F5"/>
              </a:gs>
            </a:gsLst>
            <a:lin ang="270000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lvl="0" defTabSz="457200"/>
            <a:endParaRPr lang="ru-RU" sz="18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9BC2CA1-7D0B-5C21-87C7-0C0344747FC8}"/>
              </a:ext>
            </a:extLst>
          </p:cNvPr>
          <p:cNvSpPr txBox="1"/>
          <p:nvPr/>
        </p:nvSpPr>
        <p:spPr>
          <a:xfrm>
            <a:off x="7819295" y="1786584"/>
            <a:ext cx="4271104" cy="30554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30000"/>
              </a:lnSpc>
              <a:defRPr sz="220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defRPr>
            </a:lvl1pPr>
            <a:lvl2pPr marL="1199924" indent="-445133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2pPr>
            <a:lvl3pPr marL="2035650" indent="-52606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3pPr>
            <a:lvl4pPr marL="2863001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4pPr>
            <a:lvl5pPr marL="3617794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5pPr>
            <a:lvl6pPr marL="4372585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6pPr>
            <a:lvl7pPr marL="5127377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7pPr>
            <a:lvl8pPr marL="5882168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8pPr>
            <a:lvl9pPr marL="6636960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/>
              <a:t>Заказчики продукта –</a:t>
            </a:r>
            <a:r>
              <a:rPr lang="en-US" dirty="0"/>
              <a:t> </a:t>
            </a:r>
            <a:r>
              <a:rPr lang="ru-RU" dirty="0"/>
              <a:t>влияют на </a:t>
            </a:r>
            <a:r>
              <a:rPr lang="en-US" dirty="0"/>
              <a:t>backlog </a:t>
            </a:r>
            <a:r>
              <a:rPr lang="ru-RU" dirty="0"/>
              <a:t>и формируют требования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/>
              <a:t>Техническая консультация 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/>
              <a:t>Аналитика нагрузки на устройства и метрики 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/>
              <a:t>Использование интерфейсов для настройки правил и </a:t>
            </a:r>
            <a:r>
              <a:rPr lang="en-US" dirty="0"/>
              <a:t>NAT</a:t>
            </a:r>
            <a:endParaRPr lang="ru-RU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8A4F3B3-32E0-96AC-4A10-3D10B1FA639A}"/>
              </a:ext>
            </a:extLst>
          </p:cNvPr>
          <p:cNvSpPr txBox="1"/>
          <p:nvPr/>
        </p:nvSpPr>
        <p:spPr>
          <a:xfrm>
            <a:off x="7819294" y="1062101"/>
            <a:ext cx="4271105" cy="52937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 anchor="t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10000"/>
              </a:lnSpc>
              <a:defRPr sz="3200">
                <a:solidFill>
                  <a:schemeClr val="accent2"/>
                </a:solidFill>
                <a:latin typeface="TINKOFFSANS-MEDIUM" panose="02000506050000020004" pitchFamily="2" charset="0"/>
              </a:defRPr>
            </a:lvl1pPr>
          </a:lstStyle>
          <a:p>
            <a:r>
              <a:rPr lang="ru-RU" dirty="0"/>
              <a:t>Сетевые инженеры</a:t>
            </a:r>
          </a:p>
        </p:txBody>
      </p:sp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50418F4E-CC62-F339-508B-774B53EBA8C9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32</a:t>
            </a:fld>
            <a:endParaRPr lang="ru-RU" dirty="0"/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A1197FDF-8E59-7D79-5785-1455C31FF030}"/>
              </a:ext>
            </a:extLst>
          </p:cNvPr>
          <p:cNvSpPr/>
          <p:nvPr/>
        </p:nvSpPr>
        <p:spPr>
          <a:xfrm>
            <a:off x="7172864" y="5775169"/>
            <a:ext cx="5453572" cy="4932362"/>
          </a:xfrm>
          <a:prstGeom prst="roundRect">
            <a:avLst>
              <a:gd name="adj" fmla="val 11652"/>
            </a:avLst>
          </a:prstGeom>
          <a:gradFill>
            <a:gsLst>
              <a:gs pos="0">
                <a:srgbClr val="E0E1E3"/>
              </a:gs>
              <a:gs pos="100000">
                <a:srgbClr val="F3F3F5"/>
              </a:gs>
            </a:gsLst>
            <a:lin ang="270000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lvl="0" defTabSz="457200"/>
            <a:endParaRPr lang="ru-RU" sz="1800" dirty="0"/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21CDEFA2-CC04-285F-68DD-5A5976E97BFE}"/>
              </a:ext>
            </a:extLst>
          </p:cNvPr>
          <p:cNvSpPr/>
          <p:nvPr/>
        </p:nvSpPr>
        <p:spPr>
          <a:xfrm>
            <a:off x="12892904" y="647700"/>
            <a:ext cx="5453573" cy="4932362"/>
          </a:xfrm>
          <a:prstGeom prst="roundRect">
            <a:avLst>
              <a:gd name="adj" fmla="val 11652"/>
            </a:avLst>
          </a:prstGeom>
          <a:gradFill>
            <a:gsLst>
              <a:gs pos="0">
                <a:srgbClr val="E0E1E3"/>
              </a:gs>
              <a:gs pos="100000">
                <a:srgbClr val="F3F3F5"/>
              </a:gs>
            </a:gsLst>
            <a:lin ang="270000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lvl="0" defTabSz="457200"/>
            <a:endParaRPr lang="ru-RU" sz="1800" dirty="0"/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id="{C85521A1-EE07-3CD1-1456-BABD9B3C0A2F}"/>
              </a:ext>
            </a:extLst>
          </p:cNvPr>
          <p:cNvSpPr/>
          <p:nvPr/>
        </p:nvSpPr>
        <p:spPr>
          <a:xfrm>
            <a:off x="12892905" y="5775169"/>
            <a:ext cx="5453572" cy="4932362"/>
          </a:xfrm>
          <a:prstGeom prst="roundRect">
            <a:avLst>
              <a:gd name="adj" fmla="val 11652"/>
            </a:avLst>
          </a:prstGeom>
          <a:gradFill>
            <a:gsLst>
              <a:gs pos="0">
                <a:srgbClr val="E0E1E3"/>
              </a:gs>
              <a:gs pos="100000">
                <a:srgbClr val="F3F3F5"/>
              </a:gs>
            </a:gsLst>
            <a:lin ang="270000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lvl="0" defTabSz="457200"/>
            <a:endParaRPr lang="ru-RU" sz="1800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0846DF1-4A95-713E-ED31-3103387F67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324" y="7067845"/>
            <a:ext cx="720000" cy="7200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21D30C0-3B3C-E49F-4200-E49185CFDB6B}"/>
              </a:ext>
            </a:extLst>
          </p:cNvPr>
          <p:cNvSpPr txBox="1"/>
          <p:nvPr/>
        </p:nvSpPr>
        <p:spPr>
          <a:xfrm>
            <a:off x="611188" y="8231912"/>
            <a:ext cx="5497004" cy="9325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20000"/>
              </a:lnSpc>
              <a:defRPr sz="240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defRPr>
            </a:lvl1pPr>
            <a:lvl2pPr marL="1199924" indent="-445133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2pPr>
            <a:lvl3pPr marL="2035650" indent="-52606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3pPr>
            <a:lvl4pPr marL="2863001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4pPr>
            <a:lvl5pPr marL="3617794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5pPr>
            <a:lvl6pPr marL="4372585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6pPr>
            <a:lvl7pPr marL="5127377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7pPr>
            <a:lvl8pPr marL="5882168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8pPr>
            <a:lvl9pPr marL="6636960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9pPr>
          </a:lstStyle>
          <a:p>
            <a:pPr>
              <a:lnSpc>
                <a:spcPct val="130000"/>
              </a:lnSpc>
            </a:pPr>
            <a:r>
              <a:rPr lang="ru-RU" dirty="0"/>
              <a:t>Кто является клиентом продукта? Кто его использует и как?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682C8BE-1DA4-F07A-3FEA-063B534CD3EA}"/>
              </a:ext>
            </a:extLst>
          </p:cNvPr>
          <p:cNvSpPr txBox="1"/>
          <p:nvPr/>
        </p:nvSpPr>
        <p:spPr>
          <a:xfrm>
            <a:off x="7819295" y="7509870"/>
            <a:ext cx="4271104" cy="17350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30000"/>
              </a:lnSpc>
              <a:defRPr sz="220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defRPr>
            </a:lvl1pPr>
            <a:lvl2pPr marL="1199924" indent="-445133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2pPr>
            <a:lvl3pPr marL="2035650" indent="-52606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3pPr>
            <a:lvl4pPr marL="2863001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4pPr>
            <a:lvl5pPr marL="3617794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5pPr>
            <a:lvl6pPr marL="4372585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6pPr>
            <a:lvl7pPr marL="5127377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7pPr>
            <a:lvl8pPr marL="5882168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8pPr>
            <a:lvl9pPr marL="6636960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/>
              <a:t>Заказ сетевых доступов для своих серверов и приложений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/>
              <a:t>Просмотр своих доступов (</a:t>
            </a:r>
            <a:r>
              <a:rPr lang="en-US" dirty="0"/>
              <a:t>new)</a:t>
            </a:r>
            <a:endParaRPr lang="ru-RU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/>
              <a:t>Отзыв своих доступов (</a:t>
            </a:r>
            <a:r>
              <a:rPr lang="en-US" dirty="0"/>
              <a:t>new)</a:t>
            </a:r>
            <a:endParaRPr lang="ru-RU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221801D-25DD-9C70-2BB4-40D7B6AF2F8D}"/>
              </a:ext>
            </a:extLst>
          </p:cNvPr>
          <p:cNvSpPr txBox="1"/>
          <p:nvPr/>
        </p:nvSpPr>
        <p:spPr>
          <a:xfrm>
            <a:off x="7819294" y="6243701"/>
            <a:ext cx="4271105" cy="10710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 anchor="t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10000"/>
              </a:lnSpc>
              <a:defRPr sz="3200">
                <a:solidFill>
                  <a:schemeClr val="accent2"/>
                </a:solidFill>
                <a:latin typeface="TINKOFFSANS-MEDIUM" panose="02000506050000020004" pitchFamily="2" charset="0"/>
              </a:defRPr>
            </a:lvl1pPr>
          </a:lstStyle>
          <a:p>
            <a:r>
              <a:rPr lang="ru-RU" dirty="0"/>
              <a:t>Владельцы</a:t>
            </a:r>
            <a:r>
              <a:rPr lang="en-US" dirty="0"/>
              <a:t>, SRE, DEV, </a:t>
            </a:r>
            <a:r>
              <a:rPr lang="ru-RU" dirty="0"/>
              <a:t>Администраторы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B57E1CD-8F0F-F5A8-1638-AEE5F1DD665A}"/>
              </a:ext>
            </a:extLst>
          </p:cNvPr>
          <p:cNvSpPr txBox="1"/>
          <p:nvPr/>
        </p:nvSpPr>
        <p:spPr>
          <a:xfrm>
            <a:off x="13534295" y="6968184"/>
            <a:ext cx="4271104" cy="26153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30000"/>
              </a:lnSpc>
              <a:defRPr sz="220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defRPr>
            </a:lvl1pPr>
            <a:lvl2pPr marL="1199924" indent="-445133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2pPr>
            <a:lvl3pPr marL="2035650" indent="-52606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3pPr>
            <a:lvl4pPr marL="2863001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4pPr>
            <a:lvl5pPr marL="3617794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5pPr>
            <a:lvl6pPr marL="4372585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6pPr>
            <a:lvl7pPr marL="5127377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7pPr>
            <a:lvl8pPr marL="5882168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8pPr>
            <a:lvl9pPr marL="6636960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/>
              <a:t>Заказ и выдача сетевых доступов на уровне платформы через интеграции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/>
              <a:t>Формирование требований к продукту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/>
              <a:t>Требования к </a:t>
            </a:r>
            <a:r>
              <a:rPr lang="en-US" dirty="0"/>
              <a:t>SLA</a:t>
            </a:r>
            <a:endParaRPr lang="ru-RU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32BA73B-D700-6254-B61E-EFCFB7F761D9}"/>
              </a:ext>
            </a:extLst>
          </p:cNvPr>
          <p:cNvSpPr txBox="1"/>
          <p:nvPr/>
        </p:nvSpPr>
        <p:spPr>
          <a:xfrm>
            <a:off x="13534294" y="6243701"/>
            <a:ext cx="4271105" cy="52937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 anchor="t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10000"/>
              </a:lnSpc>
              <a:defRPr sz="3200">
                <a:solidFill>
                  <a:schemeClr val="accent2"/>
                </a:solidFill>
                <a:latin typeface="TINKOFFSANS-MEDIUM" panose="02000506050000020004" pitchFamily="2" charset="0"/>
              </a:defRPr>
            </a:lvl1pPr>
          </a:lstStyle>
          <a:p>
            <a:r>
              <a:rPr lang="ru-RU" dirty="0"/>
              <a:t>Платформы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F7CAAFA-4362-AB7A-8E27-AAEBE4FC8B1C}"/>
              </a:ext>
            </a:extLst>
          </p:cNvPr>
          <p:cNvSpPr txBox="1"/>
          <p:nvPr/>
        </p:nvSpPr>
        <p:spPr>
          <a:xfrm>
            <a:off x="13534294" y="1786584"/>
            <a:ext cx="4696555" cy="30554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30000"/>
              </a:lnSpc>
              <a:defRPr sz="220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defRPr>
            </a:lvl1pPr>
            <a:lvl2pPr marL="1199924" indent="-445133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2pPr>
            <a:lvl3pPr marL="2035650" indent="-52606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3pPr>
            <a:lvl4pPr marL="2863001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4pPr>
            <a:lvl5pPr marL="3617794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5pPr>
            <a:lvl6pPr marL="4372585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6pPr>
            <a:lvl7pPr marL="5127377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7pPr>
            <a:lvl8pPr marL="5882168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8pPr>
            <a:lvl9pPr marL="6636960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/>
              <a:t>Заказчики продукта –</a:t>
            </a:r>
            <a:r>
              <a:rPr lang="en-US" dirty="0"/>
              <a:t> </a:t>
            </a:r>
            <a:r>
              <a:rPr lang="ru-RU" dirty="0"/>
              <a:t>влияние на </a:t>
            </a:r>
            <a:r>
              <a:rPr lang="en-US" dirty="0"/>
              <a:t>backlog </a:t>
            </a:r>
            <a:r>
              <a:rPr lang="ru-RU" dirty="0"/>
              <a:t>и формирование требований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/>
              <a:t>Техническая консультация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/>
              <a:t>Встраивание политик ИБ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/>
              <a:t>Аудит сетевых политик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/>
              <a:t>Согласование запросов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/>
              <a:t>Анализ и отзыв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9F1032A-0DAD-8B4F-0BF1-5884E25D8E5A}"/>
              </a:ext>
            </a:extLst>
          </p:cNvPr>
          <p:cNvSpPr txBox="1"/>
          <p:nvPr/>
        </p:nvSpPr>
        <p:spPr>
          <a:xfrm>
            <a:off x="13534294" y="1062101"/>
            <a:ext cx="4271105" cy="52937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 anchor="t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10000"/>
              </a:lnSpc>
              <a:defRPr sz="3200">
                <a:solidFill>
                  <a:schemeClr val="accent2"/>
                </a:solidFill>
                <a:latin typeface="TINKOFFSANS-MEDIUM" panose="02000506050000020004" pitchFamily="2" charset="0"/>
              </a:defRPr>
            </a:lvl1pPr>
          </a:lstStyle>
          <a:p>
            <a:r>
              <a:rPr lang="ru-RU" dirty="0"/>
              <a:t>ИБ</a:t>
            </a:r>
          </a:p>
        </p:txBody>
      </p:sp>
    </p:spTree>
    <p:extLst>
      <p:ext uri="{BB962C8B-B14F-4D97-AF65-F5344CB8AC3E}">
        <p14:creationId xmlns:p14="http://schemas.microsoft.com/office/powerpoint/2010/main" val="1693684699"/>
      </p:ext>
    </p:ext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2F251D3-19F3-F160-6D06-334796F6236F}"/>
              </a:ext>
            </a:extLst>
          </p:cNvPr>
          <p:cNvSpPr txBox="1"/>
          <p:nvPr/>
        </p:nvSpPr>
        <p:spPr>
          <a:xfrm>
            <a:off x="611188" y="556966"/>
            <a:ext cx="5045333" cy="11726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90000"/>
              </a:lnSpc>
              <a:defRPr sz="6000" b="1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r>
              <a:rPr lang="ru-RU" dirty="0"/>
              <a:t>Планы</a:t>
            </a:r>
          </a:p>
          <a:p>
            <a:r>
              <a:rPr lang="ru-RU" sz="2400" b="0" dirty="0"/>
              <a:t>Что дальше?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24A615-0160-A43A-26F7-A8A11CBF1997}"/>
              </a:ext>
            </a:extLst>
          </p:cNvPr>
          <p:cNvSpPr txBox="1"/>
          <p:nvPr/>
        </p:nvSpPr>
        <p:spPr>
          <a:xfrm>
            <a:off x="611188" y="2374383"/>
            <a:ext cx="5497004" cy="189282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20000"/>
              </a:lnSpc>
              <a:defRPr sz="240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defRPr>
            </a:lvl1pPr>
            <a:lvl2pPr marL="1199924" indent="-445133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2pPr>
            <a:lvl3pPr marL="2035650" indent="-52606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3pPr>
            <a:lvl4pPr marL="2863001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4pPr>
            <a:lvl5pPr marL="3617794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5pPr>
            <a:lvl6pPr marL="4372585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6pPr>
            <a:lvl7pPr marL="5127377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7pPr>
            <a:lvl8pPr marL="5882168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8pPr>
            <a:lvl9pPr marL="6636960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9pPr>
          </a:lstStyle>
          <a:p>
            <a:pPr>
              <a:lnSpc>
                <a:spcPct val="130000"/>
              </a:lnSpc>
            </a:pPr>
            <a:r>
              <a:rPr lang="ru-RU" dirty="0"/>
              <a:t>Платформа уже сейчас – это не только про сетевые доступы. Текущие наработки и функционал позволяют сделать из нее гораздо большее.</a:t>
            </a:r>
          </a:p>
        </p:txBody>
      </p:sp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3E1BE541-92DC-F8AB-9836-4A33AD617E76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33</a:t>
            </a:fld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6188628-E9FC-491B-F654-5A5C2F87BEBC}"/>
              </a:ext>
            </a:extLst>
          </p:cNvPr>
          <p:cNvSpPr txBox="1"/>
          <p:nvPr/>
        </p:nvSpPr>
        <p:spPr>
          <a:xfrm>
            <a:off x="8259640" y="1229458"/>
            <a:ext cx="10079828" cy="101258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ts val="3800"/>
              </a:lnSpc>
              <a:defRPr sz="2800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ru-RU" sz="2000" b="1" dirty="0"/>
              <a:t>(до)</a:t>
            </a:r>
            <a:r>
              <a:rPr lang="ru-RU" b="1" dirty="0"/>
              <a:t> Автоматизировать весь жизненный цикл доступов</a:t>
            </a:r>
            <a:endParaRPr lang="en-US" b="1" dirty="0"/>
          </a:p>
          <a:p>
            <a:pPr>
              <a:lnSpc>
                <a:spcPct val="120000"/>
              </a:lnSpc>
            </a:pPr>
            <a:r>
              <a:rPr lang="ru-RU" dirty="0"/>
              <a:t>Запрос –</a:t>
            </a:r>
            <a:r>
              <a:rPr lang="en-US" dirty="0"/>
              <a:t>&gt; </a:t>
            </a:r>
            <a:r>
              <a:rPr lang="ru-RU" dirty="0"/>
              <a:t>Выдача </a:t>
            </a:r>
            <a:r>
              <a:rPr lang="en-US" dirty="0"/>
              <a:t>-&gt; </a:t>
            </a:r>
            <a:r>
              <a:rPr lang="ru-RU" dirty="0"/>
              <a:t>Контроль / Аудит </a:t>
            </a:r>
            <a:r>
              <a:rPr lang="en-US" dirty="0"/>
              <a:t>-&gt; </a:t>
            </a:r>
            <a:r>
              <a:rPr lang="ru-RU" dirty="0"/>
              <a:t>Отзыв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3B62D654-5EAD-7D17-E14B-DA6257ACEB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062" y="1375750"/>
            <a:ext cx="720000" cy="72000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EE27B4B-E47E-F244-149A-0F2507177298}"/>
              </a:ext>
            </a:extLst>
          </p:cNvPr>
          <p:cNvSpPr txBox="1"/>
          <p:nvPr/>
        </p:nvSpPr>
        <p:spPr>
          <a:xfrm>
            <a:off x="8259640" y="2624871"/>
            <a:ext cx="10079828" cy="101258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ts val="3800"/>
              </a:lnSpc>
              <a:defRPr sz="2800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ru-RU" b="1" dirty="0"/>
              <a:t>Управление доступами через </a:t>
            </a:r>
            <a:r>
              <a:rPr lang="en-US" b="1" dirty="0"/>
              <a:t>VPN</a:t>
            </a:r>
            <a:endParaRPr lang="en-US" sz="3600" b="1" dirty="0"/>
          </a:p>
          <a:p>
            <a:pPr>
              <a:lnSpc>
                <a:spcPct val="120000"/>
              </a:lnSpc>
            </a:pPr>
            <a:r>
              <a:rPr lang="ru-RU" dirty="0"/>
              <a:t>Выдача персональных доступов на основе ролей в ИС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4851F28-95C1-3921-67E8-AFF983DCE2C5}"/>
              </a:ext>
            </a:extLst>
          </p:cNvPr>
          <p:cNvSpPr txBox="1"/>
          <p:nvPr/>
        </p:nvSpPr>
        <p:spPr>
          <a:xfrm>
            <a:off x="8259640" y="4020284"/>
            <a:ext cx="10079828" cy="101258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ts val="3800"/>
              </a:lnSpc>
              <a:defRPr sz="2800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ru-RU" b="1" dirty="0"/>
              <a:t>Аудит и контроль конфигурации </a:t>
            </a:r>
            <a:endParaRPr lang="en-US" sz="3600" b="1" dirty="0"/>
          </a:p>
          <a:p>
            <a:pPr>
              <a:lnSpc>
                <a:spcPct val="120000"/>
              </a:lnSpc>
            </a:pPr>
            <a:r>
              <a:rPr lang="ru-RU" dirty="0"/>
              <a:t>На соответствие требованиям ИТ/ИБ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5BF4FCB-66D8-7984-B50C-F5A1E052957A}"/>
              </a:ext>
            </a:extLst>
          </p:cNvPr>
          <p:cNvSpPr txBox="1"/>
          <p:nvPr/>
        </p:nvSpPr>
        <p:spPr>
          <a:xfrm>
            <a:off x="8259640" y="5415697"/>
            <a:ext cx="10079828" cy="101258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ts val="3800"/>
              </a:lnSpc>
              <a:defRPr sz="2800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ru-RU" b="1" dirty="0"/>
              <a:t>Автоматическая проверка доступов в Интернет</a:t>
            </a:r>
            <a:endParaRPr lang="en-US" sz="3600" b="1" dirty="0"/>
          </a:p>
          <a:p>
            <a:pPr>
              <a:lnSpc>
                <a:spcPct val="120000"/>
              </a:lnSpc>
            </a:pPr>
            <a:r>
              <a:rPr lang="ru-RU" dirty="0"/>
              <a:t>Репутация доменов, скоринг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94CE8B0-5C63-3BF9-E497-4E6E024A9229}"/>
              </a:ext>
            </a:extLst>
          </p:cNvPr>
          <p:cNvSpPr txBox="1"/>
          <p:nvPr/>
        </p:nvSpPr>
        <p:spPr>
          <a:xfrm>
            <a:off x="8259640" y="6811110"/>
            <a:ext cx="10079828" cy="101258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ts val="3800"/>
              </a:lnSpc>
              <a:defRPr sz="2800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ru-RU" b="1" dirty="0"/>
              <a:t>Переход к модели </a:t>
            </a:r>
            <a:r>
              <a:rPr lang="en-US" b="1" dirty="0"/>
              <a:t>Self-Service</a:t>
            </a:r>
            <a:r>
              <a:rPr lang="ru-RU" b="1" dirty="0"/>
              <a:t> </a:t>
            </a:r>
            <a:endParaRPr lang="en-US" sz="3600" b="1" dirty="0"/>
          </a:p>
          <a:p>
            <a:pPr>
              <a:lnSpc>
                <a:spcPct val="120000"/>
              </a:lnSpc>
            </a:pPr>
            <a:r>
              <a:rPr lang="ru-RU" dirty="0"/>
              <a:t>Клиент сам все знает про свои доступы, заказывает и отзывает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0815F71-81AF-4CC5-1735-0C259F03EBD6}"/>
              </a:ext>
            </a:extLst>
          </p:cNvPr>
          <p:cNvSpPr txBox="1"/>
          <p:nvPr/>
        </p:nvSpPr>
        <p:spPr>
          <a:xfrm>
            <a:off x="8259640" y="8206523"/>
            <a:ext cx="10079828" cy="101258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ts val="3800"/>
              </a:lnSpc>
              <a:defRPr sz="2800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ru-RU" b="1" dirty="0"/>
              <a:t>Больше инструментов аналитики и аудита</a:t>
            </a:r>
            <a:endParaRPr lang="en-US" sz="3600" b="1" dirty="0"/>
          </a:p>
          <a:p>
            <a:pPr>
              <a:lnSpc>
                <a:spcPct val="120000"/>
              </a:lnSpc>
            </a:pPr>
            <a:r>
              <a:rPr lang="ru-RU" dirty="0"/>
              <a:t>Карты взаимодействий, </a:t>
            </a:r>
            <a:r>
              <a:rPr lang="ru-RU" dirty="0" err="1"/>
              <a:t>дашборды</a:t>
            </a:r>
            <a:r>
              <a:rPr lang="ru-RU" dirty="0"/>
              <a:t> с результатами аудита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62F428B9-572B-B1B0-A521-0159C6F7C0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062" y="8352815"/>
            <a:ext cx="720000" cy="72000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790885E9-2AF3-B41C-6AFC-411AC1E5A2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062" y="2771163"/>
            <a:ext cx="720000" cy="720000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E873C4C3-984C-6710-9543-5592097CA60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062" y="4166576"/>
            <a:ext cx="720000" cy="720000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A5722E2A-1D88-1A30-FE51-2F8242F72C1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062" y="5562896"/>
            <a:ext cx="720000" cy="720000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C27D3DC0-F0AF-FB80-14D3-7A664BD26EE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062" y="6957402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979092"/>
      </p:ext>
    </p:extLst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2F251D3-19F3-F160-6D06-334796F6236F}"/>
              </a:ext>
            </a:extLst>
          </p:cNvPr>
          <p:cNvSpPr txBox="1"/>
          <p:nvPr/>
        </p:nvSpPr>
        <p:spPr>
          <a:xfrm>
            <a:off x="611188" y="556966"/>
            <a:ext cx="5045333" cy="16850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90000"/>
              </a:lnSpc>
              <a:defRPr sz="6000" b="1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r>
              <a:rPr lang="ru-RU" dirty="0"/>
              <a:t>Немного о цифрах</a:t>
            </a:r>
            <a:endParaRPr lang="ru-RU" sz="2400" b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24A615-0160-A43A-26F7-A8A11CBF1997}"/>
              </a:ext>
            </a:extLst>
          </p:cNvPr>
          <p:cNvSpPr txBox="1"/>
          <p:nvPr/>
        </p:nvSpPr>
        <p:spPr>
          <a:xfrm>
            <a:off x="611188" y="8231912"/>
            <a:ext cx="5497004" cy="23729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20000"/>
              </a:lnSpc>
              <a:defRPr sz="240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defRPr>
            </a:lvl1pPr>
            <a:lvl2pPr marL="1199924" indent="-445133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2pPr>
            <a:lvl3pPr marL="2035650" indent="-52606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3pPr>
            <a:lvl4pPr marL="2863001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4pPr>
            <a:lvl5pPr marL="3617794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5pPr>
            <a:lvl6pPr marL="4372585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6pPr>
            <a:lvl7pPr marL="5127377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7pPr>
            <a:lvl8pPr marL="5882168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8pPr>
            <a:lvl9pPr marL="6636960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9pPr>
          </a:lstStyle>
          <a:p>
            <a:pPr>
              <a:lnSpc>
                <a:spcPct val="130000"/>
              </a:lnSpc>
            </a:pPr>
            <a:r>
              <a:rPr lang="ru-RU" dirty="0"/>
              <a:t>Представлены цифры только одного из процессов – предоставление сетевого доступа. Но продукт покрывает еще и другие – аналитика, выгрузки</a:t>
            </a:r>
            <a:r>
              <a:rPr lang="en-US" dirty="0"/>
              <a:t>, NAT’</a:t>
            </a:r>
            <a:r>
              <a:rPr lang="ru-RU" dirty="0"/>
              <a:t>ы</a:t>
            </a:r>
            <a:r>
              <a:rPr lang="en-US" dirty="0"/>
              <a:t>, backup</a:t>
            </a:r>
            <a:r>
              <a:rPr lang="ru-RU" dirty="0"/>
              <a:t>, оптимизация и т.д.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F336CB9-D145-189D-E4CE-487B24D9C5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324" y="7067845"/>
            <a:ext cx="720000" cy="720000"/>
          </a:xfrm>
          <a:prstGeom prst="rect">
            <a:avLst/>
          </a:prstGeom>
        </p:spPr>
      </p:pic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3E1BE541-92DC-F8AB-9836-4A33AD617E76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34</a:t>
            </a:fld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A676C4-858D-5F26-12A1-07A43E1236FE}"/>
              </a:ext>
            </a:extLst>
          </p:cNvPr>
          <p:cNvSpPr txBox="1"/>
          <p:nvPr/>
        </p:nvSpPr>
        <p:spPr>
          <a:xfrm>
            <a:off x="8259640" y="1229458"/>
            <a:ext cx="10079828" cy="25637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ts val="3800"/>
              </a:lnSpc>
              <a:defRPr sz="2800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ru-RU" b="1" dirty="0"/>
              <a:t>Объем за 30 дней</a:t>
            </a:r>
            <a:endParaRPr lang="en-US" b="1" dirty="0"/>
          </a:p>
          <a:p>
            <a:pPr>
              <a:lnSpc>
                <a:spcPct val="120000"/>
              </a:lnSpc>
            </a:pPr>
            <a:endParaRPr lang="ru-RU" b="1" dirty="0"/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dirty="0"/>
              <a:t>300 000</a:t>
            </a:r>
            <a:r>
              <a:rPr lang="en-US" dirty="0"/>
              <a:t>+</a:t>
            </a:r>
            <a:r>
              <a:rPr lang="ru-RU" dirty="0"/>
              <a:t> запросов на сетевой доступ (уникальные </a:t>
            </a:r>
            <a:r>
              <a:rPr lang="en-US" dirty="0"/>
              <a:t>Source IP, Destination IP, Port)</a:t>
            </a: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dirty="0"/>
              <a:t>5000</a:t>
            </a:r>
            <a:r>
              <a:rPr lang="en-US" dirty="0"/>
              <a:t>+</a:t>
            </a:r>
            <a:r>
              <a:rPr lang="ru-RU" dirty="0"/>
              <a:t> заявок суммарно из </a:t>
            </a:r>
            <a:r>
              <a:rPr lang="en-US" dirty="0"/>
              <a:t>SD, Git, </a:t>
            </a:r>
            <a:r>
              <a:rPr lang="en-US" dirty="0" err="1"/>
              <a:t>FWaaS</a:t>
            </a:r>
            <a:r>
              <a:rPr lang="en-US" dirty="0"/>
              <a:t> UI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70A618-1E5B-3E0F-ED2D-5AD331F59669}"/>
              </a:ext>
            </a:extLst>
          </p:cNvPr>
          <p:cNvSpPr txBox="1"/>
          <p:nvPr/>
        </p:nvSpPr>
        <p:spPr>
          <a:xfrm>
            <a:off x="8259640" y="4116939"/>
            <a:ext cx="10079828" cy="56661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ts val="3800"/>
              </a:lnSpc>
              <a:defRPr sz="2800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ru-RU" b="1" dirty="0"/>
              <a:t>Ресурсы</a:t>
            </a:r>
            <a:endParaRPr lang="en-US" b="1" dirty="0"/>
          </a:p>
          <a:p>
            <a:pPr>
              <a:lnSpc>
                <a:spcPct val="120000"/>
              </a:lnSpc>
            </a:pPr>
            <a:endParaRPr lang="ru-RU" b="1" dirty="0"/>
          </a:p>
          <a:p>
            <a:pPr>
              <a:lnSpc>
                <a:spcPct val="120000"/>
              </a:lnSpc>
            </a:pPr>
            <a:r>
              <a:rPr lang="ru-RU" dirty="0"/>
              <a:t>Поддержание операционных процессов:</a:t>
            </a: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dirty="0"/>
              <a:t>1 дежурный сетевой инженер</a:t>
            </a: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dirty="0"/>
              <a:t>1 дежурный инженер ИБ</a:t>
            </a: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dirty="0"/>
              <a:t>1 дежурный инженер </a:t>
            </a:r>
            <a:r>
              <a:rPr lang="en-US" dirty="0" err="1"/>
              <a:t>FWaaS</a:t>
            </a:r>
            <a:r>
              <a:rPr lang="ru-RU" dirty="0"/>
              <a:t> (из команды разработки)</a:t>
            </a:r>
          </a:p>
          <a:p>
            <a:pPr>
              <a:lnSpc>
                <a:spcPct val="120000"/>
              </a:lnSpc>
            </a:pPr>
            <a:endParaRPr lang="en-US" dirty="0"/>
          </a:p>
          <a:p>
            <a:pPr>
              <a:lnSpc>
                <a:spcPct val="120000"/>
              </a:lnSpc>
            </a:pPr>
            <a:r>
              <a:rPr lang="ru-RU" dirty="0"/>
              <a:t>!!! Не </a:t>
            </a:r>
            <a:r>
              <a:rPr lang="en-US" dirty="0"/>
              <a:t>Full-Time, </a:t>
            </a:r>
            <a:r>
              <a:rPr lang="ru-RU" dirty="0"/>
              <a:t>в рамках общего дежурства</a:t>
            </a:r>
          </a:p>
          <a:p>
            <a:pPr>
              <a:lnSpc>
                <a:spcPct val="120000"/>
              </a:lnSpc>
            </a:pPr>
            <a:endParaRPr lang="ru-RU" dirty="0"/>
          </a:p>
          <a:p>
            <a:pPr>
              <a:lnSpc>
                <a:spcPct val="120000"/>
              </a:lnSpc>
            </a:pPr>
            <a:r>
              <a:rPr lang="ru-RU" b="1" dirty="0"/>
              <a:t>Разработка</a:t>
            </a:r>
          </a:p>
          <a:p>
            <a:pPr>
              <a:lnSpc>
                <a:spcPct val="120000"/>
              </a:lnSpc>
            </a:pPr>
            <a:r>
              <a:rPr lang="ru-RU" dirty="0"/>
              <a:t>2-4 человека на протяжении всей жизни продукта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4E8C00E-B3F2-C245-5054-9BBC194350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45131" y="1039504"/>
            <a:ext cx="720000" cy="7200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4579C04-9F4C-2050-A10C-CB7FD6EFE2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45131" y="4003796"/>
            <a:ext cx="720000" cy="7200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54126F4-C334-46F1-E1A2-1CFF681C8D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49312" y="854722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489265"/>
      </p:ext>
    </p:ext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2F251D3-19F3-F160-6D06-334796F6236F}"/>
              </a:ext>
            </a:extLst>
          </p:cNvPr>
          <p:cNvSpPr txBox="1"/>
          <p:nvPr/>
        </p:nvSpPr>
        <p:spPr>
          <a:xfrm>
            <a:off x="611188" y="556966"/>
            <a:ext cx="5045333" cy="16850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90000"/>
              </a:lnSpc>
              <a:defRPr sz="6000" b="1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r>
              <a:rPr lang="ru-RU" dirty="0"/>
              <a:t>Что можно извлечь?</a:t>
            </a:r>
            <a:endParaRPr lang="ru-RU" sz="2400" b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24A615-0160-A43A-26F7-A8A11CBF1997}"/>
              </a:ext>
            </a:extLst>
          </p:cNvPr>
          <p:cNvSpPr txBox="1"/>
          <p:nvPr/>
        </p:nvSpPr>
        <p:spPr>
          <a:xfrm>
            <a:off x="611188" y="8231912"/>
            <a:ext cx="5497004" cy="189282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20000"/>
              </a:lnSpc>
              <a:defRPr sz="240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defRPr>
            </a:lvl1pPr>
            <a:lvl2pPr marL="1199924" indent="-445133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2pPr>
            <a:lvl3pPr marL="2035650" indent="-52606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3pPr>
            <a:lvl4pPr marL="2863001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4pPr>
            <a:lvl5pPr marL="3617794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5pPr>
            <a:lvl6pPr marL="4372585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6pPr>
            <a:lvl7pPr marL="5127377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7pPr>
            <a:lvl8pPr marL="5882168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8pPr>
            <a:lvl9pPr marL="6636960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9pPr>
          </a:lstStyle>
          <a:p>
            <a:pPr>
              <a:lnSpc>
                <a:spcPct val="130000"/>
              </a:lnSpc>
            </a:pPr>
            <a:r>
              <a:rPr lang="ru-RU" dirty="0"/>
              <a:t>Стоит ли вообще этим заниматься? На что обратить внимание?  Сколько людей потребовалось бы, если выбрали бы путь людей / ресурсов?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F336CB9-D145-189D-E4CE-487B24D9C5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324" y="7067845"/>
            <a:ext cx="720000" cy="720000"/>
          </a:xfrm>
          <a:prstGeom prst="rect">
            <a:avLst/>
          </a:prstGeom>
        </p:spPr>
      </p:pic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3E1BE541-92DC-F8AB-9836-4A33AD617E76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35</a:t>
            </a:fld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A676C4-858D-5F26-12A1-07A43E1236FE}"/>
              </a:ext>
            </a:extLst>
          </p:cNvPr>
          <p:cNvSpPr txBox="1"/>
          <p:nvPr/>
        </p:nvSpPr>
        <p:spPr>
          <a:xfrm>
            <a:off x="8259640" y="1229458"/>
            <a:ext cx="10079828" cy="87685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ts val="3800"/>
              </a:lnSpc>
              <a:defRPr sz="2800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ru-RU" b="1" dirty="0"/>
              <a:t>Зависит от масштаба компании</a:t>
            </a:r>
            <a:endParaRPr lang="en-US" b="1" dirty="0"/>
          </a:p>
          <a:p>
            <a:pPr>
              <a:lnSpc>
                <a:spcPct val="120000"/>
              </a:lnSpc>
            </a:pPr>
            <a:r>
              <a:rPr lang="ru-RU" dirty="0"/>
              <a:t>Чем больше компания и инфраструктура, тем больше смысла идти по пути собственной разработки</a:t>
            </a:r>
            <a:endParaRPr lang="ru-RU" b="1" dirty="0"/>
          </a:p>
          <a:p>
            <a:pPr>
              <a:lnSpc>
                <a:spcPct val="120000"/>
              </a:lnSpc>
            </a:pPr>
            <a:endParaRPr lang="ru-RU" b="1" dirty="0"/>
          </a:p>
          <a:p>
            <a:pPr>
              <a:lnSpc>
                <a:spcPct val="120000"/>
              </a:lnSpc>
            </a:pPr>
            <a:r>
              <a:rPr lang="ru-RU" b="1" dirty="0"/>
              <a:t>Заранее думаем о процессах ИБ и прозрачности </a:t>
            </a:r>
          </a:p>
          <a:p>
            <a:pPr>
              <a:lnSpc>
                <a:spcPct val="120000"/>
              </a:lnSpc>
            </a:pPr>
            <a:r>
              <a:rPr lang="ru-RU" dirty="0"/>
              <a:t>Проверка, согласование, аналитика и отзыв сетевых доступов</a:t>
            </a:r>
          </a:p>
          <a:p>
            <a:pPr>
              <a:lnSpc>
                <a:spcPct val="120000"/>
              </a:lnSpc>
            </a:pPr>
            <a:r>
              <a:rPr lang="ru-RU" dirty="0"/>
              <a:t>Построение метрик, мягкие ограничения для команд</a:t>
            </a:r>
          </a:p>
          <a:p>
            <a:pPr>
              <a:lnSpc>
                <a:spcPct val="120000"/>
              </a:lnSpc>
            </a:pPr>
            <a:endParaRPr lang="ru-RU" dirty="0"/>
          </a:p>
          <a:p>
            <a:pPr>
              <a:lnSpc>
                <a:spcPct val="120000"/>
              </a:lnSpc>
            </a:pPr>
            <a:r>
              <a:rPr lang="ru-RU" b="1" dirty="0"/>
              <a:t>Могут быть не только </a:t>
            </a:r>
            <a:r>
              <a:rPr lang="en-US" b="1" dirty="0"/>
              <a:t>FW </a:t>
            </a:r>
            <a:r>
              <a:rPr lang="ru-RU" b="1" dirty="0"/>
              <a:t>и </a:t>
            </a:r>
            <a:r>
              <a:rPr lang="en-US" b="1" dirty="0"/>
              <a:t>NGFW</a:t>
            </a:r>
            <a:endParaRPr lang="ru-RU" b="1" dirty="0"/>
          </a:p>
          <a:p>
            <a:pPr>
              <a:lnSpc>
                <a:spcPct val="120000"/>
              </a:lnSpc>
            </a:pPr>
            <a:r>
              <a:rPr lang="ru-RU" dirty="0"/>
              <a:t>Но еще и </a:t>
            </a:r>
            <a:r>
              <a:rPr lang="en-US" dirty="0"/>
              <a:t>HBF, Security Groups</a:t>
            </a:r>
            <a:r>
              <a:rPr lang="ru-RU" dirty="0"/>
              <a:t>, </a:t>
            </a:r>
            <a:r>
              <a:rPr lang="en-US" dirty="0"/>
              <a:t>CNI (k8s)</a:t>
            </a:r>
            <a:r>
              <a:rPr lang="ru-RU" dirty="0"/>
              <a:t> и другие</a:t>
            </a:r>
          </a:p>
          <a:p>
            <a:pPr>
              <a:lnSpc>
                <a:spcPct val="120000"/>
              </a:lnSpc>
            </a:pPr>
            <a:r>
              <a:rPr lang="ru-RU" dirty="0"/>
              <a:t>А также отечественные решения </a:t>
            </a:r>
          </a:p>
          <a:p>
            <a:pPr>
              <a:lnSpc>
                <a:spcPct val="120000"/>
              </a:lnSpc>
            </a:pPr>
            <a:endParaRPr lang="ru-RU" b="1" dirty="0"/>
          </a:p>
          <a:p>
            <a:pPr>
              <a:lnSpc>
                <a:spcPct val="120000"/>
              </a:lnSpc>
            </a:pPr>
            <a:r>
              <a:rPr lang="ru-RU" b="1" dirty="0"/>
              <a:t>Меньше рутины, больше знаний и экспертизы</a:t>
            </a:r>
          </a:p>
          <a:p>
            <a:pPr>
              <a:lnSpc>
                <a:spcPct val="120000"/>
              </a:lnSpc>
            </a:pPr>
            <a:r>
              <a:rPr lang="ru-RU" dirty="0"/>
              <a:t>Инвестируем время в развитие инженеров и интересные задачи </a:t>
            </a:r>
          </a:p>
          <a:p>
            <a:pPr>
              <a:lnSpc>
                <a:spcPct val="120000"/>
              </a:lnSpc>
            </a:pPr>
            <a:endParaRPr lang="ru-RU" b="1" dirty="0"/>
          </a:p>
          <a:p>
            <a:pPr>
              <a:lnSpc>
                <a:spcPct val="120000"/>
              </a:lnSpc>
            </a:pPr>
            <a:r>
              <a:rPr lang="ru-RU" b="1" dirty="0"/>
              <a:t>Смотрим шире</a:t>
            </a:r>
          </a:p>
          <a:p>
            <a:pPr>
              <a:lnSpc>
                <a:spcPct val="120000"/>
              </a:lnSpc>
            </a:pPr>
            <a:r>
              <a:rPr lang="ru-RU" dirty="0"/>
              <a:t>Контроль конфигураций, </a:t>
            </a:r>
            <a:r>
              <a:rPr lang="en-US" dirty="0"/>
              <a:t>Compliance, </a:t>
            </a:r>
            <a:r>
              <a:rPr lang="ru-RU" dirty="0"/>
              <a:t>аналитика, </a:t>
            </a:r>
            <a:r>
              <a:rPr lang="en-US" dirty="0"/>
              <a:t>Self-Service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1D8D171-BED4-A04B-1043-2FD071523D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45131" y="1051046"/>
            <a:ext cx="720000" cy="720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DC60FB3-059E-013C-D7CD-FF30C55E69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45131" y="3146546"/>
            <a:ext cx="720000" cy="7200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7A23A4E-7165-14D2-6357-83207117D1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45131" y="5220062"/>
            <a:ext cx="720000" cy="7200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892DC95-9BF8-96AE-AA89-6A6FEB0C5C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45131" y="7293578"/>
            <a:ext cx="720000" cy="720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F505533-F327-D34A-2A19-3DFBC8680D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45131" y="8818325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68520"/>
      </p:ext>
    </p:extLst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216822C-1161-C64B-5143-FB1B67D9D1BA}"/>
              </a:ext>
            </a:extLst>
          </p:cNvPr>
          <p:cNvSpPr txBox="1"/>
          <p:nvPr/>
        </p:nvSpPr>
        <p:spPr>
          <a:xfrm>
            <a:off x="1946564" y="5153022"/>
            <a:ext cx="7953086" cy="85408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90000"/>
              </a:lnSpc>
              <a:defRPr sz="6000" b="1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pPr algn="ctr"/>
            <a:r>
              <a:rPr lang="ru-RU" dirty="0"/>
              <a:t>Спасибо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A99F384-65C9-63FB-DCC8-99800232582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Номер слайда">
            <a:extLst>
              <a:ext uri="{FF2B5EF4-FFF2-40B4-BE49-F238E27FC236}">
                <a16:creationId xmlns:a16="http://schemas.microsoft.com/office/drawing/2014/main" id="{F82FE40B-D930-B8C8-967E-4D55B74CFBEC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36</a:t>
            </a:fld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0945E58-0CD7-4235-7573-B943BE45D6B4}"/>
              </a:ext>
            </a:extLst>
          </p:cNvPr>
          <p:cNvSpPr txBox="1"/>
          <p:nvPr/>
        </p:nvSpPr>
        <p:spPr>
          <a:xfrm>
            <a:off x="3556288" y="6201992"/>
            <a:ext cx="4733637" cy="5232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Ссылка для отзыва по </a:t>
            </a:r>
            <a:r>
              <a:rPr lang="en-US" sz="2800" dirty="0">
                <a:solidFill>
                  <a:schemeClr val="bg1"/>
                </a:solidFill>
              </a:rPr>
              <a:t>QR-</a:t>
            </a:r>
            <a:r>
              <a:rPr lang="ru-RU" sz="2800" dirty="0">
                <a:solidFill>
                  <a:schemeClr val="bg1"/>
                </a:solidFill>
              </a:rPr>
              <a:t>коду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97977318"/>
      </p:ext>
    </p:extLst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99F51E1-286D-FF9C-D7A9-C05775EBEA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22905" y="4166569"/>
            <a:ext cx="1953491" cy="195349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4647714-A7EF-EA23-E6CB-C59D81B89B0B}"/>
              </a:ext>
            </a:extLst>
          </p:cNvPr>
          <p:cNvSpPr txBox="1"/>
          <p:nvPr/>
        </p:nvSpPr>
        <p:spPr>
          <a:xfrm>
            <a:off x="4950460" y="8968668"/>
            <a:ext cx="9898380" cy="7363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20000"/>
              </a:lnSpc>
              <a:spcAft>
                <a:spcPts val="3000"/>
              </a:spcAft>
              <a:defRPr sz="2200">
                <a:solidFill>
                  <a:schemeClr val="bg2"/>
                </a:solidFill>
                <a:latin typeface="Tinkoff Sans" panose="02000506050000020004" pitchFamily="2" charset="0"/>
              </a:defRPr>
            </a:lvl1pPr>
          </a:lstStyle>
          <a:p>
            <a:pPr algn="ctr">
              <a:lnSpc>
                <a:spcPct val="110000"/>
              </a:lnSpc>
              <a:spcAft>
                <a:spcPts val="0"/>
              </a:spcAft>
            </a:pPr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Т-Банк — финансовая онлайн-экосистема, объединяющая полный спектр </a:t>
            </a:r>
            <a:br>
              <a:rPr lang="ru-RU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финансовых услуг для частных лиц и бизнеса</a:t>
            </a:r>
          </a:p>
        </p:txBody>
      </p:sp>
    </p:spTree>
    <p:extLst>
      <p:ext uri="{BB962C8B-B14F-4D97-AF65-F5344CB8AC3E}">
        <p14:creationId xmlns:p14="http://schemas.microsoft.com/office/powerpoint/2010/main" val="270494738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2F251D3-19F3-F160-6D06-334796F6236F}"/>
              </a:ext>
            </a:extLst>
          </p:cNvPr>
          <p:cNvSpPr txBox="1"/>
          <p:nvPr/>
        </p:nvSpPr>
        <p:spPr>
          <a:xfrm>
            <a:off x="611188" y="556966"/>
            <a:ext cx="5045333" cy="16850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90000"/>
              </a:lnSpc>
              <a:defRPr sz="6000" b="1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r>
              <a:rPr lang="ru-RU" dirty="0"/>
              <a:t>Немного о цифрах</a:t>
            </a:r>
            <a:endParaRPr lang="ru-RU" sz="2400" b="0" dirty="0"/>
          </a:p>
        </p:txBody>
      </p:sp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3E1BE541-92DC-F8AB-9836-4A33AD617E76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4</a:t>
            </a:fld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A676C4-858D-5F26-12A1-07A43E1236FE}"/>
              </a:ext>
            </a:extLst>
          </p:cNvPr>
          <p:cNvSpPr txBox="1"/>
          <p:nvPr/>
        </p:nvSpPr>
        <p:spPr>
          <a:xfrm>
            <a:off x="8259640" y="1229458"/>
            <a:ext cx="10079828" cy="25637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ts val="3800"/>
              </a:lnSpc>
              <a:defRPr sz="2800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ru-RU" b="1" dirty="0"/>
              <a:t>Объем за 30 дней</a:t>
            </a:r>
            <a:endParaRPr lang="en-US" b="1" dirty="0"/>
          </a:p>
          <a:p>
            <a:pPr>
              <a:lnSpc>
                <a:spcPct val="120000"/>
              </a:lnSpc>
            </a:pPr>
            <a:endParaRPr lang="ru-RU" b="1" dirty="0"/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dirty="0"/>
              <a:t>300 000</a:t>
            </a:r>
            <a:r>
              <a:rPr lang="en-US" dirty="0"/>
              <a:t>+</a:t>
            </a:r>
            <a:r>
              <a:rPr lang="ru-RU" dirty="0"/>
              <a:t> запросов на сетевой доступ (уникальные </a:t>
            </a:r>
            <a:r>
              <a:rPr lang="en-US" dirty="0"/>
              <a:t>Source IP, Destination IP, Port)</a:t>
            </a: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dirty="0"/>
              <a:t>5000</a:t>
            </a:r>
            <a:r>
              <a:rPr lang="en-US" dirty="0"/>
              <a:t>+</a:t>
            </a:r>
            <a:r>
              <a:rPr lang="ru-RU" dirty="0"/>
              <a:t> заявок суммарно из </a:t>
            </a:r>
            <a:r>
              <a:rPr lang="en-US" dirty="0"/>
              <a:t>SD, Git, </a:t>
            </a:r>
            <a:r>
              <a:rPr lang="en-US" dirty="0" err="1"/>
              <a:t>FWaaS</a:t>
            </a:r>
            <a:r>
              <a:rPr lang="en-US" dirty="0"/>
              <a:t> UI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70A618-1E5B-3E0F-ED2D-5AD331F59669}"/>
              </a:ext>
            </a:extLst>
          </p:cNvPr>
          <p:cNvSpPr txBox="1"/>
          <p:nvPr/>
        </p:nvSpPr>
        <p:spPr>
          <a:xfrm>
            <a:off x="8259640" y="4116939"/>
            <a:ext cx="10079828" cy="359790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ts val="3800"/>
              </a:lnSpc>
              <a:defRPr sz="2800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ru-RU" b="1" dirty="0"/>
              <a:t>Ресурсы операционные</a:t>
            </a:r>
            <a:endParaRPr lang="en-US" b="1" dirty="0"/>
          </a:p>
          <a:p>
            <a:pPr>
              <a:lnSpc>
                <a:spcPct val="120000"/>
              </a:lnSpc>
            </a:pPr>
            <a:endParaRPr lang="ru-RU" b="1" dirty="0"/>
          </a:p>
          <a:p>
            <a:pPr>
              <a:lnSpc>
                <a:spcPct val="120000"/>
              </a:lnSpc>
            </a:pPr>
            <a:r>
              <a:rPr lang="ru-RU" dirty="0">
                <a:solidFill>
                  <a:srgbClr val="0070C0"/>
                </a:solidFill>
              </a:rPr>
              <a:t>Сколько?</a:t>
            </a:r>
          </a:p>
          <a:p>
            <a:pPr>
              <a:lnSpc>
                <a:spcPct val="120000"/>
              </a:lnSpc>
            </a:pPr>
            <a:endParaRPr lang="ru-RU" dirty="0"/>
          </a:p>
          <a:p>
            <a:pPr>
              <a:lnSpc>
                <a:spcPct val="120000"/>
              </a:lnSpc>
            </a:pPr>
            <a:r>
              <a:rPr lang="ru-RU" b="1" dirty="0"/>
              <a:t>Ресурсы на разработку</a:t>
            </a:r>
          </a:p>
          <a:p>
            <a:pPr>
              <a:lnSpc>
                <a:spcPct val="120000"/>
              </a:lnSpc>
            </a:pPr>
            <a:endParaRPr lang="ru-RU" b="1" dirty="0"/>
          </a:p>
          <a:p>
            <a:pPr>
              <a:lnSpc>
                <a:spcPct val="120000"/>
              </a:lnSpc>
            </a:pPr>
            <a:r>
              <a:rPr lang="ru-RU" dirty="0">
                <a:solidFill>
                  <a:srgbClr val="0070C0"/>
                </a:solidFill>
              </a:rPr>
              <a:t>Сколько?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4E8C00E-B3F2-C245-5054-9BBC194350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45131" y="1039504"/>
            <a:ext cx="720000" cy="7200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4579C04-9F4C-2050-A10C-CB7FD6EFE2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45131" y="4003796"/>
            <a:ext cx="720000" cy="7200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54126F4-C334-46F1-E1A2-1CFF681C8D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45131" y="6076329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186726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0EB9E89-0526-AB74-4D60-83685047A172}"/>
              </a:ext>
            </a:extLst>
          </p:cNvPr>
          <p:cNvSpPr txBox="1"/>
          <p:nvPr/>
        </p:nvSpPr>
        <p:spPr>
          <a:xfrm>
            <a:off x="611187" y="553052"/>
            <a:ext cx="18576925" cy="8656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90000"/>
              </a:lnSpc>
              <a:defRPr sz="6000" b="1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r>
              <a:rPr lang="ru-RU" dirty="0"/>
              <a:t>Как было</a:t>
            </a:r>
          </a:p>
        </p:txBody>
      </p:sp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98B93FAD-5070-55C6-E49D-0E2E4F58E914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5</a:t>
            </a:fld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2E2F42C-D58A-0322-8AE7-AA9784C567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187" y="1507954"/>
            <a:ext cx="18659849" cy="5151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308532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0EB9E89-0526-AB74-4D60-83685047A172}"/>
              </a:ext>
            </a:extLst>
          </p:cNvPr>
          <p:cNvSpPr txBox="1"/>
          <p:nvPr/>
        </p:nvSpPr>
        <p:spPr>
          <a:xfrm>
            <a:off x="611187" y="553052"/>
            <a:ext cx="18576925" cy="8656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90000"/>
              </a:lnSpc>
              <a:defRPr sz="6000" b="1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r>
              <a:rPr lang="ru-RU" dirty="0"/>
              <a:t>Как было</a:t>
            </a:r>
          </a:p>
        </p:txBody>
      </p:sp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98B93FAD-5070-55C6-E49D-0E2E4F58E914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6</a:t>
            </a:fld>
            <a:endParaRPr lang="ru-RU" dirty="0"/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E3E7E410-0CC2-74A1-26D0-01DE6E26619E}"/>
              </a:ext>
            </a:extLst>
          </p:cNvPr>
          <p:cNvSpPr/>
          <p:nvPr/>
        </p:nvSpPr>
        <p:spPr>
          <a:xfrm>
            <a:off x="611187" y="7291904"/>
            <a:ext cx="2479485" cy="1167183"/>
          </a:xfrm>
          <a:prstGeom prst="roundRect">
            <a:avLst/>
          </a:prstGeom>
          <a:solidFill>
            <a:srgbClr val="FFFF00">
              <a:alpha val="50000"/>
            </a:srgb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nkoff Sans"/>
                <a:ea typeface="Tinkoff Sans"/>
                <a:cs typeface="Tinkoff Sans"/>
                <a:sym typeface="Tinkoff Sans"/>
              </a:rPr>
              <a:t>Человеческий фактор – регулярные ошибки</a:t>
            </a: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id="{8649F259-B61C-2948-5BDB-AADC86B8FD96}"/>
              </a:ext>
            </a:extLst>
          </p:cNvPr>
          <p:cNvSpPr/>
          <p:nvPr/>
        </p:nvSpPr>
        <p:spPr>
          <a:xfrm>
            <a:off x="609178" y="8545087"/>
            <a:ext cx="2479486" cy="1167183"/>
          </a:xfrm>
          <a:prstGeom prst="roundRect">
            <a:avLst/>
          </a:prstGeom>
          <a:solidFill>
            <a:srgbClr val="FFFF00">
              <a:alpha val="50000"/>
            </a:srgb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dirty="0"/>
              <a:t>Больше запросов – нужно больше людей и ресурсов</a:t>
            </a:r>
            <a:endParaRPr kumimoji="0" lang="ru-RU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9D44A8B3-04D2-BFA2-A58A-2F5D54B8DE23}"/>
              </a:ext>
            </a:extLst>
          </p:cNvPr>
          <p:cNvSpPr/>
          <p:nvPr/>
        </p:nvSpPr>
        <p:spPr>
          <a:xfrm>
            <a:off x="3267025" y="7296495"/>
            <a:ext cx="2479485" cy="1162592"/>
          </a:xfrm>
          <a:prstGeom prst="roundRect">
            <a:avLst/>
          </a:prstGeom>
          <a:solidFill>
            <a:srgbClr val="FFFF00">
              <a:alpha val="50000"/>
            </a:srgb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nkoff Sans"/>
                <a:ea typeface="Tinkoff Sans"/>
                <a:cs typeface="Tinkoff Sans"/>
                <a:sym typeface="Tinkoff Sans"/>
              </a:rPr>
              <a:t>Разные устройства – разная механика настройки</a:t>
            </a:r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A3C8EC07-4DB0-D2CD-0EB3-C6BEDE2ED07F}"/>
              </a:ext>
            </a:extLst>
          </p:cNvPr>
          <p:cNvSpPr/>
          <p:nvPr/>
        </p:nvSpPr>
        <p:spPr>
          <a:xfrm>
            <a:off x="3267025" y="8545087"/>
            <a:ext cx="2479485" cy="1162592"/>
          </a:xfrm>
          <a:prstGeom prst="roundRect">
            <a:avLst/>
          </a:prstGeom>
          <a:solidFill>
            <a:srgbClr val="FFFF00">
              <a:alpha val="50000"/>
            </a:srgb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800" dirty="0"/>
              <a:t>Нужно правильно определять, куда вносить изменения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id="{6537B60C-985F-E627-34EB-070D1E0B4AB3}"/>
              </a:ext>
            </a:extLst>
          </p:cNvPr>
          <p:cNvSpPr/>
          <p:nvPr/>
        </p:nvSpPr>
        <p:spPr>
          <a:xfrm>
            <a:off x="7399646" y="7293969"/>
            <a:ext cx="2479485" cy="1162592"/>
          </a:xfrm>
          <a:prstGeom prst="roundRect">
            <a:avLst/>
          </a:prstGeom>
          <a:solidFill>
            <a:srgbClr val="FFC000">
              <a:alpha val="50000"/>
            </a:srgb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nkoff Sans"/>
                <a:ea typeface="Tinkoff Sans"/>
                <a:cs typeface="Tinkoff Sans"/>
                <a:sym typeface="Tinkoff Sans"/>
              </a:rPr>
              <a:t>Количество ошибок растет с количеством запросов</a:t>
            </a:r>
          </a:p>
        </p:txBody>
      </p:sp>
      <p:sp>
        <p:nvSpPr>
          <p:cNvPr id="12" name="Скругленный прямоугольник 11">
            <a:extLst>
              <a:ext uri="{FF2B5EF4-FFF2-40B4-BE49-F238E27FC236}">
                <a16:creationId xmlns:a16="http://schemas.microsoft.com/office/drawing/2014/main" id="{5480D2C3-A069-9AF2-2C7A-3A2AAB74403C}"/>
              </a:ext>
            </a:extLst>
          </p:cNvPr>
          <p:cNvSpPr/>
          <p:nvPr/>
        </p:nvSpPr>
        <p:spPr>
          <a:xfrm>
            <a:off x="14188105" y="8545087"/>
            <a:ext cx="2479485" cy="1162592"/>
          </a:xfrm>
          <a:prstGeom prst="roundRect">
            <a:avLst/>
          </a:prstGeom>
          <a:solidFill>
            <a:srgbClr val="FF0000">
              <a:alpha val="50000"/>
            </a:srgb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algn="ctr" defTabSz="457200"/>
            <a:r>
              <a:rPr lang="ru-RU" sz="1800" dirty="0"/>
              <a:t>Низкий или отсутствует </a:t>
            </a:r>
            <a:r>
              <a:rPr lang="en-US" sz="1800" dirty="0"/>
              <a:t>SLA</a:t>
            </a:r>
            <a:endParaRPr lang="ru-RU" sz="1800" dirty="0"/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id="{E989C02C-76C7-29C5-956D-35B3683878C6}"/>
              </a:ext>
            </a:extLst>
          </p:cNvPr>
          <p:cNvSpPr/>
          <p:nvPr/>
        </p:nvSpPr>
        <p:spPr>
          <a:xfrm>
            <a:off x="10055484" y="7293969"/>
            <a:ext cx="2479485" cy="1162592"/>
          </a:xfrm>
          <a:prstGeom prst="roundRect">
            <a:avLst/>
          </a:prstGeom>
          <a:solidFill>
            <a:srgbClr val="FFC000">
              <a:alpha val="50000"/>
            </a:srgb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nkoff Sans"/>
                <a:ea typeface="Tinkoff Sans"/>
                <a:cs typeface="Tinkoff Sans"/>
                <a:sym typeface="Tinkoff Sans"/>
              </a:rPr>
              <a:t>Регулярно нужно доделывать и переделывать</a:t>
            </a:r>
          </a:p>
        </p:txBody>
      </p:sp>
      <p:sp>
        <p:nvSpPr>
          <p:cNvPr id="14" name="Скругленный прямоугольник 13">
            <a:extLst>
              <a:ext uri="{FF2B5EF4-FFF2-40B4-BE49-F238E27FC236}">
                <a16:creationId xmlns:a16="http://schemas.microsoft.com/office/drawing/2014/main" id="{C45B0D5A-CA1F-1A8B-8B61-CCF0C80A76BC}"/>
              </a:ext>
            </a:extLst>
          </p:cNvPr>
          <p:cNvSpPr/>
          <p:nvPr/>
        </p:nvSpPr>
        <p:spPr>
          <a:xfrm>
            <a:off x="14188106" y="9795056"/>
            <a:ext cx="2479484" cy="1162592"/>
          </a:xfrm>
          <a:prstGeom prst="roundRect">
            <a:avLst/>
          </a:prstGeom>
          <a:solidFill>
            <a:srgbClr val="FF0000">
              <a:alpha val="50000"/>
            </a:srgb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algn="ctr" defTabSz="457200"/>
            <a:r>
              <a:rPr lang="ru-RU" sz="1800" dirty="0"/>
              <a:t>Увеличение </a:t>
            </a:r>
            <a:r>
              <a:rPr lang="en-US" sz="1800" dirty="0"/>
              <a:t>TTM, </a:t>
            </a:r>
            <a:r>
              <a:rPr lang="ru-RU" sz="1800" dirty="0"/>
              <a:t>команды и клиенты ждут</a:t>
            </a:r>
          </a:p>
        </p:txBody>
      </p:sp>
      <p:sp>
        <p:nvSpPr>
          <p:cNvPr id="15" name="Стрелка вправо 14">
            <a:extLst>
              <a:ext uri="{FF2B5EF4-FFF2-40B4-BE49-F238E27FC236}">
                <a16:creationId xmlns:a16="http://schemas.microsoft.com/office/drawing/2014/main" id="{B8561021-7BC8-936F-837D-802F2CA4A862}"/>
              </a:ext>
            </a:extLst>
          </p:cNvPr>
          <p:cNvSpPr/>
          <p:nvPr/>
        </p:nvSpPr>
        <p:spPr>
          <a:xfrm>
            <a:off x="12827064" y="8700356"/>
            <a:ext cx="1068946" cy="852054"/>
          </a:xfrm>
          <a:prstGeom prst="rightArrow">
            <a:avLst/>
          </a:prstGeom>
          <a:solidFill>
            <a:schemeClr val="accent2">
              <a:lumMod val="75000"/>
              <a:alpha val="19000"/>
            </a:scheme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sp>
        <p:nvSpPr>
          <p:cNvPr id="16" name="Скругленный прямоугольник 15">
            <a:extLst>
              <a:ext uri="{FF2B5EF4-FFF2-40B4-BE49-F238E27FC236}">
                <a16:creationId xmlns:a16="http://schemas.microsoft.com/office/drawing/2014/main" id="{8027DB5A-5E74-35BC-B020-AC7CE2C450D8}"/>
              </a:ext>
            </a:extLst>
          </p:cNvPr>
          <p:cNvSpPr/>
          <p:nvPr/>
        </p:nvSpPr>
        <p:spPr>
          <a:xfrm>
            <a:off x="14188105" y="7291904"/>
            <a:ext cx="2479486" cy="1167183"/>
          </a:xfrm>
          <a:prstGeom prst="roundRect">
            <a:avLst/>
          </a:prstGeom>
          <a:solidFill>
            <a:srgbClr val="FF0000">
              <a:alpha val="50000"/>
            </a:srgb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800" dirty="0"/>
              <a:t>Сбои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sp>
        <p:nvSpPr>
          <p:cNvPr id="20" name="Скругленный прямоугольник 19">
            <a:extLst>
              <a:ext uri="{FF2B5EF4-FFF2-40B4-BE49-F238E27FC236}">
                <a16:creationId xmlns:a16="http://schemas.microsoft.com/office/drawing/2014/main" id="{F37EED2B-99CB-75D9-B75D-9DBA32E4B28E}"/>
              </a:ext>
            </a:extLst>
          </p:cNvPr>
          <p:cNvSpPr/>
          <p:nvPr/>
        </p:nvSpPr>
        <p:spPr>
          <a:xfrm>
            <a:off x="7420164" y="8545087"/>
            <a:ext cx="2479485" cy="1162592"/>
          </a:xfrm>
          <a:prstGeom prst="roundRect">
            <a:avLst/>
          </a:prstGeom>
          <a:solidFill>
            <a:srgbClr val="FFC000">
              <a:alpha val="50000"/>
            </a:srgb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nkoff Sans"/>
                <a:ea typeface="Tinkoff Sans"/>
                <a:cs typeface="Tinkoff Sans"/>
                <a:sym typeface="Tinkoff Sans"/>
              </a:rPr>
              <a:t>На другие задачи остается меньше времени</a:t>
            </a:r>
          </a:p>
        </p:txBody>
      </p:sp>
      <p:sp>
        <p:nvSpPr>
          <p:cNvPr id="22" name="Стрелка вправо 21">
            <a:extLst>
              <a:ext uri="{FF2B5EF4-FFF2-40B4-BE49-F238E27FC236}">
                <a16:creationId xmlns:a16="http://schemas.microsoft.com/office/drawing/2014/main" id="{039854BD-A476-6FAE-64E2-071422502199}"/>
              </a:ext>
            </a:extLst>
          </p:cNvPr>
          <p:cNvSpPr/>
          <p:nvPr/>
        </p:nvSpPr>
        <p:spPr>
          <a:xfrm>
            <a:off x="6036597" y="8700356"/>
            <a:ext cx="1068946" cy="852054"/>
          </a:xfrm>
          <a:prstGeom prst="rightArrow">
            <a:avLst/>
          </a:prstGeom>
          <a:solidFill>
            <a:schemeClr val="accent2">
              <a:lumMod val="75000"/>
              <a:alpha val="19000"/>
            </a:scheme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sp>
        <p:nvSpPr>
          <p:cNvPr id="23" name="Скругленный прямоугольник 22">
            <a:extLst>
              <a:ext uri="{FF2B5EF4-FFF2-40B4-BE49-F238E27FC236}">
                <a16:creationId xmlns:a16="http://schemas.microsoft.com/office/drawing/2014/main" id="{BE8304E6-832A-28FA-1D76-9E93C92D23A4}"/>
              </a:ext>
            </a:extLst>
          </p:cNvPr>
          <p:cNvSpPr/>
          <p:nvPr/>
        </p:nvSpPr>
        <p:spPr>
          <a:xfrm>
            <a:off x="609178" y="9795056"/>
            <a:ext cx="2479486" cy="1167183"/>
          </a:xfrm>
          <a:prstGeom prst="roundRect">
            <a:avLst/>
          </a:prstGeom>
          <a:solidFill>
            <a:srgbClr val="FFFF00">
              <a:alpha val="50000"/>
            </a:srgb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dirty="0"/>
              <a:t>Разные устройства и разные консоли</a:t>
            </a:r>
            <a:endParaRPr kumimoji="0" lang="ru-RU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sp>
        <p:nvSpPr>
          <p:cNvPr id="24" name="Скругленный прямоугольник 23">
            <a:extLst>
              <a:ext uri="{FF2B5EF4-FFF2-40B4-BE49-F238E27FC236}">
                <a16:creationId xmlns:a16="http://schemas.microsoft.com/office/drawing/2014/main" id="{4EEF2DFB-5A49-62C4-A07C-7DD92A0B04F4}"/>
              </a:ext>
            </a:extLst>
          </p:cNvPr>
          <p:cNvSpPr/>
          <p:nvPr/>
        </p:nvSpPr>
        <p:spPr>
          <a:xfrm>
            <a:off x="3267024" y="9795056"/>
            <a:ext cx="2479485" cy="1162592"/>
          </a:xfrm>
          <a:prstGeom prst="roundRect">
            <a:avLst/>
          </a:prstGeom>
          <a:solidFill>
            <a:srgbClr val="FFFF00">
              <a:alpha val="50000"/>
            </a:srgb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nkoff Sans"/>
                <a:ea typeface="Tinkoff Sans"/>
                <a:cs typeface="Tinkoff Sans"/>
                <a:sym typeface="Tinkoff Sans"/>
              </a:rPr>
              <a:t>Что можно, а что нельзя открывать?</a:t>
            </a:r>
          </a:p>
        </p:txBody>
      </p:sp>
      <p:sp>
        <p:nvSpPr>
          <p:cNvPr id="25" name="Скругленный прямоугольник 24">
            <a:extLst>
              <a:ext uri="{FF2B5EF4-FFF2-40B4-BE49-F238E27FC236}">
                <a16:creationId xmlns:a16="http://schemas.microsoft.com/office/drawing/2014/main" id="{9F1B0AB0-9D17-DE11-15AC-6704D33BD6F2}"/>
              </a:ext>
            </a:extLst>
          </p:cNvPr>
          <p:cNvSpPr/>
          <p:nvPr/>
        </p:nvSpPr>
        <p:spPr>
          <a:xfrm>
            <a:off x="10055484" y="8545087"/>
            <a:ext cx="2479485" cy="1162592"/>
          </a:xfrm>
          <a:prstGeom prst="roundRect">
            <a:avLst/>
          </a:prstGeom>
          <a:solidFill>
            <a:srgbClr val="FFC000">
              <a:alpha val="50000"/>
            </a:srgb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nkoff Sans"/>
                <a:ea typeface="Tinkoff Sans"/>
                <a:cs typeface="Tinkoff Sans"/>
                <a:sym typeface="Tinkoff Sans"/>
              </a:rPr>
              <a:t>Демотивация инженеров</a:t>
            </a:r>
          </a:p>
        </p:txBody>
      </p:sp>
      <p:sp>
        <p:nvSpPr>
          <p:cNvPr id="26" name="Скругленный прямоугольник 25">
            <a:extLst>
              <a:ext uri="{FF2B5EF4-FFF2-40B4-BE49-F238E27FC236}">
                <a16:creationId xmlns:a16="http://schemas.microsoft.com/office/drawing/2014/main" id="{F2ACC984-BBC3-4FF6-5E55-646F90052D2A}"/>
              </a:ext>
            </a:extLst>
          </p:cNvPr>
          <p:cNvSpPr/>
          <p:nvPr/>
        </p:nvSpPr>
        <p:spPr>
          <a:xfrm>
            <a:off x="7398642" y="9795056"/>
            <a:ext cx="2479485" cy="1162592"/>
          </a:xfrm>
          <a:prstGeom prst="roundRect">
            <a:avLst/>
          </a:prstGeom>
          <a:solidFill>
            <a:srgbClr val="FFC000">
              <a:alpha val="50000"/>
            </a:srgb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/>
              <a:t>Monkey Job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nkoff Sans"/>
              <a:ea typeface="Tinkoff Sans"/>
              <a:cs typeface="Tinkoff Sans"/>
              <a:sym typeface="Tinkoff Sans"/>
            </a:endParaRPr>
          </a:p>
        </p:txBody>
      </p:sp>
      <p:sp>
        <p:nvSpPr>
          <p:cNvPr id="27" name="Скругленный прямоугольник 26">
            <a:extLst>
              <a:ext uri="{FF2B5EF4-FFF2-40B4-BE49-F238E27FC236}">
                <a16:creationId xmlns:a16="http://schemas.microsoft.com/office/drawing/2014/main" id="{6CA43BAA-0A79-F98C-E907-3A25A2DEC88B}"/>
              </a:ext>
            </a:extLst>
          </p:cNvPr>
          <p:cNvSpPr/>
          <p:nvPr/>
        </p:nvSpPr>
        <p:spPr>
          <a:xfrm>
            <a:off x="10046042" y="9795056"/>
            <a:ext cx="2479485" cy="1162592"/>
          </a:xfrm>
          <a:prstGeom prst="roundRect">
            <a:avLst/>
          </a:prstGeom>
          <a:solidFill>
            <a:srgbClr val="FFC000">
              <a:alpha val="50000"/>
            </a:srgb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algn="ctr" defTabSz="457200"/>
            <a:r>
              <a:rPr kumimoji="0" lang="ru-RU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nkoff Sans"/>
                <a:ea typeface="Tinkoff Sans"/>
                <a:cs typeface="Tinkoff Sans"/>
                <a:sym typeface="Tinkoff Sans"/>
              </a:rPr>
              <a:t>Открыли доступы, которые нельзя по правилам ИБ</a:t>
            </a:r>
          </a:p>
        </p:txBody>
      </p:sp>
      <p:sp>
        <p:nvSpPr>
          <p:cNvPr id="29" name="Скругленный прямоугольник 28">
            <a:extLst>
              <a:ext uri="{FF2B5EF4-FFF2-40B4-BE49-F238E27FC236}">
                <a16:creationId xmlns:a16="http://schemas.microsoft.com/office/drawing/2014/main" id="{9D7F7D69-D5F7-FA20-3DE1-481E790CBA3E}"/>
              </a:ext>
            </a:extLst>
          </p:cNvPr>
          <p:cNvSpPr/>
          <p:nvPr/>
        </p:nvSpPr>
        <p:spPr>
          <a:xfrm>
            <a:off x="16843943" y="7291904"/>
            <a:ext cx="2479486" cy="1167183"/>
          </a:xfrm>
          <a:prstGeom prst="roundRect">
            <a:avLst/>
          </a:prstGeom>
          <a:solidFill>
            <a:srgbClr val="FF0000">
              <a:alpha val="50000"/>
            </a:srgb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nkoff Sans"/>
                <a:ea typeface="Tinkoff Sans"/>
                <a:cs typeface="Tinkoff Sans"/>
                <a:sym typeface="Tinkoff Sans"/>
              </a:rPr>
              <a:t>В команде не растет экспертиза</a:t>
            </a:r>
          </a:p>
        </p:txBody>
      </p:sp>
      <p:sp>
        <p:nvSpPr>
          <p:cNvPr id="30" name="Скругленный прямоугольник 29">
            <a:extLst>
              <a:ext uri="{FF2B5EF4-FFF2-40B4-BE49-F238E27FC236}">
                <a16:creationId xmlns:a16="http://schemas.microsoft.com/office/drawing/2014/main" id="{5DE98747-A6A5-F889-48AB-3B5AF0F06A9F}"/>
              </a:ext>
            </a:extLst>
          </p:cNvPr>
          <p:cNvSpPr/>
          <p:nvPr/>
        </p:nvSpPr>
        <p:spPr>
          <a:xfrm>
            <a:off x="16843943" y="8540496"/>
            <a:ext cx="2479486" cy="1167183"/>
          </a:xfrm>
          <a:prstGeom prst="roundRect">
            <a:avLst/>
          </a:prstGeom>
          <a:solidFill>
            <a:srgbClr val="FF0000">
              <a:alpha val="70000"/>
            </a:srgb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nkoff Sans"/>
                <a:ea typeface="Tinkoff Sans"/>
                <a:cs typeface="Tinkoff Sans"/>
                <a:sym typeface="Tinkoff Sans"/>
              </a:rPr>
              <a:t>Бесконечный цикл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9398CE7-8548-4A07-9DBB-B1AEC246F0D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1000"/>
          </a:blip>
          <a:stretch>
            <a:fillRect/>
          </a:stretch>
        </p:blipFill>
        <p:spPr>
          <a:xfrm>
            <a:off x="611187" y="1507954"/>
            <a:ext cx="18659849" cy="5151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41406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2F251D3-19F3-F160-6D06-334796F6236F}"/>
              </a:ext>
            </a:extLst>
          </p:cNvPr>
          <p:cNvSpPr txBox="1"/>
          <p:nvPr/>
        </p:nvSpPr>
        <p:spPr>
          <a:xfrm>
            <a:off x="611188" y="556966"/>
            <a:ext cx="5045333" cy="16850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90000"/>
              </a:lnSpc>
              <a:defRPr sz="6000" b="1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r>
              <a:rPr lang="ru-RU" dirty="0"/>
              <a:t>Примеры проблем</a:t>
            </a:r>
          </a:p>
        </p:txBody>
      </p:sp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3E1BE541-92DC-F8AB-9836-4A33AD617E76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defRPr lang="ru-RU" sz="1600" smtClean="0"/>
            </a:lvl1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7</a:t>
            </a:fld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122F987-AAA0-EE66-601A-F0DBDC959BBB}"/>
              </a:ext>
            </a:extLst>
          </p:cNvPr>
          <p:cNvSpPr txBox="1"/>
          <p:nvPr/>
        </p:nvSpPr>
        <p:spPr>
          <a:xfrm>
            <a:off x="7533467" y="1959840"/>
            <a:ext cx="11132131" cy="72404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lvl="1" indent="0" hangingPunct="1">
              <a:lnSpc>
                <a:spcPct val="150000"/>
              </a:lnSpc>
            </a:pPr>
            <a:r>
              <a:rPr lang="ru-RU" sz="2800" b="1" dirty="0">
                <a:solidFill>
                  <a:schemeClr val="bg1"/>
                </a:solidFill>
              </a:rPr>
              <a:t>Высокая нагрузка на </a:t>
            </a:r>
            <a:r>
              <a:rPr lang="en-US" sz="2800" b="1" dirty="0">
                <a:solidFill>
                  <a:schemeClr val="bg1"/>
                </a:solidFill>
              </a:rPr>
              <a:t>Control Plane </a:t>
            </a:r>
            <a:r>
              <a:rPr lang="ru-RU" sz="2800" b="1" dirty="0">
                <a:solidFill>
                  <a:schemeClr val="bg1"/>
                </a:solidFill>
              </a:rPr>
              <a:t>устройств</a:t>
            </a:r>
          </a:p>
          <a:p>
            <a:pPr lvl="1" indent="0" hangingPunct="1">
              <a:lnSpc>
                <a:spcPct val="150000"/>
              </a:lnSpc>
            </a:pPr>
            <a:r>
              <a:rPr lang="ru-RU" sz="2800" dirty="0">
                <a:solidFill>
                  <a:schemeClr val="bg1"/>
                </a:solidFill>
              </a:rPr>
              <a:t>При внесении большого изменения в конфигурацию </a:t>
            </a:r>
            <a:r>
              <a:rPr lang="en-US" sz="2800" dirty="0">
                <a:solidFill>
                  <a:schemeClr val="bg1"/>
                </a:solidFill>
              </a:rPr>
              <a:t>FW </a:t>
            </a:r>
            <a:r>
              <a:rPr lang="ru-RU" sz="2800" dirty="0">
                <a:solidFill>
                  <a:schemeClr val="bg1"/>
                </a:solidFill>
              </a:rPr>
              <a:t>сильно выросла нагрузка на</a:t>
            </a:r>
            <a:r>
              <a:rPr lang="en-US" sz="2800" dirty="0">
                <a:solidFill>
                  <a:schemeClr val="bg1"/>
                </a:solidFill>
              </a:rPr>
              <a:t> Control Plane </a:t>
            </a:r>
            <a:r>
              <a:rPr lang="ru-RU" sz="2800" dirty="0">
                <a:solidFill>
                  <a:schemeClr val="bg1"/>
                </a:solidFill>
              </a:rPr>
              <a:t>по </a:t>
            </a:r>
            <a:r>
              <a:rPr lang="en-US" sz="2800" dirty="0">
                <a:solidFill>
                  <a:schemeClr val="bg1"/>
                </a:solidFill>
              </a:rPr>
              <a:t>CPU.</a:t>
            </a:r>
            <a:endParaRPr lang="ru-RU" sz="2800" dirty="0">
              <a:solidFill>
                <a:schemeClr val="bg1"/>
              </a:solidFill>
            </a:endParaRPr>
          </a:p>
          <a:p>
            <a:pPr lvl="1" indent="0" hangingPunct="1">
              <a:lnSpc>
                <a:spcPct val="150000"/>
              </a:lnSpc>
            </a:pPr>
            <a:r>
              <a:rPr lang="en-US" sz="2800" dirty="0">
                <a:solidFill>
                  <a:schemeClr val="bg1"/>
                </a:solidFill>
              </a:rPr>
              <a:t>Control Plane </a:t>
            </a:r>
            <a:r>
              <a:rPr lang="ru-RU" sz="2800" dirty="0">
                <a:solidFill>
                  <a:schemeClr val="bg1"/>
                </a:solidFill>
              </a:rPr>
              <a:t>отвечает за ряд задач управления, администрирования, принятие решений и маршрутизацию.</a:t>
            </a:r>
          </a:p>
          <a:p>
            <a:pPr lvl="1" indent="0" hangingPunct="1">
              <a:lnSpc>
                <a:spcPct val="150000"/>
              </a:lnSpc>
            </a:pPr>
            <a:r>
              <a:rPr lang="ru-RU" sz="2800" dirty="0">
                <a:solidFill>
                  <a:schemeClr val="bg1"/>
                </a:solidFill>
              </a:rPr>
              <a:t>Так мы словили большой сбой с </a:t>
            </a:r>
            <a:r>
              <a:rPr lang="en-US" sz="2800" dirty="0">
                <a:solidFill>
                  <a:schemeClr val="bg1"/>
                </a:solidFill>
              </a:rPr>
              <a:t>BGP.</a:t>
            </a:r>
          </a:p>
          <a:p>
            <a:pPr lvl="1" indent="0" hangingPunct="1">
              <a:lnSpc>
                <a:spcPct val="150000"/>
              </a:lnSpc>
            </a:pPr>
            <a:endParaRPr lang="ru-RU" sz="2800" dirty="0">
              <a:solidFill>
                <a:schemeClr val="bg1"/>
              </a:solidFill>
            </a:endParaRPr>
          </a:p>
          <a:p>
            <a:pPr lvl="1" indent="0" hangingPunct="1">
              <a:lnSpc>
                <a:spcPct val="150000"/>
              </a:lnSpc>
            </a:pPr>
            <a:r>
              <a:rPr lang="ru-RU" sz="2800" b="1" dirty="0">
                <a:solidFill>
                  <a:schemeClr val="bg1"/>
                </a:solidFill>
              </a:rPr>
              <a:t>Выданы очень широкие доступы</a:t>
            </a:r>
          </a:p>
          <a:p>
            <a:pPr lvl="1" indent="0" hangingPunct="1">
              <a:lnSpc>
                <a:spcPct val="150000"/>
              </a:lnSpc>
            </a:pPr>
            <a:r>
              <a:rPr lang="ru-RU" sz="2800" dirty="0">
                <a:solidFill>
                  <a:schemeClr val="bg1"/>
                </a:solidFill>
              </a:rPr>
              <a:t>Во время стандартных работ дежурный инженер добавил политику на МЭ, которая разрешила </a:t>
            </a:r>
            <a:r>
              <a:rPr lang="en-US" sz="2800" dirty="0">
                <a:solidFill>
                  <a:schemeClr val="bg1"/>
                </a:solidFill>
              </a:rPr>
              <a:t>any </a:t>
            </a:r>
            <a:r>
              <a:rPr lang="ru-RU" sz="2800" dirty="0">
                <a:solidFill>
                  <a:schemeClr val="bg1"/>
                </a:solidFill>
              </a:rPr>
              <a:t>доступ в интернет для большого количества серверных подсетей. 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8" name="Рисунок 3" descr="fpq8sqva64g04o8oksgw40wwkscc00.png">
            <a:extLst>
              <a:ext uri="{FF2B5EF4-FFF2-40B4-BE49-F238E27FC236}">
                <a16:creationId xmlns:a16="http://schemas.microsoft.com/office/drawing/2014/main" id="{F0B2D6C7-220A-2323-8294-EBF02AD480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41333" y="0"/>
            <a:ext cx="2357967" cy="181630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5D2DDF5-B955-4949-5E26-2EECE99635EC}"/>
              </a:ext>
            </a:extLst>
          </p:cNvPr>
          <p:cNvSpPr txBox="1"/>
          <p:nvPr/>
        </p:nvSpPr>
        <p:spPr>
          <a:xfrm>
            <a:off x="611188" y="3422405"/>
            <a:ext cx="5765861" cy="9325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20000"/>
              </a:lnSpc>
              <a:defRPr sz="240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defRPr>
            </a:lvl1pPr>
            <a:lvl2pPr marL="1199924" indent="-445133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2pPr>
            <a:lvl3pPr marL="2035650" indent="-52606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3pPr>
            <a:lvl4pPr marL="2863001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4pPr>
            <a:lvl5pPr marL="3617794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5pPr>
            <a:lvl6pPr marL="4372585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6pPr>
            <a:lvl7pPr marL="5127377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7pPr>
            <a:lvl8pPr marL="5882168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8pPr>
            <a:lvl9pPr marL="6636960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9pPr>
          </a:lstStyle>
          <a:p>
            <a:pPr>
              <a:lnSpc>
                <a:spcPct val="130000"/>
              </a:lnSpc>
            </a:pPr>
            <a:r>
              <a:rPr lang="ru-RU" dirty="0"/>
              <a:t>Всего несколько примеров из множества реальных и возможных проблем и ошибок</a:t>
            </a:r>
          </a:p>
        </p:txBody>
      </p:sp>
    </p:spTree>
    <p:extLst>
      <p:ext uri="{BB962C8B-B14F-4D97-AF65-F5344CB8AC3E}">
        <p14:creationId xmlns:p14="http://schemas.microsoft.com/office/powerpoint/2010/main" val="1175327669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>
            <a:extLst>
              <a:ext uri="{FF2B5EF4-FFF2-40B4-BE49-F238E27FC236}">
                <a16:creationId xmlns:a16="http://schemas.microsoft.com/office/drawing/2014/main" id="{8C1EDFAF-4236-6FD6-3011-EC5C82FF2C1E}"/>
              </a:ext>
            </a:extLst>
          </p:cNvPr>
          <p:cNvSpPr/>
          <p:nvPr/>
        </p:nvSpPr>
        <p:spPr>
          <a:xfrm>
            <a:off x="6893719" y="2980943"/>
            <a:ext cx="6011862" cy="6955219"/>
          </a:xfrm>
          <a:prstGeom prst="roundRect">
            <a:avLst>
              <a:gd name="adj" fmla="val 8047"/>
            </a:avLst>
          </a:prstGeom>
          <a:gradFill>
            <a:gsLst>
              <a:gs pos="0">
                <a:schemeClr val="accent1"/>
              </a:gs>
              <a:gs pos="100000">
                <a:srgbClr val="FFE560"/>
              </a:gs>
            </a:gsLst>
            <a:lin ang="270000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defTabSz="457200"/>
            <a:endParaRPr lang="ru-RU" sz="1800" dirty="0"/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17CB73A5-A049-371A-CB80-455177684E5D}"/>
              </a:ext>
            </a:extLst>
          </p:cNvPr>
          <p:cNvSpPr/>
          <p:nvPr/>
        </p:nvSpPr>
        <p:spPr>
          <a:xfrm>
            <a:off x="629444" y="3012933"/>
            <a:ext cx="6011862" cy="6955219"/>
          </a:xfrm>
          <a:prstGeom prst="roundRect">
            <a:avLst>
              <a:gd name="adj" fmla="val 8047"/>
            </a:avLst>
          </a:prstGeom>
          <a:gradFill>
            <a:gsLst>
              <a:gs pos="0">
                <a:srgbClr val="E0E1E3"/>
              </a:gs>
              <a:gs pos="100000">
                <a:srgbClr val="F3F3F5"/>
              </a:gs>
            </a:gsLst>
            <a:lin ang="270000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defTabSz="457200"/>
            <a:endParaRPr lang="ru-RU" sz="1800" dirty="0"/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F35964C6-E11B-88A3-4849-5636BDC475D4}"/>
              </a:ext>
            </a:extLst>
          </p:cNvPr>
          <p:cNvSpPr/>
          <p:nvPr/>
        </p:nvSpPr>
        <p:spPr>
          <a:xfrm>
            <a:off x="13157994" y="2980944"/>
            <a:ext cx="6011862" cy="6955219"/>
          </a:xfrm>
          <a:prstGeom prst="roundRect">
            <a:avLst>
              <a:gd name="adj" fmla="val 8047"/>
            </a:avLst>
          </a:prstGeom>
          <a:gradFill>
            <a:gsLst>
              <a:gs pos="0">
                <a:srgbClr val="E0E1E3"/>
              </a:gs>
              <a:gs pos="100000">
                <a:srgbClr val="F3F3F5"/>
              </a:gs>
            </a:gsLst>
            <a:lin ang="2700000" scaled="0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defTabSz="457200"/>
            <a:endParaRPr lang="ru-RU" sz="1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0043DC-6BA5-4BAB-2D90-D1C81F7FE107}"/>
              </a:ext>
            </a:extLst>
          </p:cNvPr>
          <p:cNvSpPr txBox="1"/>
          <p:nvPr/>
        </p:nvSpPr>
        <p:spPr>
          <a:xfrm>
            <a:off x="2581321" y="1447459"/>
            <a:ext cx="14636659" cy="85408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90000"/>
              </a:lnSpc>
              <a:defRPr sz="6000" b="1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pPr algn="ctr"/>
            <a:r>
              <a:rPr lang="ru-RU" dirty="0"/>
              <a:t>Что делать?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11E11A5-92DB-688E-E04D-3C0670A255BF}"/>
              </a:ext>
            </a:extLst>
          </p:cNvPr>
          <p:cNvSpPr txBox="1"/>
          <p:nvPr/>
        </p:nvSpPr>
        <p:spPr>
          <a:xfrm>
            <a:off x="7956224" y="647700"/>
            <a:ext cx="3886853" cy="47320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ts val="3800"/>
              </a:lnSpc>
              <a:defRPr sz="2800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pPr algn="ctr"/>
            <a:r>
              <a:rPr lang="ru-RU" dirty="0"/>
              <a:t>Выбор пути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6B2DF96-4D54-3CDE-4E6C-ECF289C6F90B}"/>
              </a:ext>
            </a:extLst>
          </p:cNvPr>
          <p:cNvSpPr txBox="1"/>
          <p:nvPr/>
        </p:nvSpPr>
        <p:spPr>
          <a:xfrm>
            <a:off x="1197769" y="4408339"/>
            <a:ext cx="4976193" cy="52537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ts val="3200"/>
              </a:lnSpc>
              <a:defRPr sz="2400">
                <a:solidFill>
                  <a:schemeClr val="accent2"/>
                </a:solidFill>
                <a:latin typeface="TINKOFFSANS-MEDIUM" panose="02000506050000020004" pitchFamily="2" charset="0"/>
              </a:defRPr>
            </a:lvl1pPr>
            <a:lvl2pPr marL="1199924" indent="-445133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2pPr>
            <a:lvl3pPr marL="2035650" indent="-52606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3pPr>
            <a:lvl4pPr marL="2863001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4pPr>
            <a:lvl5pPr marL="3617794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5pPr>
            <a:lvl6pPr marL="4372585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6pPr>
            <a:lvl7pPr marL="5127377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7pPr>
            <a:lvl8pPr marL="5882168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8pPr>
            <a:lvl9pPr marL="6636960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9pPr>
          </a:lstStyle>
          <a:p>
            <a:pPr>
              <a:lnSpc>
                <a:spcPct val="130000"/>
              </a:lnSpc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rPr>
              <a:t>Плюсы: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rPr>
              <a:t>Уже есть и работает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rPr>
              <a:t>Закрывает базовые потребности</a:t>
            </a:r>
          </a:p>
          <a:p>
            <a:pPr>
              <a:lnSpc>
                <a:spcPct val="130000"/>
              </a:lnSpc>
            </a:pPr>
            <a:endParaRPr lang="ru-RU" dirty="0">
              <a:solidFill>
                <a:schemeClr val="tx2">
                  <a:lumMod val="75000"/>
                </a:schemeClr>
              </a:solidFill>
              <a:latin typeface="Tinkoff Sans" panose="02000506050000020004" pitchFamily="2" charset="0"/>
            </a:endParaRPr>
          </a:p>
          <a:p>
            <a:pPr>
              <a:lnSpc>
                <a:spcPct val="130000"/>
              </a:lnSpc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rPr>
              <a:t>Минусы: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rPr>
              <a:t>Дорого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rPr>
              <a:t>Не учитывает специфику инфраструктуры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rPr>
              <a:t>Нет гибкости / почти нереально влиять на развитие новых функций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rPr>
              <a:t>Все равно требует прослойки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AA13124-A382-F695-D6B2-4B2A0D1220FA}"/>
              </a:ext>
            </a:extLst>
          </p:cNvPr>
          <p:cNvSpPr txBox="1"/>
          <p:nvPr/>
        </p:nvSpPr>
        <p:spPr>
          <a:xfrm>
            <a:off x="1197769" y="3542635"/>
            <a:ext cx="4875212" cy="5955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 anchor="t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ts val="3800"/>
              </a:lnSpc>
              <a:defRPr sz="2800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pPr>
              <a:lnSpc>
                <a:spcPct val="110000"/>
              </a:lnSpc>
            </a:pPr>
            <a:r>
              <a:rPr lang="ru-RU" sz="3600" dirty="0">
                <a:latin typeface="TINKOFFSANS-MEDIUM" panose="02000506050000020004" pitchFamily="2" charset="0"/>
              </a:rPr>
              <a:t>Готовое решение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A2358AE-01B0-CA41-CD02-71040C452AF8}"/>
              </a:ext>
            </a:extLst>
          </p:cNvPr>
          <p:cNvSpPr txBox="1"/>
          <p:nvPr/>
        </p:nvSpPr>
        <p:spPr>
          <a:xfrm>
            <a:off x="13724509" y="3538714"/>
            <a:ext cx="4875212" cy="5955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 anchor="t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ts val="3800"/>
              </a:lnSpc>
              <a:defRPr sz="2800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pPr>
              <a:lnSpc>
                <a:spcPct val="110000"/>
              </a:lnSpc>
            </a:pPr>
            <a:r>
              <a:rPr lang="ru-RU" sz="3600" dirty="0">
                <a:latin typeface="TINKOFFSANS-MEDIUM" panose="02000506050000020004" pitchFamily="2" charset="0"/>
              </a:rPr>
              <a:t>Нанять людей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11F359B-E9C4-E893-FC29-CBC01067C228}"/>
              </a:ext>
            </a:extLst>
          </p:cNvPr>
          <p:cNvSpPr txBox="1"/>
          <p:nvPr/>
        </p:nvSpPr>
        <p:spPr>
          <a:xfrm>
            <a:off x="7434882" y="3542635"/>
            <a:ext cx="5139118" cy="5955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 anchor="t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ts val="3800"/>
              </a:lnSpc>
              <a:defRPr sz="2800">
                <a:solidFill>
                  <a:schemeClr val="accent2"/>
                </a:solidFill>
                <a:latin typeface="Tinkoff Sans" panose="02000506050000020004" pitchFamily="2" charset="0"/>
              </a:defRPr>
            </a:lvl1pPr>
          </a:lstStyle>
          <a:p>
            <a:pPr>
              <a:lnSpc>
                <a:spcPct val="110000"/>
              </a:lnSpc>
            </a:pPr>
            <a:r>
              <a:rPr lang="ru-RU" sz="3600" dirty="0">
                <a:latin typeface="TINKOFFSANS-MEDIUM" panose="02000506050000020004" pitchFamily="2" charset="0"/>
              </a:rPr>
              <a:t>Собственная разработка</a:t>
            </a:r>
          </a:p>
        </p:txBody>
      </p:sp>
      <p:sp>
        <p:nvSpPr>
          <p:cNvPr id="8" name="Номер слайда">
            <a:extLst>
              <a:ext uri="{FF2B5EF4-FFF2-40B4-BE49-F238E27FC236}">
                <a16:creationId xmlns:a16="http://schemas.microsoft.com/office/drawing/2014/main" id="{C3DB3489-03AB-68A8-84FF-55B4D444CE92}"/>
              </a:ext>
            </a:extLst>
          </p:cNvPr>
          <p:cNvSpPr txBox="1">
            <a:spLocks/>
          </p:cNvSpPr>
          <p:nvPr/>
        </p:nvSpPr>
        <p:spPr>
          <a:xfrm>
            <a:off x="18339469" y="10525872"/>
            <a:ext cx="1068946" cy="24622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002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ru-RU" sz="16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nkoff Sans"/>
                <a:ea typeface="Tinkoff Sans"/>
                <a:cs typeface="Tinkoff Sans"/>
                <a:sym typeface="Tinkoff Sans"/>
              </a:defRPr>
            </a:lvl1pPr>
            <a:lvl2pPr marL="0" marR="0" indent="450029" algn="l" defTabSz="45002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nkoff Sans"/>
                <a:ea typeface="Tinkoff Sans"/>
                <a:cs typeface="Tinkoff Sans"/>
                <a:sym typeface="Tinkoff Sans"/>
              </a:defRPr>
            </a:lvl2pPr>
            <a:lvl3pPr marL="0" marR="0" indent="900060" algn="l" defTabSz="45002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nkoff Sans"/>
                <a:ea typeface="Tinkoff Sans"/>
                <a:cs typeface="Tinkoff Sans"/>
                <a:sym typeface="Tinkoff Sans"/>
              </a:defRPr>
            </a:lvl3pPr>
            <a:lvl4pPr marL="0" marR="0" indent="1350086" algn="l" defTabSz="45002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nkoff Sans"/>
                <a:ea typeface="Tinkoff Sans"/>
                <a:cs typeface="Tinkoff Sans"/>
                <a:sym typeface="Tinkoff Sans"/>
              </a:defRPr>
            </a:lvl4pPr>
            <a:lvl5pPr marL="0" marR="0" indent="1800120" algn="l" defTabSz="45002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nkoff Sans"/>
                <a:ea typeface="Tinkoff Sans"/>
                <a:cs typeface="Tinkoff Sans"/>
                <a:sym typeface="Tinkoff Sans"/>
              </a:defRPr>
            </a:lvl5pPr>
            <a:lvl6pPr marL="0" marR="0" indent="2250146" algn="l" defTabSz="45002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nkoff Sans"/>
                <a:ea typeface="Tinkoff Sans"/>
                <a:cs typeface="Tinkoff Sans"/>
                <a:sym typeface="Tinkoff Sans"/>
              </a:defRPr>
            </a:lvl6pPr>
            <a:lvl7pPr marL="0" marR="0" indent="2700177" algn="l" defTabSz="45002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nkoff Sans"/>
                <a:ea typeface="Tinkoff Sans"/>
                <a:cs typeface="Tinkoff Sans"/>
                <a:sym typeface="Tinkoff Sans"/>
              </a:defRPr>
            </a:lvl7pPr>
            <a:lvl8pPr marL="0" marR="0" indent="3150206" algn="l" defTabSz="45002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nkoff Sans"/>
                <a:ea typeface="Tinkoff Sans"/>
                <a:cs typeface="Tinkoff Sans"/>
                <a:sym typeface="Tinkoff Sans"/>
              </a:defRPr>
            </a:lvl8pPr>
            <a:lvl9pPr marL="0" marR="0" indent="3600237" algn="l" defTabSz="45002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nkoff Sans"/>
                <a:ea typeface="Tinkoff Sans"/>
                <a:cs typeface="Tinkoff Sans"/>
                <a:sym typeface="Tinkoff Sans"/>
              </a:defRPr>
            </a:lvl9pPr>
          </a:lstStyle>
          <a:p>
            <a:pPr algn="r">
              <a:buFont typeface="Wingdings" pitchFamily="2" charset="2"/>
              <a:buNone/>
            </a:pPr>
            <a:fld id="{9A07687F-D30E-1A4C-A0AB-5DD07EB6EB47}" type="slidenum">
              <a:rPr lang="ru-RU" smtClean="0"/>
              <a:pPr algn="r">
                <a:buFont typeface="Wingdings" pitchFamily="2" charset="2"/>
                <a:buNone/>
              </a:pPr>
              <a:t>8</a:t>
            </a:fld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EF0223A-08D0-F06B-D6C4-366EC1D50523}"/>
              </a:ext>
            </a:extLst>
          </p:cNvPr>
          <p:cNvSpPr txBox="1"/>
          <p:nvPr/>
        </p:nvSpPr>
        <p:spPr>
          <a:xfrm>
            <a:off x="13724509" y="4408339"/>
            <a:ext cx="4976193" cy="52537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ts val="3200"/>
              </a:lnSpc>
              <a:defRPr sz="2400">
                <a:solidFill>
                  <a:schemeClr val="accent2"/>
                </a:solidFill>
                <a:latin typeface="TINKOFFSANS-MEDIUM" panose="02000506050000020004" pitchFamily="2" charset="0"/>
              </a:defRPr>
            </a:lvl1pPr>
            <a:lvl2pPr marL="1199924" indent="-445133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2pPr>
            <a:lvl3pPr marL="2035650" indent="-52606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3pPr>
            <a:lvl4pPr marL="2863001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4pPr>
            <a:lvl5pPr marL="3617794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5pPr>
            <a:lvl6pPr marL="4372585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6pPr>
            <a:lvl7pPr marL="5127377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7pPr>
            <a:lvl8pPr marL="5882168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8pPr>
            <a:lvl9pPr marL="6636960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9pPr>
          </a:lstStyle>
          <a:p>
            <a:pPr>
              <a:lnSpc>
                <a:spcPct val="130000"/>
              </a:lnSpc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rPr>
              <a:t>Плюсы: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rPr>
              <a:t>Очень просто в моменте</a:t>
            </a:r>
          </a:p>
          <a:p>
            <a:pPr>
              <a:lnSpc>
                <a:spcPct val="130000"/>
              </a:lnSpc>
            </a:pPr>
            <a:endParaRPr lang="ru-RU" dirty="0">
              <a:solidFill>
                <a:schemeClr val="tx2">
                  <a:lumMod val="75000"/>
                </a:schemeClr>
              </a:solidFill>
              <a:latin typeface="Tinkoff Sans" panose="02000506050000020004" pitchFamily="2" charset="0"/>
            </a:endParaRPr>
          </a:p>
          <a:p>
            <a:pPr>
              <a:lnSpc>
                <a:spcPct val="130000"/>
              </a:lnSpc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rPr>
              <a:t>Минусы: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rPr>
              <a:t>У людей нет мотивации / ротация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rPr>
              <a:t>Требует много времени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rPr>
              <a:t>Сколько нужно людей? Каждый раз добавлять?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rPr>
              <a:t>Страдает развитие сотрудников на интересных и хороших задачах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rPr>
              <a:t>Много других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  <a:sym typeface="Wingdings" pitchFamily="2" charset="2"/>
              </a:rPr>
              <a:t>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nkoff Sans" panose="02000506050000020004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59991C6-6AF0-F786-9CEA-D888D8B18B33}"/>
              </a:ext>
            </a:extLst>
          </p:cNvPr>
          <p:cNvSpPr txBox="1"/>
          <p:nvPr/>
        </p:nvSpPr>
        <p:spPr>
          <a:xfrm>
            <a:off x="7434882" y="4408339"/>
            <a:ext cx="5139118" cy="52537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>
            <a:defPPr marL="0" marR="0" indent="0" algn="l" defTabSz="90006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773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ts val="3200"/>
              </a:lnSpc>
              <a:defRPr sz="2400">
                <a:solidFill>
                  <a:schemeClr val="accent2"/>
                </a:solidFill>
                <a:latin typeface="TINKOFFSANS-MEDIUM" panose="02000506050000020004" pitchFamily="2" charset="0"/>
              </a:defRPr>
            </a:lvl1pPr>
            <a:lvl2pPr marL="1199924" indent="-445133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2pPr>
            <a:lvl3pPr marL="2035650" indent="-52606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3pPr>
            <a:lvl4pPr marL="2863001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4pPr>
            <a:lvl5pPr marL="3617794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5pPr>
            <a:lvl6pPr marL="4372585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6pPr>
            <a:lvl7pPr marL="5127377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7pPr>
            <a:lvl8pPr marL="5882168" indent="-598628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8pPr>
            <a:lvl9pPr marL="6636960" indent="-598627" defTabSz="1509582">
              <a:lnSpc>
                <a:spcPct val="90000"/>
              </a:lnSpc>
              <a:spcBef>
                <a:spcPts val="1600"/>
              </a:spcBef>
              <a:buSzPct val="100000"/>
              <a:buFont typeface="Arial"/>
              <a:buChar char="•"/>
              <a:defRPr sz="4600"/>
            </a:lvl9pPr>
          </a:lstStyle>
          <a:p>
            <a:pPr>
              <a:lnSpc>
                <a:spcPct val="130000"/>
              </a:lnSpc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rPr>
              <a:t>Плюсы: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rPr>
              <a:t>Учитывает инфраструктуру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rPr>
              <a:t>Гибкость, т.к. сами влияем на функции и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rPr>
              <a:t>backlog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nkoff Sans" panose="02000506050000020004" pitchFamily="2" charset="0"/>
            </a:endParaRP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rPr>
              <a:t>Не нужно платить за другие решения</a:t>
            </a:r>
            <a:endParaRPr lang="en-US" dirty="0">
              <a:solidFill>
                <a:schemeClr val="tx2">
                  <a:lumMod val="75000"/>
                </a:schemeClr>
              </a:solidFill>
              <a:latin typeface="Tinkoff Sans" panose="02000506050000020004" pitchFamily="2" charset="0"/>
            </a:endParaRP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rPr>
              <a:t>Меньше рутины / больше экспертизы</a:t>
            </a:r>
          </a:p>
          <a:p>
            <a:pPr>
              <a:lnSpc>
                <a:spcPct val="130000"/>
              </a:lnSpc>
            </a:pPr>
            <a:endParaRPr lang="ru-RU" dirty="0">
              <a:solidFill>
                <a:schemeClr val="tx2">
                  <a:lumMod val="75000"/>
                </a:schemeClr>
              </a:solidFill>
              <a:latin typeface="Tinkoff Sans" panose="02000506050000020004" pitchFamily="2" charset="0"/>
            </a:endParaRPr>
          </a:p>
          <a:p>
            <a:pPr>
              <a:lnSpc>
                <a:spcPct val="130000"/>
              </a:lnSpc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rPr>
              <a:t>Минусы: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rPr>
              <a:t>Требует времени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rPr>
              <a:t>Требует команду разработки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nkoff Sans" panose="02000506050000020004" pitchFamily="2" charset="0"/>
              </a:rPr>
              <a:t>Возможно будет не дешево 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8CBB8EC-A808-2F76-19E6-F2EC801BBD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2610" y="10070814"/>
            <a:ext cx="854080" cy="85408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C102378-8C18-EE75-0DD3-06EFB672C9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5785565" y="10066893"/>
            <a:ext cx="854080" cy="85408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C0F37F0-1173-CB4A-BE94-FEE3C19356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08335" y="10066893"/>
            <a:ext cx="854080" cy="854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646794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Уровень текста 1…">
            <a:extLst>
              <a:ext uri="{FF2B5EF4-FFF2-40B4-BE49-F238E27FC236}">
                <a16:creationId xmlns:a16="http://schemas.microsoft.com/office/drawing/2014/main" id="{C60191B5-D7C8-8743-882F-00BFECD94ED8}"/>
              </a:ext>
            </a:extLst>
          </p:cNvPr>
          <p:cNvSpPr txBox="1">
            <a:spLocks/>
          </p:cNvSpPr>
          <p:nvPr/>
        </p:nvSpPr>
        <p:spPr>
          <a:xfrm>
            <a:off x="735762" y="2665807"/>
            <a:ext cx="10183147" cy="81994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numCol="1" spcCol="1080000"/>
          <a:lstStyle>
            <a:lvl1pPr marL="0" marR="0" indent="0" algn="l" defTabSz="1509582" rtl="0" latinLnBrk="0">
              <a:lnSpc>
                <a:spcPct val="118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1pPr>
            <a:lvl2pPr marL="720000" marR="0" indent="-445133" algn="l" defTabSz="1509582" rtl="0" latinLnBrk="0">
              <a:lnSpc>
                <a:spcPct val="118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Char char="§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2pPr>
            <a:lvl3pPr marL="1440000" marR="0" indent="-526067" algn="l" defTabSz="1509582" rtl="0" latinLnBrk="0">
              <a:lnSpc>
                <a:spcPct val="118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Char char="§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3pPr>
            <a:lvl4pPr marL="2160000" marR="0" indent="-598627" algn="l" defTabSz="1509582" rtl="0" latinLnBrk="0">
              <a:lnSpc>
                <a:spcPct val="118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Char char="§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4pPr>
            <a:lvl5pPr marL="3617794" marR="0" indent="-598628" algn="l" defTabSz="1509582" rtl="0" latinLnBrk="0">
              <a:lnSpc>
                <a:spcPct val="118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Char char="§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5pPr>
            <a:lvl6pPr marL="4372585" marR="0" indent="-598628" algn="l" defTabSz="1509582" rtl="0" latinLnBrk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46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6pPr>
            <a:lvl7pPr marL="5127377" marR="0" indent="-598628" algn="l" defTabSz="1509582" rtl="0" latinLnBrk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46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7pPr>
            <a:lvl8pPr marL="5882168" marR="0" indent="-598628" algn="l" defTabSz="1509582" rtl="0" latinLnBrk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46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8pPr>
            <a:lvl9pPr marL="6636960" marR="0" indent="-598627" algn="l" defTabSz="1509582" rtl="0" latinLnBrk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46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9pPr>
          </a:lstStyle>
          <a:p>
            <a:pPr marL="0" lvl="1" indent="0" hangingPunct="1">
              <a:lnSpc>
                <a:spcPct val="100000"/>
              </a:lnSpc>
              <a:buNone/>
            </a:pPr>
            <a:r>
              <a:rPr lang="ru-RU" sz="2800" b="1" dirty="0">
                <a:solidFill>
                  <a:schemeClr val="bg1"/>
                </a:solidFill>
              </a:rPr>
              <a:t>Функционал:</a:t>
            </a:r>
          </a:p>
          <a:p>
            <a:pPr marL="457200" lvl="1" indent="-457200" hangingPunct="1">
              <a:lnSpc>
                <a:spcPct val="100000"/>
              </a:lnSpc>
            </a:pPr>
            <a:r>
              <a:rPr lang="ru-RU" sz="2800" dirty="0">
                <a:solidFill>
                  <a:schemeClr val="bg1"/>
                </a:solidFill>
              </a:rPr>
              <a:t>Может проектировать все команды</a:t>
            </a:r>
          </a:p>
          <a:p>
            <a:pPr marL="457200" lvl="1" indent="-457200" hangingPunct="1">
              <a:lnSpc>
                <a:spcPct val="100000"/>
              </a:lnSpc>
            </a:pPr>
            <a:r>
              <a:rPr lang="ru-RU" sz="2800" dirty="0">
                <a:solidFill>
                  <a:schemeClr val="bg1"/>
                </a:solidFill>
              </a:rPr>
              <a:t>Может применять на одном устройстве</a:t>
            </a:r>
          </a:p>
          <a:p>
            <a:pPr marL="457200" lvl="1" indent="-457200" hangingPunct="1">
              <a:lnSpc>
                <a:spcPct val="100000"/>
              </a:lnSpc>
            </a:pPr>
            <a:r>
              <a:rPr lang="ru-RU" sz="2800" dirty="0">
                <a:solidFill>
                  <a:schemeClr val="bg1"/>
                </a:solidFill>
              </a:rPr>
              <a:t>Генерирует команды на откат</a:t>
            </a:r>
          </a:p>
          <a:p>
            <a:pPr marL="457200" lvl="1" indent="-457200" hangingPunct="1">
              <a:lnSpc>
                <a:spcPct val="100000"/>
              </a:lnSpc>
            </a:pPr>
            <a:endParaRPr lang="ru-RU" sz="2800" dirty="0">
              <a:solidFill>
                <a:schemeClr val="bg1"/>
              </a:solidFill>
            </a:endParaRPr>
          </a:p>
          <a:p>
            <a:pPr marL="0" lvl="1" indent="0" hangingPunct="1">
              <a:lnSpc>
                <a:spcPct val="100000"/>
              </a:lnSpc>
              <a:buNone/>
            </a:pPr>
            <a:r>
              <a:rPr lang="ru-RU" sz="2800" b="1" dirty="0">
                <a:solidFill>
                  <a:schemeClr val="bg1"/>
                </a:solidFill>
              </a:rPr>
              <a:t>Недостатки:</a:t>
            </a:r>
          </a:p>
          <a:p>
            <a:pPr marL="457200" lvl="1" indent="-457200" hangingPunct="1">
              <a:lnSpc>
                <a:spcPct val="100000"/>
              </a:lnSpc>
            </a:pPr>
            <a:r>
              <a:rPr lang="ru-RU" sz="2800" dirty="0">
                <a:solidFill>
                  <a:schemeClr val="bg1"/>
                </a:solidFill>
              </a:rPr>
              <a:t>Дорогой и </a:t>
            </a:r>
            <a:r>
              <a:rPr lang="ru-RU" sz="2800" dirty="0">
                <a:solidFill>
                  <a:srgbClr val="0070C0"/>
                </a:solidFill>
              </a:rPr>
              <a:t>не гибкий </a:t>
            </a:r>
            <a:r>
              <a:rPr lang="ru-RU" sz="2800" dirty="0">
                <a:solidFill>
                  <a:schemeClr val="bg1"/>
                </a:solidFill>
              </a:rPr>
              <a:t>(</a:t>
            </a:r>
            <a:r>
              <a:rPr lang="en-US" sz="2800" dirty="0">
                <a:solidFill>
                  <a:schemeClr val="bg1"/>
                </a:solidFill>
              </a:rPr>
              <a:t>Vendor Lock </a:t>
            </a:r>
            <a:r>
              <a:rPr lang="ru-RU" sz="2800" dirty="0">
                <a:solidFill>
                  <a:schemeClr val="bg1"/>
                </a:solidFill>
              </a:rPr>
              <a:t>и т.д.)</a:t>
            </a:r>
          </a:p>
          <a:p>
            <a:pPr marL="457200" lvl="1" indent="-457200" hangingPunct="1">
              <a:lnSpc>
                <a:spcPct val="100000"/>
              </a:lnSpc>
            </a:pPr>
            <a:r>
              <a:rPr lang="ru-RU" sz="2800" dirty="0">
                <a:solidFill>
                  <a:srgbClr val="0070C0"/>
                </a:solidFill>
              </a:rPr>
              <a:t>Плохая стабильность, </a:t>
            </a:r>
            <a:r>
              <a:rPr lang="ru-RU" sz="2800" dirty="0" err="1">
                <a:solidFill>
                  <a:srgbClr val="0070C0"/>
                </a:solidFill>
              </a:rPr>
              <a:t>неконсистентность</a:t>
            </a:r>
            <a:endParaRPr lang="ru-RU" sz="2800" dirty="0">
              <a:solidFill>
                <a:srgbClr val="0070C0"/>
              </a:solidFill>
            </a:endParaRPr>
          </a:p>
          <a:p>
            <a:pPr marL="457200" lvl="1" indent="-457200" hangingPunct="1">
              <a:lnSpc>
                <a:spcPct val="100000"/>
              </a:lnSpc>
            </a:pPr>
            <a:r>
              <a:rPr lang="ru-RU" sz="2800" dirty="0">
                <a:solidFill>
                  <a:schemeClr val="bg1"/>
                </a:solidFill>
              </a:rPr>
              <a:t>Не справлялось с нагрузкой</a:t>
            </a:r>
          </a:p>
          <a:p>
            <a:pPr marL="457200" lvl="1" indent="-457200" hangingPunct="1">
              <a:lnSpc>
                <a:spcPct val="100000"/>
              </a:lnSpc>
            </a:pPr>
            <a:r>
              <a:rPr lang="ru-RU" sz="2800" dirty="0">
                <a:solidFill>
                  <a:schemeClr val="bg1"/>
                </a:solidFill>
              </a:rPr>
              <a:t>Использовалась очень маленькая функциональность из всего продукта, при этом нужных конкретно нам фичей не хватало</a:t>
            </a:r>
          </a:p>
        </p:txBody>
      </p:sp>
      <p:sp>
        <p:nvSpPr>
          <p:cNvPr id="4" name="Номер слайда 1">
            <a:extLst>
              <a:ext uri="{FF2B5EF4-FFF2-40B4-BE49-F238E27FC236}">
                <a16:creationId xmlns:a16="http://schemas.microsoft.com/office/drawing/2014/main" id="{D365E4C6-9DCC-FA0D-1981-FD3BAE8FCD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8515038" y="10364788"/>
            <a:ext cx="778844" cy="424964"/>
          </a:xfrm>
        </p:spPr>
        <p:txBody>
          <a:bodyPr/>
          <a:lstStyle/>
          <a:p>
            <a:fld id="{86CB4B4D-7CA3-9044-876B-883B54F8677D}" type="slidenum">
              <a:rPr lang="ru-RU" sz="1600" smtClean="0"/>
              <a:pPr/>
              <a:t>9</a:t>
            </a:fld>
            <a:endParaRPr lang="ru-RU" sz="1600" dirty="0"/>
          </a:p>
        </p:txBody>
      </p:sp>
      <p:sp>
        <p:nvSpPr>
          <p:cNvPr id="3" name="Текст 17">
            <a:extLst>
              <a:ext uri="{FF2B5EF4-FFF2-40B4-BE49-F238E27FC236}">
                <a16:creationId xmlns:a16="http://schemas.microsoft.com/office/drawing/2014/main" id="{0369CB6F-43FE-C976-747B-42B6BC87B4EB}"/>
              </a:ext>
            </a:extLst>
          </p:cNvPr>
          <p:cNvSpPr txBox="1">
            <a:spLocks/>
          </p:cNvSpPr>
          <p:nvPr/>
        </p:nvSpPr>
        <p:spPr>
          <a:xfrm>
            <a:off x="735763" y="562408"/>
            <a:ext cx="15737900" cy="923330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marR="0" indent="11443" algn="l" defTabSz="411479" rtl="0" latinLnBrk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1pPr>
            <a:lvl2pPr marL="720000" marR="0" indent="-445133" algn="l" defTabSz="1509582" rtl="0" latinLnBrk="0">
              <a:lnSpc>
                <a:spcPct val="118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Char char="§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2pPr>
            <a:lvl3pPr marL="1440000" marR="0" indent="-526067" algn="l" defTabSz="1509582" rtl="0" latinLnBrk="0">
              <a:lnSpc>
                <a:spcPct val="118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Char char="§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3pPr>
            <a:lvl4pPr marL="2160000" marR="0" indent="-598627" algn="l" defTabSz="1509582" rtl="0" latinLnBrk="0">
              <a:lnSpc>
                <a:spcPct val="118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Char char="§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4pPr>
            <a:lvl5pPr marL="3617794" marR="0" indent="-598628" algn="l" defTabSz="1509582" rtl="0" latinLnBrk="0">
              <a:lnSpc>
                <a:spcPct val="118000"/>
              </a:lnSpc>
              <a:spcBef>
                <a:spcPts val="24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Char char="§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5pPr>
            <a:lvl6pPr marL="4372585" marR="0" indent="-598628" algn="l" defTabSz="1509582" rtl="0" latinLnBrk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46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6pPr>
            <a:lvl7pPr marL="5127377" marR="0" indent="-598628" algn="l" defTabSz="1509582" rtl="0" latinLnBrk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46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7pPr>
            <a:lvl8pPr marL="5882168" marR="0" indent="-598628" algn="l" defTabSz="1509582" rtl="0" latinLnBrk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46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8pPr>
            <a:lvl9pPr marL="6636960" marR="0" indent="-598627" algn="l" defTabSz="1509582" rtl="0" latinLnBrk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4600" b="0" i="0" u="none" strike="noStrike" cap="none" spc="0" baseline="0">
                <a:solidFill>
                  <a:srgbClr val="000000"/>
                </a:solidFill>
                <a:uFillTx/>
                <a:latin typeface="Tinkoff Sans"/>
                <a:ea typeface="Tinkoff Sans"/>
                <a:cs typeface="Tinkoff Sans"/>
                <a:sym typeface="Tinkoff Sans"/>
              </a:defRPr>
            </a:lvl9pPr>
          </a:lstStyle>
          <a:p>
            <a:pPr hangingPunct="1"/>
            <a:r>
              <a:rPr lang="ru-RU" sz="6000" b="1" dirty="0">
                <a:solidFill>
                  <a:schemeClr val="tx1"/>
                </a:solidFill>
                <a:latin typeface="Tinkoff Sans" panose="02000506050000020004" pitchFamily="2" charset="0"/>
              </a:rPr>
              <a:t>Решение</a:t>
            </a:r>
            <a:r>
              <a:rPr lang="en-US" sz="6000" b="1" dirty="0">
                <a:solidFill>
                  <a:schemeClr val="tx1"/>
                </a:solidFill>
                <a:latin typeface="Tinkoff Sans" panose="02000506050000020004" pitchFamily="2" charset="0"/>
              </a:rPr>
              <a:t> – v 0.0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B7B5531E-53FB-0385-AF9A-7A6642CCD046}"/>
              </a:ext>
            </a:extLst>
          </p:cNvPr>
          <p:cNvSpPr/>
          <p:nvPr/>
        </p:nvSpPr>
        <p:spPr>
          <a:xfrm>
            <a:off x="735762" y="1825156"/>
            <a:ext cx="9163888" cy="501232"/>
          </a:xfrm>
          <a:prstGeom prst="roundRect">
            <a:avLst>
              <a:gd name="adj" fmla="val 23778"/>
            </a:avLst>
          </a:prstGeom>
          <a:solidFill>
            <a:schemeClr val="accent2">
              <a:lumMod val="20000"/>
              <a:lumOff val="80000"/>
            </a:scheme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defTabSz="457200"/>
            <a:r>
              <a:rPr lang="ru-RU" sz="2800" dirty="0">
                <a:solidFill>
                  <a:schemeClr val="bg1"/>
                </a:solidFill>
              </a:rPr>
              <a:t>Используем готовое </a:t>
            </a:r>
            <a:r>
              <a:rPr lang="ru-RU" sz="2800" dirty="0" err="1">
                <a:solidFill>
                  <a:schemeClr val="bg1"/>
                </a:solidFill>
              </a:rPr>
              <a:t>вендорское</a:t>
            </a:r>
            <a:r>
              <a:rPr lang="ru-RU" sz="2800" dirty="0">
                <a:solidFill>
                  <a:schemeClr val="bg1"/>
                </a:solidFill>
              </a:rPr>
              <a:t> решение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297B2B9-D5A5-1662-3043-D1E87F1804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46929" y="2729984"/>
            <a:ext cx="8535467" cy="5700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77742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">
      <a:dk1>
        <a:srgbClr val="333333"/>
      </a:dk1>
      <a:lt1>
        <a:srgbClr val="333333"/>
      </a:lt1>
      <a:dk2>
        <a:srgbClr val="757675"/>
      </a:dk2>
      <a:lt2>
        <a:srgbClr val="585858"/>
      </a:lt2>
      <a:accent1>
        <a:srgbClr val="FFDD2C"/>
      </a:accent1>
      <a:accent2>
        <a:srgbClr val="333333"/>
      </a:accent2>
      <a:accent3>
        <a:srgbClr val="BFBFBF"/>
      </a:accent3>
      <a:accent4>
        <a:srgbClr val="E0E1E3"/>
      </a:accent4>
      <a:accent5>
        <a:srgbClr val="F3F3F5"/>
      </a:accent5>
      <a:accent6>
        <a:srgbClr val="FFFFFF"/>
      </a:accent6>
      <a:hlink>
        <a:srgbClr val="333333"/>
      </a:hlink>
      <a:folHlink>
        <a:srgbClr val="52545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>
            <a:lumMod val="75000"/>
            <a:alpha val="19000"/>
          </a:schemeClr>
        </a:solidFill>
        <a:ln w="12700" cap="flat">
          <a:noFill/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no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 dirty="0">
            <a:ln>
              <a:noFill/>
            </a:ln>
            <a:solidFill>
              <a:srgbClr val="000000"/>
            </a:solidFill>
            <a:effectLst/>
            <a:uFillTx/>
            <a:latin typeface="Tinkoff Sans"/>
            <a:ea typeface="Tinkoff Sans"/>
            <a:cs typeface="Tinkoff Sans"/>
            <a:sym typeface="Tinkoff Sans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inkoff Sans"/>
            <a:ea typeface="Tinkoff Sans"/>
            <a:cs typeface="Tinkoff Sans"/>
            <a:sym typeface="Tinkoff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CC520"/>
      </a:accent1>
      <a:accent2>
        <a:srgbClr val="DEDEDE"/>
      </a:accent2>
      <a:accent3>
        <a:srgbClr val="585858"/>
      </a:accent3>
      <a:accent4>
        <a:srgbClr val="BCBCBC"/>
      </a:accent4>
      <a:accent5>
        <a:srgbClr val="B1C5FA"/>
      </a:accent5>
      <a:accent6>
        <a:srgbClr val="6236FF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inkoff Sans"/>
            <a:ea typeface="Tinkoff Sans"/>
            <a:cs typeface="Tinkoff Sans"/>
            <a:sym typeface="Tinkoff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inkoff Sans"/>
            <a:ea typeface="Tinkoff Sans"/>
            <a:cs typeface="Tinkoff Sans"/>
            <a:sym typeface="Tinkoff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62309</TotalTime>
  <Words>2137</Words>
  <Application>Microsoft Macintosh PowerPoint</Application>
  <PresentationFormat>Произвольный</PresentationFormat>
  <Paragraphs>431</Paragraphs>
  <Slides>37</Slides>
  <Notes>36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3" baseType="lpstr">
      <vt:lpstr>Wingdings</vt:lpstr>
      <vt:lpstr>TINKOFFSANS-MEDIUM</vt:lpstr>
      <vt:lpstr>Tinkoff Sans</vt:lpstr>
      <vt:lpstr>Arial</vt:lpstr>
      <vt:lpstr>Tinkoff Sans Medium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Andrey Ivanov</cp:lastModifiedBy>
  <cp:revision>957</cp:revision>
  <dcterms:modified xsi:type="dcterms:W3CDTF">2025-05-12T16:24:02Z</dcterms:modified>
</cp:coreProperties>
</file>